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C6A7E-B067-40D2-AEBF-B4EE97727ECD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0636548-E9DA-47E4-8515-63BE66803162}">
      <dgm:prSet/>
      <dgm:spPr/>
      <dgm:t>
        <a:bodyPr/>
        <a:lstStyle/>
        <a:p>
          <a:r>
            <a:rPr lang="en-US"/>
            <a:t>Дългосрочна стратегия за стабилни връзки с клиентите</a:t>
          </a:r>
        </a:p>
      </dgm:t>
    </dgm:pt>
    <dgm:pt modelId="{5E1364AD-893B-4E1D-9DA0-4ED74EAE7895}" type="parTrans" cxnId="{DAAC9261-D2B7-49AC-96C5-C49B7F3AB4D3}">
      <dgm:prSet/>
      <dgm:spPr/>
      <dgm:t>
        <a:bodyPr/>
        <a:lstStyle/>
        <a:p>
          <a:endParaRPr lang="en-US"/>
        </a:p>
      </dgm:t>
    </dgm:pt>
    <dgm:pt modelId="{E7478048-A26A-4FB8-A58C-5B54C319C209}" type="sibTrans" cxnId="{DAAC9261-D2B7-49AC-96C5-C49B7F3AB4D3}">
      <dgm:prSet/>
      <dgm:spPr/>
      <dgm:t>
        <a:bodyPr/>
        <a:lstStyle/>
        <a:p>
          <a:endParaRPr lang="en-US"/>
        </a:p>
      </dgm:t>
    </dgm:pt>
    <dgm:pt modelId="{84A36D7D-D3ED-45B9-B003-4084C1B2FF33}">
      <dgm:prSet/>
      <dgm:spPr/>
      <dgm:t>
        <a:bodyPr/>
        <a:lstStyle/>
        <a:p>
          <a:r>
            <a:rPr lang="en-US"/>
            <a:t>Акцент върху удовлетворение и лоялност</a:t>
          </a:r>
        </a:p>
      </dgm:t>
    </dgm:pt>
    <dgm:pt modelId="{8618218D-8274-41F5-8B52-3239F032E376}" type="parTrans" cxnId="{78DB4E16-B652-49B5-9475-55586FF47310}">
      <dgm:prSet/>
      <dgm:spPr/>
      <dgm:t>
        <a:bodyPr/>
        <a:lstStyle/>
        <a:p>
          <a:endParaRPr lang="en-US"/>
        </a:p>
      </dgm:t>
    </dgm:pt>
    <dgm:pt modelId="{BE36C326-08CB-4DE4-BBCE-7F851EF80B6F}" type="sibTrans" cxnId="{78DB4E16-B652-49B5-9475-55586FF47310}">
      <dgm:prSet/>
      <dgm:spPr/>
      <dgm:t>
        <a:bodyPr/>
        <a:lstStyle/>
        <a:p>
          <a:endParaRPr lang="en-US"/>
        </a:p>
      </dgm:t>
    </dgm:pt>
    <dgm:pt modelId="{1A4DC7C3-E997-4E9A-923B-2D81E3FF153C}">
      <dgm:prSet/>
      <dgm:spPr/>
      <dgm:t>
        <a:bodyPr/>
        <a:lstStyle/>
        <a:p>
          <a:r>
            <a:rPr lang="en-US"/>
            <a:t>Създаване на взаимна стойност клиент–компания</a:t>
          </a:r>
        </a:p>
      </dgm:t>
    </dgm:pt>
    <dgm:pt modelId="{443C368F-5595-44A4-BDE2-ECD2E92BB025}" type="parTrans" cxnId="{FD1C5691-8A29-41E8-96F9-B879F87582A2}">
      <dgm:prSet/>
      <dgm:spPr/>
      <dgm:t>
        <a:bodyPr/>
        <a:lstStyle/>
        <a:p>
          <a:endParaRPr lang="en-US"/>
        </a:p>
      </dgm:t>
    </dgm:pt>
    <dgm:pt modelId="{B4D41307-E19F-4F3F-BBE5-4719D4E4E54F}" type="sibTrans" cxnId="{FD1C5691-8A29-41E8-96F9-B879F87582A2}">
      <dgm:prSet/>
      <dgm:spPr/>
      <dgm:t>
        <a:bodyPr/>
        <a:lstStyle/>
        <a:p>
          <a:endParaRPr lang="en-US"/>
        </a:p>
      </dgm:t>
    </dgm:pt>
    <dgm:pt modelId="{29C1FFD1-F5A5-468D-A8E1-F9CA7EA23D9D}" type="pres">
      <dgm:prSet presAssocID="{432C6A7E-B067-40D2-AEBF-B4EE97727E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E7B972-C99F-4E83-AA77-B6DF82107E5A}" type="pres">
      <dgm:prSet presAssocID="{A0636548-E9DA-47E4-8515-63BE66803162}" presName="hierRoot1" presStyleCnt="0"/>
      <dgm:spPr/>
    </dgm:pt>
    <dgm:pt modelId="{2EF7D25B-4E75-4C06-AE6D-5EDEE9A69CC3}" type="pres">
      <dgm:prSet presAssocID="{A0636548-E9DA-47E4-8515-63BE66803162}" presName="composite" presStyleCnt="0"/>
      <dgm:spPr/>
    </dgm:pt>
    <dgm:pt modelId="{CD6FADB6-A892-41FD-AE92-6F54A62D460F}" type="pres">
      <dgm:prSet presAssocID="{A0636548-E9DA-47E4-8515-63BE66803162}" presName="background" presStyleLbl="node0" presStyleIdx="0" presStyleCnt="3"/>
      <dgm:spPr/>
    </dgm:pt>
    <dgm:pt modelId="{CE457515-0009-4E8E-8081-2C9FE7AFE3B6}" type="pres">
      <dgm:prSet presAssocID="{A0636548-E9DA-47E4-8515-63BE66803162}" presName="text" presStyleLbl="fgAcc0" presStyleIdx="0" presStyleCnt="3">
        <dgm:presLayoutVars>
          <dgm:chPref val="3"/>
        </dgm:presLayoutVars>
      </dgm:prSet>
      <dgm:spPr/>
    </dgm:pt>
    <dgm:pt modelId="{FF464FD6-FC67-4F49-BC0E-8D3F89ED3662}" type="pres">
      <dgm:prSet presAssocID="{A0636548-E9DA-47E4-8515-63BE66803162}" presName="hierChild2" presStyleCnt="0"/>
      <dgm:spPr/>
    </dgm:pt>
    <dgm:pt modelId="{213927D5-686E-473A-9251-E1924409D23D}" type="pres">
      <dgm:prSet presAssocID="{84A36D7D-D3ED-45B9-B003-4084C1B2FF33}" presName="hierRoot1" presStyleCnt="0"/>
      <dgm:spPr/>
    </dgm:pt>
    <dgm:pt modelId="{3FC3A4AB-3FEE-432A-B69F-74DBCA66C5B0}" type="pres">
      <dgm:prSet presAssocID="{84A36D7D-D3ED-45B9-B003-4084C1B2FF33}" presName="composite" presStyleCnt="0"/>
      <dgm:spPr/>
    </dgm:pt>
    <dgm:pt modelId="{B9BDB97F-94A8-4770-89FD-0F7F3A405601}" type="pres">
      <dgm:prSet presAssocID="{84A36D7D-D3ED-45B9-B003-4084C1B2FF33}" presName="background" presStyleLbl="node0" presStyleIdx="1" presStyleCnt="3"/>
      <dgm:spPr/>
    </dgm:pt>
    <dgm:pt modelId="{76787CA0-6ED4-4B04-9AFA-7D012EDF3241}" type="pres">
      <dgm:prSet presAssocID="{84A36D7D-D3ED-45B9-B003-4084C1B2FF33}" presName="text" presStyleLbl="fgAcc0" presStyleIdx="1" presStyleCnt="3">
        <dgm:presLayoutVars>
          <dgm:chPref val="3"/>
        </dgm:presLayoutVars>
      </dgm:prSet>
      <dgm:spPr/>
    </dgm:pt>
    <dgm:pt modelId="{62C6360D-546B-43EF-983D-7396EE684F0C}" type="pres">
      <dgm:prSet presAssocID="{84A36D7D-D3ED-45B9-B003-4084C1B2FF33}" presName="hierChild2" presStyleCnt="0"/>
      <dgm:spPr/>
    </dgm:pt>
    <dgm:pt modelId="{44F7C114-D3FD-4213-B50D-3800D05E96F0}" type="pres">
      <dgm:prSet presAssocID="{1A4DC7C3-E997-4E9A-923B-2D81E3FF153C}" presName="hierRoot1" presStyleCnt="0"/>
      <dgm:spPr/>
    </dgm:pt>
    <dgm:pt modelId="{B5E98819-4204-421F-B10C-480B6FBA659E}" type="pres">
      <dgm:prSet presAssocID="{1A4DC7C3-E997-4E9A-923B-2D81E3FF153C}" presName="composite" presStyleCnt="0"/>
      <dgm:spPr/>
    </dgm:pt>
    <dgm:pt modelId="{91FDCE4E-EAFC-4B9C-9415-8D75E70AA0B8}" type="pres">
      <dgm:prSet presAssocID="{1A4DC7C3-E997-4E9A-923B-2D81E3FF153C}" presName="background" presStyleLbl="node0" presStyleIdx="2" presStyleCnt="3"/>
      <dgm:spPr/>
    </dgm:pt>
    <dgm:pt modelId="{BC620D19-7B01-4012-9961-E145001BECB2}" type="pres">
      <dgm:prSet presAssocID="{1A4DC7C3-E997-4E9A-923B-2D81E3FF153C}" presName="text" presStyleLbl="fgAcc0" presStyleIdx="2" presStyleCnt="3">
        <dgm:presLayoutVars>
          <dgm:chPref val="3"/>
        </dgm:presLayoutVars>
      </dgm:prSet>
      <dgm:spPr/>
    </dgm:pt>
    <dgm:pt modelId="{419CF7A2-0489-4084-9F11-9F0B5F6FB41A}" type="pres">
      <dgm:prSet presAssocID="{1A4DC7C3-E997-4E9A-923B-2D81E3FF153C}" presName="hierChild2" presStyleCnt="0"/>
      <dgm:spPr/>
    </dgm:pt>
  </dgm:ptLst>
  <dgm:cxnLst>
    <dgm:cxn modelId="{78DB4E16-B652-49B5-9475-55586FF47310}" srcId="{432C6A7E-B067-40D2-AEBF-B4EE97727ECD}" destId="{84A36D7D-D3ED-45B9-B003-4084C1B2FF33}" srcOrd="1" destOrd="0" parTransId="{8618218D-8274-41F5-8B52-3239F032E376}" sibTransId="{BE36C326-08CB-4DE4-BBCE-7F851EF80B6F}"/>
    <dgm:cxn modelId="{DAAC9261-D2B7-49AC-96C5-C49B7F3AB4D3}" srcId="{432C6A7E-B067-40D2-AEBF-B4EE97727ECD}" destId="{A0636548-E9DA-47E4-8515-63BE66803162}" srcOrd="0" destOrd="0" parTransId="{5E1364AD-893B-4E1D-9DA0-4ED74EAE7895}" sibTransId="{E7478048-A26A-4FB8-A58C-5B54C319C209}"/>
    <dgm:cxn modelId="{4926E347-7A14-489D-B675-78D33DF61CB4}" type="presOf" srcId="{1A4DC7C3-E997-4E9A-923B-2D81E3FF153C}" destId="{BC620D19-7B01-4012-9961-E145001BECB2}" srcOrd="0" destOrd="0" presId="urn:microsoft.com/office/officeart/2005/8/layout/hierarchy1"/>
    <dgm:cxn modelId="{8D527153-B8AC-4AEE-8C71-67CD901CCF49}" type="presOf" srcId="{432C6A7E-B067-40D2-AEBF-B4EE97727ECD}" destId="{29C1FFD1-F5A5-468D-A8E1-F9CA7EA23D9D}" srcOrd="0" destOrd="0" presId="urn:microsoft.com/office/officeart/2005/8/layout/hierarchy1"/>
    <dgm:cxn modelId="{FD1C5691-8A29-41E8-96F9-B879F87582A2}" srcId="{432C6A7E-B067-40D2-AEBF-B4EE97727ECD}" destId="{1A4DC7C3-E997-4E9A-923B-2D81E3FF153C}" srcOrd="2" destOrd="0" parTransId="{443C368F-5595-44A4-BDE2-ECD2E92BB025}" sibTransId="{B4D41307-E19F-4F3F-BBE5-4719D4E4E54F}"/>
    <dgm:cxn modelId="{D75057A7-695C-4B06-A9A2-7F67E559D346}" type="presOf" srcId="{84A36D7D-D3ED-45B9-B003-4084C1B2FF33}" destId="{76787CA0-6ED4-4B04-9AFA-7D012EDF3241}" srcOrd="0" destOrd="0" presId="urn:microsoft.com/office/officeart/2005/8/layout/hierarchy1"/>
    <dgm:cxn modelId="{BE1F13D1-5518-4387-BB0F-A78D3B4DF99A}" type="presOf" srcId="{A0636548-E9DA-47E4-8515-63BE66803162}" destId="{CE457515-0009-4E8E-8081-2C9FE7AFE3B6}" srcOrd="0" destOrd="0" presId="urn:microsoft.com/office/officeart/2005/8/layout/hierarchy1"/>
    <dgm:cxn modelId="{F0BE41B1-870F-4A52-891D-353713EB0496}" type="presParOf" srcId="{29C1FFD1-F5A5-468D-A8E1-F9CA7EA23D9D}" destId="{00E7B972-C99F-4E83-AA77-B6DF82107E5A}" srcOrd="0" destOrd="0" presId="urn:microsoft.com/office/officeart/2005/8/layout/hierarchy1"/>
    <dgm:cxn modelId="{65EDCAC1-2880-4BCA-B4CE-3109A8FF588A}" type="presParOf" srcId="{00E7B972-C99F-4E83-AA77-B6DF82107E5A}" destId="{2EF7D25B-4E75-4C06-AE6D-5EDEE9A69CC3}" srcOrd="0" destOrd="0" presId="urn:microsoft.com/office/officeart/2005/8/layout/hierarchy1"/>
    <dgm:cxn modelId="{698A6038-F1CB-4672-A77A-0E05212A2A50}" type="presParOf" srcId="{2EF7D25B-4E75-4C06-AE6D-5EDEE9A69CC3}" destId="{CD6FADB6-A892-41FD-AE92-6F54A62D460F}" srcOrd="0" destOrd="0" presId="urn:microsoft.com/office/officeart/2005/8/layout/hierarchy1"/>
    <dgm:cxn modelId="{8E531014-628C-4384-B727-1D0B751850BB}" type="presParOf" srcId="{2EF7D25B-4E75-4C06-AE6D-5EDEE9A69CC3}" destId="{CE457515-0009-4E8E-8081-2C9FE7AFE3B6}" srcOrd="1" destOrd="0" presId="urn:microsoft.com/office/officeart/2005/8/layout/hierarchy1"/>
    <dgm:cxn modelId="{D883E445-02A2-4CFD-A72F-0268FA8F76C7}" type="presParOf" srcId="{00E7B972-C99F-4E83-AA77-B6DF82107E5A}" destId="{FF464FD6-FC67-4F49-BC0E-8D3F89ED3662}" srcOrd="1" destOrd="0" presId="urn:microsoft.com/office/officeart/2005/8/layout/hierarchy1"/>
    <dgm:cxn modelId="{325DA6EB-C756-4C6B-AE93-63FF41686E03}" type="presParOf" srcId="{29C1FFD1-F5A5-468D-A8E1-F9CA7EA23D9D}" destId="{213927D5-686E-473A-9251-E1924409D23D}" srcOrd="1" destOrd="0" presId="urn:microsoft.com/office/officeart/2005/8/layout/hierarchy1"/>
    <dgm:cxn modelId="{CCC823FA-30C5-44AC-9C0A-E4FABCFD4311}" type="presParOf" srcId="{213927D5-686E-473A-9251-E1924409D23D}" destId="{3FC3A4AB-3FEE-432A-B69F-74DBCA66C5B0}" srcOrd="0" destOrd="0" presId="urn:microsoft.com/office/officeart/2005/8/layout/hierarchy1"/>
    <dgm:cxn modelId="{84CCF5B7-03E9-4EE6-B88E-9C8BA48E4F75}" type="presParOf" srcId="{3FC3A4AB-3FEE-432A-B69F-74DBCA66C5B0}" destId="{B9BDB97F-94A8-4770-89FD-0F7F3A405601}" srcOrd="0" destOrd="0" presId="urn:microsoft.com/office/officeart/2005/8/layout/hierarchy1"/>
    <dgm:cxn modelId="{158937CE-B7B2-40A3-AFB8-D5EA329C9019}" type="presParOf" srcId="{3FC3A4AB-3FEE-432A-B69F-74DBCA66C5B0}" destId="{76787CA0-6ED4-4B04-9AFA-7D012EDF3241}" srcOrd="1" destOrd="0" presId="urn:microsoft.com/office/officeart/2005/8/layout/hierarchy1"/>
    <dgm:cxn modelId="{70ECBB67-CAE4-44E0-8488-C754980BCE8C}" type="presParOf" srcId="{213927D5-686E-473A-9251-E1924409D23D}" destId="{62C6360D-546B-43EF-983D-7396EE684F0C}" srcOrd="1" destOrd="0" presId="urn:microsoft.com/office/officeart/2005/8/layout/hierarchy1"/>
    <dgm:cxn modelId="{955A60A4-956A-432F-8AFD-85EFB56AD454}" type="presParOf" srcId="{29C1FFD1-F5A5-468D-A8E1-F9CA7EA23D9D}" destId="{44F7C114-D3FD-4213-B50D-3800D05E96F0}" srcOrd="2" destOrd="0" presId="urn:microsoft.com/office/officeart/2005/8/layout/hierarchy1"/>
    <dgm:cxn modelId="{FD0DD707-BB5A-472B-8C48-3EA8A076279D}" type="presParOf" srcId="{44F7C114-D3FD-4213-B50D-3800D05E96F0}" destId="{B5E98819-4204-421F-B10C-480B6FBA659E}" srcOrd="0" destOrd="0" presId="urn:microsoft.com/office/officeart/2005/8/layout/hierarchy1"/>
    <dgm:cxn modelId="{0DF24ECF-5D59-4407-AB23-A00B89267DFF}" type="presParOf" srcId="{B5E98819-4204-421F-B10C-480B6FBA659E}" destId="{91FDCE4E-EAFC-4B9C-9415-8D75E70AA0B8}" srcOrd="0" destOrd="0" presId="urn:microsoft.com/office/officeart/2005/8/layout/hierarchy1"/>
    <dgm:cxn modelId="{03C7ABD6-8D1F-46AB-A8E6-8F076A9D3AEC}" type="presParOf" srcId="{B5E98819-4204-421F-B10C-480B6FBA659E}" destId="{BC620D19-7B01-4012-9961-E145001BECB2}" srcOrd="1" destOrd="0" presId="urn:microsoft.com/office/officeart/2005/8/layout/hierarchy1"/>
    <dgm:cxn modelId="{D4029E42-B297-448D-9FD7-ECE0F2D3A62A}" type="presParOf" srcId="{44F7C114-D3FD-4213-B50D-3800D05E96F0}" destId="{419CF7A2-0489-4084-9F11-9F0B5F6FB4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E0696-E6D7-4FC3-89AE-C41DF23F32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1A8976-ACD3-41E8-AC7B-9553CF34218F}">
      <dgm:prSet/>
      <dgm:spPr/>
      <dgm:t>
        <a:bodyPr/>
        <a:lstStyle/>
        <a:p>
          <a:r>
            <a:rPr lang="en-US"/>
            <a:t>Повишаване на клиентската удовлетвореност</a:t>
          </a:r>
        </a:p>
      </dgm:t>
    </dgm:pt>
    <dgm:pt modelId="{9D8DC487-EFBF-46CC-B33E-7CE20AB4F509}" type="parTrans" cxnId="{7C7AC20A-8967-41B5-8443-7C03E3425E12}">
      <dgm:prSet/>
      <dgm:spPr/>
      <dgm:t>
        <a:bodyPr/>
        <a:lstStyle/>
        <a:p>
          <a:endParaRPr lang="en-US"/>
        </a:p>
      </dgm:t>
    </dgm:pt>
    <dgm:pt modelId="{125C2F3A-E410-430B-BC57-14A4D0E1B135}" type="sibTrans" cxnId="{7C7AC20A-8967-41B5-8443-7C03E3425E12}">
      <dgm:prSet/>
      <dgm:spPr/>
      <dgm:t>
        <a:bodyPr/>
        <a:lstStyle/>
        <a:p>
          <a:endParaRPr lang="en-US"/>
        </a:p>
      </dgm:t>
    </dgm:pt>
    <dgm:pt modelId="{3B768CA8-609C-419E-B2E3-19078007647E}">
      <dgm:prSet/>
      <dgm:spPr/>
      <dgm:t>
        <a:bodyPr/>
        <a:lstStyle/>
        <a:p>
          <a:r>
            <a:rPr lang="en-US"/>
            <a:t>Увеличаване на повторните продажби</a:t>
          </a:r>
        </a:p>
      </dgm:t>
    </dgm:pt>
    <dgm:pt modelId="{2B420311-9BD1-4DC1-8BAE-1C2F25D40DEC}" type="parTrans" cxnId="{D1923221-BF99-40C5-BA88-88DFECDFD13F}">
      <dgm:prSet/>
      <dgm:spPr/>
      <dgm:t>
        <a:bodyPr/>
        <a:lstStyle/>
        <a:p>
          <a:endParaRPr lang="en-US"/>
        </a:p>
      </dgm:t>
    </dgm:pt>
    <dgm:pt modelId="{6E54AF81-901B-40C7-B1F3-F08C909EF552}" type="sibTrans" cxnId="{D1923221-BF99-40C5-BA88-88DFECDFD13F}">
      <dgm:prSet/>
      <dgm:spPr/>
      <dgm:t>
        <a:bodyPr/>
        <a:lstStyle/>
        <a:p>
          <a:endParaRPr lang="en-US"/>
        </a:p>
      </dgm:t>
    </dgm:pt>
    <dgm:pt modelId="{64C34A2F-32E8-418B-85F8-380C78652AD4}">
      <dgm:prSet/>
      <dgm:spPr/>
      <dgm:t>
        <a:bodyPr/>
        <a:lstStyle/>
        <a:p>
          <a:r>
            <a:rPr lang="en-US"/>
            <a:t>Задържане на ключови клиенти</a:t>
          </a:r>
        </a:p>
      </dgm:t>
    </dgm:pt>
    <dgm:pt modelId="{9E20FBB0-66E2-494E-A135-E6BACD49A65C}" type="parTrans" cxnId="{03322CE1-FBB9-4273-B83C-DD33EFC0A1E8}">
      <dgm:prSet/>
      <dgm:spPr/>
      <dgm:t>
        <a:bodyPr/>
        <a:lstStyle/>
        <a:p>
          <a:endParaRPr lang="en-US"/>
        </a:p>
      </dgm:t>
    </dgm:pt>
    <dgm:pt modelId="{542C60AA-030C-4584-9213-77F9EA0F15A5}" type="sibTrans" cxnId="{03322CE1-FBB9-4273-B83C-DD33EFC0A1E8}">
      <dgm:prSet/>
      <dgm:spPr/>
      <dgm:t>
        <a:bodyPr/>
        <a:lstStyle/>
        <a:p>
          <a:endParaRPr lang="en-US"/>
        </a:p>
      </dgm:t>
    </dgm:pt>
    <dgm:pt modelId="{3F5E18C2-BD66-4FC9-9B8E-B2C296013645}">
      <dgm:prSet/>
      <dgm:spPr/>
      <dgm:t>
        <a:bodyPr/>
        <a:lstStyle/>
        <a:p>
          <a:r>
            <a:rPr lang="en-US"/>
            <a:t>Подобряване на репутацията на марката</a:t>
          </a:r>
        </a:p>
      </dgm:t>
    </dgm:pt>
    <dgm:pt modelId="{840A1D6C-252F-44F0-B600-32AA3D4EF8BA}" type="parTrans" cxnId="{0DF2A2AB-E40D-40A1-B103-A7D274B743AB}">
      <dgm:prSet/>
      <dgm:spPr/>
      <dgm:t>
        <a:bodyPr/>
        <a:lstStyle/>
        <a:p>
          <a:endParaRPr lang="en-US"/>
        </a:p>
      </dgm:t>
    </dgm:pt>
    <dgm:pt modelId="{A32E1433-FFC2-422C-B885-606C655D72DC}" type="sibTrans" cxnId="{0DF2A2AB-E40D-40A1-B103-A7D274B743AB}">
      <dgm:prSet/>
      <dgm:spPr/>
      <dgm:t>
        <a:bodyPr/>
        <a:lstStyle/>
        <a:p>
          <a:endParaRPr lang="en-US"/>
        </a:p>
      </dgm:t>
    </dgm:pt>
    <dgm:pt modelId="{81D2E571-ABCC-450D-B688-172BDFBE5ECB}" type="pres">
      <dgm:prSet presAssocID="{6A4E0696-E6D7-4FC3-89AE-C41DF23F3218}" presName="linear" presStyleCnt="0">
        <dgm:presLayoutVars>
          <dgm:animLvl val="lvl"/>
          <dgm:resizeHandles val="exact"/>
        </dgm:presLayoutVars>
      </dgm:prSet>
      <dgm:spPr/>
    </dgm:pt>
    <dgm:pt modelId="{560DF045-2411-4DCC-90C7-DDE6927DAF31}" type="pres">
      <dgm:prSet presAssocID="{4E1A8976-ACD3-41E8-AC7B-9553CF3421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38C621-45E9-47BC-8756-FC4438B33CB5}" type="pres">
      <dgm:prSet presAssocID="{125C2F3A-E410-430B-BC57-14A4D0E1B135}" presName="spacer" presStyleCnt="0"/>
      <dgm:spPr/>
    </dgm:pt>
    <dgm:pt modelId="{55662DF9-81B1-4AF3-BB07-4D2972D62B64}" type="pres">
      <dgm:prSet presAssocID="{3B768CA8-609C-419E-B2E3-1907800764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888A01-49EC-46FC-956C-E63D52C48C08}" type="pres">
      <dgm:prSet presAssocID="{6E54AF81-901B-40C7-B1F3-F08C909EF552}" presName="spacer" presStyleCnt="0"/>
      <dgm:spPr/>
    </dgm:pt>
    <dgm:pt modelId="{51744CB0-44FA-4675-AB23-9604DF3958B1}" type="pres">
      <dgm:prSet presAssocID="{64C34A2F-32E8-418B-85F8-380C78652A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546FF5-FF20-4B53-85DD-23E48D2F9380}" type="pres">
      <dgm:prSet presAssocID="{542C60AA-030C-4584-9213-77F9EA0F15A5}" presName="spacer" presStyleCnt="0"/>
      <dgm:spPr/>
    </dgm:pt>
    <dgm:pt modelId="{9698D206-D673-4AF3-9347-4B4BD8E00B82}" type="pres">
      <dgm:prSet presAssocID="{3F5E18C2-BD66-4FC9-9B8E-B2C29601364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778305-EBA7-43B3-875C-DCCDEB836BA1}" type="presOf" srcId="{3F5E18C2-BD66-4FC9-9B8E-B2C296013645}" destId="{9698D206-D673-4AF3-9347-4B4BD8E00B82}" srcOrd="0" destOrd="0" presId="urn:microsoft.com/office/officeart/2005/8/layout/vList2"/>
    <dgm:cxn modelId="{7C7AC20A-8967-41B5-8443-7C03E3425E12}" srcId="{6A4E0696-E6D7-4FC3-89AE-C41DF23F3218}" destId="{4E1A8976-ACD3-41E8-AC7B-9553CF34218F}" srcOrd="0" destOrd="0" parTransId="{9D8DC487-EFBF-46CC-B33E-7CE20AB4F509}" sibTransId="{125C2F3A-E410-430B-BC57-14A4D0E1B135}"/>
    <dgm:cxn modelId="{D1923221-BF99-40C5-BA88-88DFECDFD13F}" srcId="{6A4E0696-E6D7-4FC3-89AE-C41DF23F3218}" destId="{3B768CA8-609C-419E-B2E3-19078007647E}" srcOrd="1" destOrd="0" parTransId="{2B420311-9BD1-4DC1-8BAE-1C2F25D40DEC}" sibTransId="{6E54AF81-901B-40C7-B1F3-F08C909EF552}"/>
    <dgm:cxn modelId="{69F4003C-DA14-4804-B84B-1362B5711DD5}" type="presOf" srcId="{3B768CA8-609C-419E-B2E3-19078007647E}" destId="{55662DF9-81B1-4AF3-BB07-4D2972D62B64}" srcOrd="0" destOrd="0" presId="urn:microsoft.com/office/officeart/2005/8/layout/vList2"/>
    <dgm:cxn modelId="{D6CFB7A3-B369-455F-AE33-C4AAD98FEAF6}" type="presOf" srcId="{6A4E0696-E6D7-4FC3-89AE-C41DF23F3218}" destId="{81D2E571-ABCC-450D-B688-172BDFBE5ECB}" srcOrd="0" destOrd="0" presId="urn:microsoft.com/office/officeart/2005/8/layout/vList2"/>
    <dgm:cxn modelId="{0DF2A2AB-E40D-40A1-B103-A7D274B743AB}" srcId="{6A4E0696-E6D7-4FC3-89AE-C41DF23F3218}" destId="{3F5E18C2-BD66-4FC9-9B8E-B2C296013645}" srcOrd="3" destOrd="0" parTransId="{840A1D6C-252F-44F0-B600-32AA3D4EF8BA}" sibTransId="{A32E1433-FFC2-422C-B885-606C655D72DC}"/>
    <dgm:cxn modelId="{1D63F2C1-A83E-4793-84F9-1AB626B80B88}" type="presOf" srcId="{64C34A2F-32E8-418B-85F8-380C78652AD4}" destId="{51744CB0-44FA-4675-AB23-9604DF3958B1}" srcOrd="0" destOrd="0" presId="urn:microsoft.com/office/officeart/2005/8/layout/vList2"/>
    <dgm:cxn modelId="{3535A9DB-A745-4747-9A74-7266258C39A8}" type="presOf" srcId="{4E1A8976-ACD3-41E8-AC7B-9553CF34218F}" destId="{560DF045-2411-4DCC-90C7-DDE6927DAF31}" srcOrd="0" destOrd="0" presId="urn:microsoft.com/office/officeart/2005/8/layout/vList2"/>
    <dgm:cxn modelId="{03322CE1-FBB9-4273-B83C-DD33EFC0A1E8}" srcId="{6A4E0696-E6D7-4FC3-89AE-C41DF23F3218}" destId="{64C34A2F-32E8-418B-85F8-380C78652AD4}" srcOrd="2" destOrd="0" parTransId="{9E20FBB0-66E2-494E-A135-E6BACD49A65C}" sibTransId="{542C60AA-030C-4584-9213-77F9EA0F15A5}"/>
    <dgm:cxn modelId="{49ED9D4F-E409-4875-91C3-7E73A38C76A1}" type="presParOf" srcId="{81D2E571-ABCC-450D-B688-172BDFBE5ECB}" destId="{560DF045-2411-4DCC-90C7-DDE6927DAF31}" srcOrd="0" destOrd="0" presId="urn:microsoft.com/office/officeart/2005/8/layout/vList2"/>
    <dgm:cxn modelId="{CF5EFF6F-9074-4B47-BE0B-4322CA04FBF2}" type="presParOf" srcId="{81D2E571-ABCC-450D-B688-172BDFBE5ECB}" destId="{1B38C621-45E9-47BC-8756-FC4438B33CB5}" srcOrd="1" destOrd="0" presId="urn:microsoft.com/office/officeart/2005/8/layout/vList2"/>
    <dgm:cxn modelId="{FBFD59D6-9D9B-49FD-98C8-7E7769BA8965}" type="presParOf" srcId="{81D2E571-ABCC-450D-B688-172BDFBE5ECB}" destId="{55662DF9-81B1-4AF3-BB07-4D2972D62B64}" srcOrd="2" destOrd="0" presId="urn:microsoft.com/office/officeart/2005/8/layout/vList2"/>
    <dgm:cxn modelId="{6F4B43AC-E289-46BB-A5D3-9CB45DB3F8D5}" type="presParOf" srcId="{81D2E571-ABCC-450D-B688-172BDFBE5ECB}" destId="{0F888A01-49EC-46FC-956C-E63D52C48C08}" srcOrd="3" destOrd="0" presId="urn:microsoft.com/office/officeart/2005/8/layout/vList2"/>
    <dgm:cxn modelId="{0468DDB9-7965-4A54-A3CB-17667062D418}" type="presParOf" srcId="{81D2E571-ABCC-450D-B688-172BDFBE5ECB}" destId="{51744CB0-44FA-4675-AB23-9604DF3958B1}" srcOrd="4" destOrd="0" presId="urn:microsoft.com/office/officeart/2005/8/layout/vList2"/>
    <dgm:cxn modelId="{1F2B2EC9-61B5-46EB-B4C1-4D2B2D9A40A5}" type="presParOf" srcId="{81D2E571-ABCC-450D-B688-172BDFBE5ECB}" destId="{BE546FF5-FF20-4B53-85DD-23E48D2F9380}" srcOrd="5" destOrd="0" presId="urn:microsoft.com/office/officeart/2005/8/layout/vList2"/>
    <dgm:cxn modelId="{D7BC5FB7-1A9D-4208-A8C9-D17D19DA0411}" type="presParOf" srcId="{81D2E571-ABCC-450D-B688-172BDFBE5ECB}" destId="{9698D206-D673-4AF3-9347-4B4BD8E00B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BDB91-BDEA-41EC-BEFE-40E2149272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4C659E-19D2-4930-A6B1-5B51034BDE60}">
      <dgm:prSet/>
      <dgm:spPr/>
      <dgm:t>
        <a:bodyPr/>
        <a:lstStyle/>
        <a:p>
          <a:r>
            <a:rPr lang="en-US"/>
            <a:t>Персонализация</a:t>
          </a:r>
        </a:p>
      </dgm:t>
    </dgm:pt>
    <dgm:pt modelId="{F73C0883-9070-4541-AE37-8266A349C45C}" type="parTrans" cxnId="{3CC1E587-29EB-4D33-BBF0-7ADE5B4A3C7E}">
      <dgm:prSet/>
      <dgm:spPr/>
      <dgm:t>
        <a:bodyPr/>
        <a:lstStyle/>
        <a:p>
          <a:endParaRPr lang="en-US"/>
        </a:p>
      </dgm:t>
    </dgm:pt>
    <dgm:pt modelId="{B18EC965-09F5-463F-AAB4-5DC63FE88CB4}" type="sibTrans" cxnId="{3CC1E587-29EB-4D33-BBF0-7ADE5B4A3C7E}">
      <dgm:prSet/>
      <dgm:spPr/>
      <dgm:t>
        <a:bodyPr/>
        <a:lstStyle/>
        <a:p>
          <a:endParaRPr lang="en-US"/>
        </a:p>
      </dgm:t>
    </dgm:pt>
    <dgm:pt modelId="{0B732478-129F-4FBA-AD85-F287D9125B9E}">
      <dgm:prSet/>
      <dgm:spPr/>
      <dgm:t>
        <a:bodyPr/>
        <a:lstStyle/>
        <a:p>
          <a:r>
            <a:rPr lang="en-US"/>
            <a:t>Двупосочна комуникация</a:t>
          </a:r>
        </a:p>
      </dgm:t>
    </dgm:pt>
    <dgm:pt modelId="{4AA1FA23-DEB1-4854-9B04-B8004FF6F8B0}" type="parTrans" cxnId="{BB640507-A442-4DA9-A472-BEDCD3202844}">
      <dgm:prSet/>
      <dgm:spPr/>
      <dgm:t>
        <a:bodyPr/>
        <a:lstStyle/>
        <a:p>
          <a:endParaRPr lang="en-US"/>
        </a:p>
      </dgm:t>
    </dgm:pt>
    <dgm:pt modelId="{A650E50F-3FB4-45D6-B632-4119716E2EA6}" type="sibTrans" cxnId="{BB640507-A442-4DA9-A472-BEDCD3202844}">
      <dgm:prSet/>
      <dgm:spPr/>
      <dgm:t>
        <a:bodyPr/>
        <a:lstStyle/>
        <a:p>
          <a:endParaRPr lang="en-US"/>
        </a:p>
      </dgm:t>
    </dgm:pt>
    <dgm:pt modelId="{71A6AA70-7864-4493-8E4D-AA85F70D7C15}">
      <dgm:prSet/>
      <dgm:spPr/>
      <dgm:t>
        <a:bodyPr/>
        <a:lstStyle/>
        <a:p>
          <a:r>
            <a:rPr lang="en-US"/>
            <a:t>Обратна връзка</a:t>
          </a:r>
        </a:p>
      </dgm:t>
    </dgm:pt>
    <dgm:pt modelId="{9280B06F-2555-4DD8-9D38-A9F52EA5DC1E}" type="parTrans" cxnId="{2C1A01CF-F8C0-4E85-8B92-535E26E6526B}">
      <dgm:prSet/>
      <dgm:spPr/>
      <dgm:t>
        <a:bodyPr/>
        <a:lstStyle/>
        <a:p>
          <a:endParaRPr lang="en-US"/>
        </a:p>
      </dgm:t>
    </dgm:pt>
    <dgm:pt modelId="{0D6C9C05-306A-4C48-A55D-94DF1B7F0E31}" type="sibTrans" cxnId="{2C1A01CF-F8C0-4E85-8B92-535E26E6526B}">
      <dgm:prSet/>
      <dgm:spPr/>
      <dgm:t>
        <a:bodyPr/>
        <a:lstStyle/>
        <a:p>
          <a:endParaRPr lang="en-US"/>
        </a:p>
      </dgm:t>
    </dgm:pt>
    <dgm:pt modelId="{624821A2-3B93-472E-8DD1-C2D18FE2DDB3}">
      <dgm:prSet/>
      <dgm:spPr/>
      <dgm:t>
        <a:bodyPr/>
        <a:lstStyle/>
        <a:p>
          <a:r>
            <a:rPr lang="en-US"/>
            <a:t>Анализ на клиентски данни</a:t>
          </a:r>
        </a:p>
      </dgm:t>
    </dgm:pt>
    <dgm:pt modelId="{58C321AB-A797-4C38-A22D-07F33BE7B384}" type="parTrans" cxnId="{7B44A203-ADDB-4305-A87E-D7170C6A73FE}">
      <dgm:prSet/>
      <dgm:spPr/>
      <dgm:t>
        <a:bodyPr/>
        <a:lstStyle/>
        <a:p>
          <a:endParaRPr lang="en-US"/>
        </a:p>
      </dgm:t>
    </dgm:pt>
    <dgm:pt modelId="{A0E58433-8C2B-472B-B7DF-DC7AC7D0E19E}" type="sibTrans" cxnId="{7B44A203-ADDB-4305-A87E-D7170C6A73FE}">
      <dgm:prSet/>
      <dgm:spPr/>
      <dgm:t>
        <a:bodyPr/>
        <a:lstStyle/>
        <a:p>
          <a:endParaRPr lang="en-US"/>
        </a:p>
      </dgm:t>
    </dgm:pt>
    <dgm:pt modelId="{907637E0-6C19-4996-AD9D-873F5698BAA0}">
      <dgm:prSet/>
      <dgm:spPr/>
      <dgm:t>
        <a:bodyPr/>
        <a:lstStyle/>
        <a:p>
          <a:r>
            <a:rPr lang="en-US"/>
            <a:t>CRM системи</a:t>
          </a:r>
        </a:p>
      </dgm:t>
    </dgm:pt>
    <dgm:pt modelId="{64823E35-462B-4415-9BD0-CC95C7715021}" type="parTrans" cxnId="{00B1E0C1-52AF-4B73-83F3-142C2F288177}">
      <dgm:prSet/>
      <dgm:spPr/>
      <dgm:t>
        <a:bodyPr/>
        <a:lstStyle/>
        <a:p>
          <a:endParaRPr lang="en-US"/>
        </a:p>
      </dgm:t>
    </dgm:pt>
    <dgm:pt modelId="{92DB1474-93EC-44AF-B942-9F46A5B5705C}" type="sibTrans" cxnId="{00B1E0C1-52AF-4B73-83F3-142C2F288177}">
      <dgm:prSet/>
      <dgm:spPr/>
      <dgm:t>
        <a:bodyPr/>
        <a:lstStyle/>
        <a:p>
          <a:endParaRPr lang="en-US"/>
        </a:p>
      </dgm:t>
    </dgm:pt>
    <dgm:pt modelId="{071B8F61-64FE-4FD5-ACBC-E65CDA997757}" type="pres">
      <dgm:prSet presAssocID="{CFEBDB91-BDEA-41EC-BEFE-40E2149272C4}" presName="linear" presStyleCnt="0">
        <dgm:presLayoutVars>
          <dgm:dir/>
          <dgm:animLvl val="lvl"/>
          <dgm:resizeHandles val="exact"/>
        </dgm:presLayoutVars>
      </dgm:prSet>
      <dgm:spPr/>
    </dgm:pt>
    <dgm:pt modelId="{9F4019B1-C235-4AB6-AB16-6D714E358EED}" type="pres">
      <dgm:prSet presAssocID="{ED4C659E-19D2-4930-A6B1-5B51034BDE60}" presName="parentLin" presStyleCnt="0"/>
      <dgm:spPr/>
    </dgm:pt>
    <dgm:pt modelId="{8D2B3813-A64B-4A4B-B431-189A326BFD93}" type="pres">
      <dgm:prSet presAssocID="{ED4C659E-19D2-4930-A6B1-5B51034BDE60}" presName="parentLeftMargin" presStyleLbl="node1" presStyleIdx="0" presStyleCnt="5"/>
      <dgm:spPr/>
    </dgm:pt>
    <dgm:pt modelId="{7206F537-F3E7-4DB1-ABB7-01870E9DAF9D}" type="pres">
      <dgm:prSet presAssocID="{ED4C659E-19D2-4930-A6B1-5B51034BDE6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40D8DB-0C68-4E1B-8B8F-D65FC56FE1D7}" type="pres">
      <dgm:prSet presAssocID="{ED4C659E-19D2-4930-A6B1-5B51034BDE60}" presName="negativeSpace" presStyleCnt="0"/>
      <dgm:spPr/>
    </dgm:pt>
    <dgm:pt modelId="{A36AB85B-92BB-4D5B-82E4-05E2715881CA}" type="pres">
      <dgm:prSet presAssocID="{ED4C659E-19D2-4930-A6B1-5B51034BDE60}" presName="childText" presStyleLbl="conFgAcc1" presStyleIdx="0" presStyleCnt="5">
        <dgm:presLayoutVars>
          <dgm:bulletEnabled val="1"/>
        </dgm:presLayoutVars>
      </dgm:prSet>
      <dgm:spPr/>
    </dgm:pt>
    <dgm:pt modelId="{7CE0B5A9-2D52-4A3C-805E-3B6ACA70DDDF}" type="pres">
      <dgm:prSet presAssocID="{B18EC965-09F5-463F-AAB4-5DC63FE88CB4}" presName="spaceBetweenRectangles" presStyleCnt="0"/>
      <dgm:spPr/>
    </dgm:pt>
    <dgm:pt modelId="{C308BE9D-0E79-412B-8C29-C881AFFBDC1F}" type="pres">
      <dgm:prSet presAssocID="{0B732478-129F-4FBA-AD85-F287D9125B9E}" presName="parentLin" presStyleCnt="0"/>
      <dgm:spPr/>
    </dgm:pt>
    <dgm:pt modelId="{A3A477A0-27E2-49CD-900F-8251A61F3114}" type="pres">
      <dgm:prSet presAssocID="{0B732478-129F-4FBA-AD85-F287D9125B9E}" presName="parentLeftMargin" presStyleLbl="node1" presStyleIdx="0" presStyleCnt="5"/>
      <dgm:spPr/>
    </dgm:pt>
    <dgm:pt modelId="{4867E748-C3A3-49DB-A0B5-189AC5E87816}" type="pres">
      <dgm:prSet presAssocID="{0B732478-129F-4FBA-AD85-F287D9125B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7830A10-7CEA-43C7-925C-5011FD429AB6}" type="pres">
      <dgm:prSet presAssocID="{0B732478-129F-4FBA-AD85-F287D9125B9E}" presName="negativeSpace" presStyleCnt="0"/>
      <dgm:spPr/>
    </dgm:pt>
    <dgm:pt modelId="{974C7461-1230-4ADE-9AF8-1CA48327D524}" type="pres">
      <dgm:prSet presAssocID="{0B732478-129F-4FBA-AD85-F287D9125B9E}" presName="childText" presStyleLbl="conFgAcc1" presStyleIdx="1" presStyleCnt="5">
        <dgm:presLayoutVars>
          <dgm:bulletEnabled val="1"/>
        </dgm:presLayoutVars>
      </dgm:prSet>
      <dgm:spPr/>
    </dgm:pt>
    <dgm:pt modelId="{84B343F3-1D5B-46E2-8EC5-73575085F401}" type="pres">
      <dgm:prSet presAssocID="{A650E50F-3FB4-45D6-B632-4119716E2EA6}" presName="spaceBetweenRectangles" presStyleCnt="0"/>
      <dgm:spPr/>
    </dgm:pt>
    <dgm:pt modelId="{ADD1298F-97A6-4358-9DFF-9B5B6C6B3967}" type="pres">
      <dgm:prSet presAssocID="{71A6AA70-7864-4493-8E4D-AA85F70D7C15}" presName="parentLin" presStyleCnt="0"/>
      <dgm:spPr/>
    </dgm:pt>
    <dgm:pt modelId="{773EB0E4-A478-48D7-BDF7-58402F54BE6A}" type="pres">
      <dgm:prSet presAssocID="{71A6AA70-7864-4493-8E4D-AA85F70D7C15}" presName="parentLeftMargin" presStyleLbl="node1" presStyleIdx="1" presStyleCnt="5"/>
      <dgm:spPr/>
    </dgm:pt>
    <dgm:pt modelId="{00BFC1E0-3039-4787-A6C0-764442437485}" type="pres">
      <dgm:prSet presAssocID="{71A6AA70-7864-4493-8E4D-AA85F70D7C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1874ABE-A94E-41E5-8EE4-815FCB82B8B0}" type="pres">
      <dgm:prSet presAssocID="{71A6AA70-7864-4493-8E4D-AA85F70D7C15}" presName="negativeSpace" presStyleCnt="0"/>
      <dgm:spPr/>
    </dgm:pt>
    <dgm:pt modelId="{20BDDB7E-364D-4E30-BF09-D2CFF21E679F}" type="pres">
      <dgm:prSet presAssocID="{71A6AA70-7864-4493-8E4D-AA85F70D7C15}" presName="childText" presStyleLbl="conFgAcc1" presStyleIdx="2" presStyleCnt="5">
        <dgm:presLayoutVars>
          <dgm:bulletEnabled val="1"/>
        </dgm:presLayoutVars>
      </dgm:prSet>
      <dgm:spPr/>
    </dgm:pt>
    <dgm:pt modelId="{D77F3927-D3F1-4B6F-8639-06C58BE3FA71}" type="pres">
      <dgm:prSet presAssocID="{0D6C9C05-306A-4C48-A55D-94DF1B7F0E31}" presName="spaceBetweenRectangles" presStyleCnt="0"/>
      <dgm:spPr/>
    </dgm:pt>
    <dgm:pt modelId="{8652E533-7BF8-4160-9EC3-7BC1C1255850}" type="pres">
      <dgm:prSet presAssocID="{624821A2-3B93-472E-8DD1-C2D18FE2DDB3}" presName="parentLin" presStyleCnt="0"/>
      <dgm:spPr/>
    </dgm:pt>
    <dgm:pt modelId="{ACC21FD3-062A-4641-9E2E-40495E5A1C29}" type="pres">
      <dgm:prSet presAssocID="{624821A2-3B93-472E-8DD1-C2D18FE2DDB3}" presName="parentLeftMargin" presStyleLbl="node1" presStyleIdx="2" presStyleCnt="5"/>
      <dgm:spPr/>
    </dgm:pt>
    <dgm:pt modelId="{7205D3F8-B20D-43EA-8196-B8E39775D4AF}" type="pres">
      <dgm:prSet presAssocID="{624821A2-3B93-472E-8DD1-C2D18FE2DD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93E7DA-1479-45EC-84E2-445D4A6EE998}" type="pres">
      <dgm:prSet presAssocID="{624821A2-3B93-472E-8DD1-C2D18FE2DDB3}" presName="negativeSpace" presStyleCnt="0"/>
      <dgm:spPr/>
    </dgm:pt>
    <dgm:pt modelId="{6EF0E675-C1A3-4E7F-979A-4E856A94D880}" type="pres">
      <dgm:prSet presAssocID="{624821A2-3B93-472E-8DD1-C2D18FE2DDB3}" presName="childText" presStyleLbl="conFgAcc1" presStyleIdx="3" presStyleCnt="5">
        <dgm:presLayoutVars>
          <dgm:bulletEnabled val="1"/>
        </dgm:presLayoutVars>
      </dgm:prSet>
      <dgm:spPr/>
    </dgm:pt>
    <dgm:pt modelId="{CCEF062F-1DDE-4FA8-A6EB-81899E8BFB38}" type="pres">
      <dgm:prSet presAssocID="{A0E58433-8C2B-472B-B7DF-DC7AC7D0E19E}" presName="spaceBetweenRectangles" presStyleCnt="0"/>
      <dgm:spPr/>
    </dgm:pt>
    <dgm:pt modelId="{65948049-569C-4B6E-A629-8FA1F1207466}" type="pres">
      <dgm:prSet presAssocID="{907637E0-6C19-4996-AD9D-873F5698BAA0}" presName="parentLin" presStyleCnt="0"/>
      <dgm:spPr/>
    </dgm:pt>
    <dgm:pt modelId="{0BC7FDF9-FF70-4715-A43E-8DE4B993C6F5}" type="pres">
      <dgm:prSet presAssocID="{907637E0-6C19-4996-AD9D-873F5698BAA0}" presName="parentLeftMargin" presStyleLbl="node1" presStyleIdx="3" presStyleCnt="5"/>
      <dgm:spPr/>
    </dgm:pt>
    <dgm:pt modelId="{0F85A813-1056-40D0-8C7F-9352BB5A0E20}" type="pres">
      <dgm:prSet presAssocID="{907637E0-6C19-4996-AD9D-873F5698BAA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1E780C1-4736-45FA-827A-9AB343FEB344}" type="pres">
      <dgm:prSet presAssocID="{907637E0-6C19-4996-AD9D-873F5698BAA0}" presName="negativeSpace" presStyleCnt="0"/>
      <dgm:spPr/>
    </dgm:pt>
    <dgm:pt modelId="{DA9CB9D7-9D57-4F21-9E28-E274493FDBB6}" type="pres">
      <dgm:prSet presAssocID="{907637E0-6C19-4996-AD9D-873F5698BAA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B44A203-ADDB-4305-A87E-D7170C6A73FE}" srcId="{CFEBDB91-BDEA-41EC-BEFE-40E2149272C4}" destId="{624821A2-3B93-472E-8DD1-C2D18FE2DDB3}" srcOrd="3" destOrd="0" parTransId="{58C321AB-A797-4C38-A22D-07F33BE7B384}" sibTransId="{A0E58433-8C2B-472B-B7DF-DC7AC7D0E19E}"/>
    <dgm:cxn modelId="{BB640507-A442-4DA9-A472-BEDCD3202844}" srcId="{CFEBDB91-BDEA-41EC-BEFE-40E2149272C4}" destId="{0B732478-129F-4FBA-AD85-F287D9125B9E}" srcOrd="1" destOrd="0" parTransId="{4AA1FA23-DEB1-4854-9B04-B8004FF6F8B0}" sibTransId="{A650E50F-3FB4-45D6-B632-4119716E2EA6}"/>
    <dgm:cxn modelId="{FB911528-B8CF-4A4F-95B3-45668204ECD4}" type="presOf" srcId="{71A6AA70-7864-4493-8E4D-AA85F70D7C15}" destId="{773EB0E4-A478-48D7-BDF7-58402F54BE6A}" srcOrd="0" destOrd="0" presId="urn:microsoft.com/office/officeart/2005/8/layout/list1"/>
    <dgm:cxn modelId="{F369F935-7FBC-4A37-A1B0-0A0BD90EF90F}" type="presOf" srcId="{624821A2-3B93-472E-8DD1-C2D18FE2DDB3}" destId="{ACC21FD3-062A-4641-9E2E-40495E5A1C29}" srcOrd="0" destOrd="0" presId="urn:microsoft.com/office/officeart/2005/8/layout/list1"/>
    <dgm:cxn modelId="{E4802536-EB67-4FE2-B8D3-1481F0CC1FB5}" type="presOf" srcId="{624821A2-3B93-472E-8DD1-C2D18FE2DDB3}" destId="{7205D3F8-B20D-43EA-8196-B8E39775D4AF}" srcOrd="1" destOrd="0" presId="urn:microsoft.com/office/officeart/2005/8/layout/list1"/>
    <dgm:cxn modelId="{5B8A8D3D-4FE2-4437-9E7A-049B339F48C4}" type="presOf" srcId="{907637E0-6C19-4996-AD9D-873F5698BAA0}" destId="{0F85A813-1056-40D0-8C7F-9352BB5A0E20}" srcOrd="1" destOrd="0" presId="urn:microsoft.com/office/officeart/2005/8/layout/list1"/>
    <dgm:cxn modelId="{852E344B-9599-43A3-AAFA-28D64AB4B062}" type="presOf" srcId="{907637E0-6C19-4996-AD9D-873F5698BAA0}" destId="{0BC7FDF9-FF70-4715-A43E-8DE4B993C6F5}" srcOrd="0" destOrd="0" presId="urn:microsoft.com/office/officeart/2005/8/layout/list1"/>
    <dgm:cxn modelId="{B0BB2B4E-1916-42FC-8523-8A0B981EF6E6}" type="presOf" srcId="{0B732478-129F-4FBA-AD85-F287D9125B9E}" destId="{A3A477A0-27E2-49CD-900F-8251A61F3114}" srcOrd="0" destOrd="0" presId="urn:microsoft.com/office/officeart/2005/8/layout/list1"/>
    <dgm:cxn modelId="{64C30D78-A476-4CFD-AFF2-DFF9C6744A2D}" type="presOf" srcId="{CFEBDB91-BDEA-41EC-BEFE-40E2149272C4}" destId="{071B8F61-64FE-4FD5-ACBC-E65CDA997757}" srcOrd="0" destOrd="0" presId="urn:microsoft.com/office/officeart/2005/8/layout/list1"/>
    <dgm:cxn modelId="{33F84758-8778-438D-B787-76E30B5C3004}" type="presOf" srcId="{71A6AA70-7864-4493-8E4D-AA85F70D7C15}" destId="{00BFC1E0-3039-4787-A6C0-764442437485}" srcOrd="1" destOrd="0" presId="urn:microsoft.com/office/officeart/2005/8/layout/list1"/>
    <dgm:cxn modelId="{CE11F07C-4BE5-4AF2-A435-36CB39211E4C}" type="presOf" srcId="{ED4C659E-19D2-4930-A6B1-5B51034BDE60}" destId="{7206F537-F3E7-4DB1-ABB7-01870E9DAF9D}" srcOrd="1" destOrd="0" presId="urn:microsoft.com/office/officeart/2005/8/layout/list1"/>
    <dgm:cxn modelId="{3CC1E587-29EB-4D33-BBF0-7ADE5B4A3C7E}" srcId="{CFEBDB91-BDEA-41EC-BEFE-40E2149272C4}" destId="{ED4C659E-19D2-4930-A6B1-5B51034BDE60}" srcOrd="0" destOrd="0" parTransId="{F73C0883-9070-4541-AE37-8266A349C45C}" sibTransId="{B18EC965-09F5-463F-AAB4-5DC63FE88CB4}"/>
    <dgm:cxn modelId="{0B88CB9C-2A10-402A-B897-71D3B0F58565}" type="presOf" srcId="{0B732478-129F-4FBA-AD85-F287D9125B9E}" destId="{4867E748-C3A3-49DB-A0B5-189AC5E87816}" srcOrd="1" destOrd="0" presId="urn:microsoft.com/office/officeart/2005/8/layout/list1"/>
    <dgm:cxn modelId="{00B1E0C1-52AF-4B73-83F3-142C2F288177}" srcId="{CFEBDB91-BDEA-41EC-BEFE-40E2149272C4}" destId="{907637E0-6C19-4996-AD9D-873F5698BAA0}" srcOrd="4" destOrd="0" parTransId="{64823E35-462B-4415-9BD0-CC95C7715021}" sibTransId="{92DB1474-93EC-44AF-B942-9F46A5B5705C}"/>
    <dgm:cxn modelId="{2C1A01CF-F8C0-4E85-8B92-535E26E6526B}" srcId="{CFEBDB91-BDEA-41EC-BEFE-40E2149272C4}" destId="{71A6AA70-7864-4493-8E4D-AA85F70D7C15}" srcOrd="2" destOrd="0" parTransId="{9280B06F-2555-4DD8-9D38-A9F52EA5DC1E}" sibTransId="{0D6C9C05-306A-4C48-A55D-94DF1B7F0E31}"/>
    <dgm:cxn modelId="{B1A012FC-1C76-4495-BD12-E7AD3C7B0475}" type="presOf" srcId="{ED4C659E-19D2-4930-A6B1-5B51034BDE60}" destId="{8D2B3813-A64B-4A4B-B431-189A326BFD93}" srcOrd="0" destOrd="0" presId="urn:microsoft.com/office/officeart/2005/8/layout/list1"/>
    <dgm:cxn modelId="{4543800B-D04F-418A-8C35-0B4106472019}" type="presParOf" srcId="{071B8F61-64FE-4FD5-ACBC-E65CDA997757}" destId="{9F4019B1-C235-4AB6-AB16-6D714E358EED}" srcOrd="0" destOrd="0" presId="urn:microsoft.com/office/officeart/2005/8/layout/list1"/>
    <dgm:cxn modelId="{99500AFB-D4D7-4162-BDDA-0CD87C510783}" type="presParOf" srcId="{9F4019B1-C235-4AB6-AB16-6D714E358EED}" destId="{8D2B3813-A64B-4A4B-B431-189A326BFD93}" srcOrd="0" destOrd="0" presId="urn:microsoft.com/office/officeart/2005/8/layout/list1"/>
    <dgm:cxn modelId="{95EAE2D6-486B-407C-8F45-12B2C9FE6E9F}" type="presParOf" srcId="{9F4019B1-C235-4AB6-AB16-6D714E358EED}" destId="{7206F537-F3E7-4DB1-ABB7-01870E9DAF9D}" srcOrd="1" destOrd="0" presId="urn:microsoft.com/office/officeart/2005/8/layout/list1"/>
    <dgm:cxn modelId="{6634B663-8998-47C4-BC69-0533D4F381F7}" type="presParOf" srcId="{071B8F61-64FE-4FD5-ACBC-E65CDA997757}" destId="{7040D8DB-0C68-4E1B-8B8F-D65FC56FE1D7}" srcOrd="1" destOrd="0" presId="urn:microsoft.com/office/officeart/2005/8/layout/list1"/>
    <dgm:cxn modelId="{903132CB-BBD0-4461-BC34-26486129591F}" type="presParOf" srcId="{071B8F61-64FE-4FD5-ACBC-E65CDA997757}" destId="{A36AB85B-92BB-4D5B-82E4-05E2715881CA}" srcOrd="2" destOrd="0" presId="urn:microsoft.com/office/officeart/2005/8/layout/list1"/>
    <dgm:cxn modelId="{7957A104-A623-43CB-BBC7-759E9FD3D7DB}" type="presParOf" srcId="{071B8F61-64FE-4FD5-ACBC-E65CDA997757}" destId="{7CE0B5A9-2D52-4A3C-805E-3B6ACA70DDDF}" srcOrd="3" destOrd="0" presId="urn:microsoft.com/office/officeart/2005/8/layout/list1"/>
    <dgm:cxn modelId="{C0CF8D22-28BD-4B8D-89C5-4F1BB8DC333D}" type="presParOf" srcId="{071B8F61-64FE-4FD5-ACBC-E65CDA997757}" destId="{C308BE9D-0E79-412B-8C29-C881AFFBDC1F}" srcOrd="4" destOrd="0" presId="urn:microsoft.com/office/officeart/2005/8/layout/list1"/>
    <dgm:cxn modelId="{95878CC0-794E-4E57-9D70-0A9E4278482C}" type="presParOf" srcId="{C308BE9D-0E79-412B-8C29-C881AFFBDC1F}" destId="{A3A477A0-27E2-49CD-900F-8251A61F3114}" srcOrd="0" destOrd="0" presId="urn:microsoft.com/office/officeart/2005/8/layout/list1"/>
    <dgm:cxn modelId="{217E289C-A79D-4980-81BB-0A8D08D93DE8}" type="presParOf" srcId="{C308BE9D-0E79-412B-8C29-C881AFFBDC1F}" destId="{4867E748-C3A3-49DB-A0B5-189AC5E87816}" srcOrd="1" destOrd="0" presId="urn:microsoft.com/office/officeart/2005/8/layout/list1"/>
    <dgm:cxn modelId="{011C1F3C-AA9B-4C25-864C-C581E0A09D2A}" type="presParOf" srcId="{071B8F61-64FE-4FD5-ACBC-E65CDA997757}" destId="{37830A10-7CEA-43C7-925C-5011FD429AB6}" srcOrd="5" destOrd="0" presId="urn:microsoft.com/office/officeart/2005/8/layout/list1"/>
    <dgm:cxn modelId="{9FE911EE-09A6-4EA4-BD07-1050476502EC}" type="presParOf" srcId="{071B8F61-64FE-4FD5-ACBC-E65CDA997757}" destId="{974C7461-1230-4ADE-9AF8-1CA48327D524}" srcOrd="6" destOrd="0" presId="urn:microsoft.com/office/officeart/2005/8/layout/list1"/>
    <dgm:cxn modelId="{07A92F04-4491-4E7A-BC2B-0E465BDCB5FA}" type="presParOf" srcId="{071B8F61-64FE-4FD5-ACBC-E65CDA997757}" destId="{84B343F3-1D5B-46E2-8EC5-73575085F401}" srcOrd="7" destOrd="0" presId="urn:microsoft.com/office/officeart/2005/8/layout/list1"/>
    <dgm:cxn modelId="{324B8544-BD56-49C6-90FC-E52E0494D386}" type="presParOf" srcId="{071B8F61-64FE-4FD5-ACBC-E65CDA997757}" destId="{ADD1298F-97A6-4358-9DFF-9B5B6C6B3967}" srcOrd="8" destOrd="0" presId="urn:microsoft.com/office/officeart/2005/8/layout/list1"/>
    <dgm:cxn modelId="{1F9F59A8-2029-4257-B6A0-E88FAE368991}" type="presParOf" srcId="{ADD1298F-97A6-4358-9DFF-9B5B6C6B3967}" destId="{773EB0E4-A478-48D7-BDF7-58402F54BE6A}" srcOrd="0" destOrd="0" presId="urn:microsoft.com/office/officeart/2005/8/layout/list1"/>
    <dgm:cxn modelId="{FBF80C4F-649B-4785-92F4-23DB32205BE7}" type="presParOf" srcId="{ADD1298F-97A6-4358-9DFF-9B5B6C6B3967}" destId="{00BFC1E0-3039-4787-A6C0-764442437485}" srcOrd="1" destOrd="0" presId="urn:microsoft.com/office/officeart/2005/8/layout/list1"/>
    <dgm:cxn modelId="{06ED2A4D-8E8D-45F5-9D44-9A30C10E5250}" type="presParOf" srcId="{071B8F61-64FE-4FD5-ACBC-E65CDA997757}" destId="{A1874ABE-A94E-41E5-8EE4-815FCB82B8B0}" srcOrd="9" destOrd="0" presId="urn:microsoft.com/office/officeart/2005/8/layout/list1"/>
    <dgm:cxn modelId="{93A1E092-6C9C-4FA3-9A3D-93F7C459EC5D}" type="presParOf" srcId="{071B8F61-64FE-4FD5-ACBC-E65CDA997757}" destId="{20BDDB7E-364D-4E30-BF09-D2CFF21E679F}" srcOrd="10" destOrd="0" presId="urn:microsoft.com/office/officeart/2005/8/layout/list1"/>
    <dgm:cxn modelId="{BE510DD4-84FC-4C80-8138-2976ECA71009}" type="presParOf" srcId="{071B8F61-64FE-4FD5-ACBC-E65CDA997757}" destId="{D77F3927-D3F1-4B6F-8639-06C58BE3FA71}" srcOrd="11" destOrd="0" presId="urn:microsoft.com/office/officeart/2005/8/layout/list1"/>
    <dgm:cxn modelId="{E6D4744F-1500-4601-BA64-D32D18C4DC14}" type="presParOf" srcId="{071B8F61-64FE-4FD5-ACBC-E65CDA997757}" destId="{8652E533-7BF8-4160-9EC3-7BC1C1255850}" srcOrd="12" destOrd="0" presId="urn:microsoft.com/office/officeart/2005/8/layout/list1"/>
    <dgm:cxn modelId="{8428B671-1186-42CD-AC1B-4578626A1CDD}" type="presParOf" srcId="{8652E533-7BF8-4160-9EC3-7BC1C1255850}" destId="{ACC21FD3-062A-4641-9E2E-40495E5A1C29}" srcOrd="0" destOrd="0" presId="urn:microsoft.com/office/officeart/2005/8/layout/list1"/>
    <dgm:cxn modelId="{25F150DD-BC11-4FAE-9F27-60B7EACF23C7}" type="presParOf" srcId="{8652E533-7BF8-4160-9EC3-7BC1C1255850}" destId="{7205D3F8-B20D-43EA-8196-B8E39775D4AF}" srcOrd="1" destOrd="0" presId="urn:microsoft.com/office/officeart/2005/8/layout/list1"/>
    <dgm:cxn modelId="{ADF0FBA3-1805-4446-A076-87908B8240AC}" type="presParOf" srcId="{071B8F61-64FE-4FD5-ACBC-E65CDA997757}" destId="{5593E7DA-1479-45EC-84E2-445D4A6EE998}" srcOrd="13" destOrd="0" presId="urn:microsoft.com/office/officeart/2005/8/layout/list1"/>
    <dgm:cxn modelId="{38A890AA-048B-408D-A6BE-309E164FDDDF}" type="presParOf" srcId="{071B8F61-64FE-4FD5-ACBC-E65CDA997757}" destId="{6EF0E675-C1A3-4E7F-979A-4E856A94D880}" srcOrd="14" destOrd="0" presId="urn:microsoft.com/office/officeart/2005/8/layout/list1"/>
    <dgm:cxn modelId="{21C49C94-66DA-4837-983C-44549DE32920}" type="presParOf" srcId="{071B8F61-64FE-4FD5-ACBC-E65CDA997757}" destId="{CCEF062F-1DDE-4FA8-A6EB-81899E8BFB38}" srcOrd="15" destOrd="0" presId="urn:microsoft.com/office/officeart/2005/8/layout/list1"/>
    <dgm:cxn modelId="{C6AE9829-52DB-481C-B9AD-4EE1877B8DE3}" type="presParOf" srcId="{071B8F61-64FE-4FD5-ACBC-E65CDA997757}" destId="{65948049-569C-4B6E-A629-8FA1F1207466}" srcOrd="16" destOrd="0" presId="urn:microsoft.com/office/officeart/2005/8/layout/list1"/>
    <dgm:cxn modelId="{4F7D431B-DCBB-4C78-ADBC-BD010260BA94}" type="presParOf" srcId="{65948049-569C-4B6E-A629-8FA1F1207466}" destId="{0BC7FDF9-FF70-4715-A43E-8DE4B993C6F5}" srcOrd="0" destOrd="0" presId="urn:microsoft.com/office/officeart/2005/8/layout/list1"/>
    <dgm:cxn modelId="{97DD63D5-E63B-446F-A625-42CF6B6FC2BF}" type="presParOf" srcId="{65948049-569C-4B6E-A629-8FA1F1207466}" destId="{0F85A813-1056-40D0-8C7F-9352BB5A0E20}" srcOrd="1" destOrd="0" presId="urn:microsoft.com/office/officeart/2005/8/layout/list1"/>
    <dgm:cxn modelId="{80A03498-B777-4420-9678-E00E06362E2C}" type="presParOf" srcId="{071B8F61-64FE-4FD5-ACBC-E65CDA997757}" destId="{11E780C1-4736-45FA-827A-9AB343FEB344}" srcOrd="17" destOrd="0" presId="urn:microsoft.com/office/officeart/2005/8/layout/list1"/>
    <dgm:cxn modelId="{B573C29E-9DFE-43F4-AFDB-EC550CA96EC1}" type="presParOf" srcId="{071B8F61-64FE-4FD5-ACBC-E65CDA997757}" destId="{DA9CB9D7-9D57-4F21-9E28-E274493FDB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580D7-87FD-4EFA-AFB9-BB6E8685A8B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2011C4-D9A9-4C05-B707-6E1BA8869718}">
      <dgm:prSet/>
      <dgm:spPr/>
      <dgm:t>
        <a:bodyPr/>
        <a:lstStyle/>
        <a:p>
          <a:r>
            <a:rPr lang="en-US"/>
            <a:t>Традиционен: Фокус върху продажбата, краткосрочен</a:t>
          </a:r>
        </a:p>
      </dgm:t>
    </dgm:pt>
    <dgm:pt modelId="{2DCFB537-BB43-49EA-BA83-F4B5AA32AD5A}" type="parTrans" cxnId="{F6A315C1-3EAB-4A20-BBD6-8A991E1053AB}">
      <dgm:prSet/>
      <dgm:spPr/>
      <dgm:t>
        <a:bodyPr/>
        <a:lstStyle/>
        <a:p>
          <a:endParaRPr lang="en-US"/>
        </a:p>
      </dgm:t>
    </dgm:pt>
    <dgm:pt modelId="{326BD28E-FAE1-445D-B3B8-A68B677DAB6A}" type="sibTrans" cxnId="{F6A315C1-3EAB-4A20-BBD6-8A991E1053AB}">
      <dgm:prSet/>
      <dgm:spPr/>
      <dgm:t>
        <a:bodyPr/>
        <a:lstStyle/>
        <a:p>
          <a:endParaRPr lang="en-US"/>
        </a:p>
      </dgm:t>
    </dgm:pt>
    <dgm:pt modelId="{8EE4FA23-5FFB-466F-B191-88C5A21B7D3B}">
      <dgm:prSet/>
      <dgm:spPr/>
      <dgm:t>
        <a:bodyPr/>
        <a:lstStyle/>
        <a:p>
          <a:r>
            <a:rPr lang="en-US"/>
            <a:t>Релационен: Фокус върху клиента, дългосрочни връзки</a:t>
          </a:r>
        </a:p>
      </dgm:t>
    </dgm:pt>
    <dgm:pt modelId="{B22AB710-CD2B-4D2F-860D-24B02A4D66D8}" type="parTrans" cxnId="{BCA2ED1E-AA0B-4ADE-8710-D4B0F3FCB10E}">
      <dgm:prSet/>
      <dgm:spPr/>
      <dgm:t>
        <a:bodyPr/>
        <a:lstStyle/>
        <a:p>
          <a:endParaRPr lang="en-US"/>
        </a:p>
      </dgm:t>
    </dgm:pt>
    <dgm:pt modelId="{D3326F0E-7F0E-4636-8FA7-B6896917CF7E}" type="sibTrans" cxnId="{BCA2ED1E-AA0B-4ADE-8710-D4B0F3FCB10E}">
      <dgm:prSet/>
      <dgm:spPr/>
      <dgm:t>
        <a:bodyPr/>
        <a:lstStyle/>
        <a:p>
          <a:endParaRPr lang="en-US"/>
        </a:p>
      </dgm:t>
    </dgm:pt>
    <dgm:pt modelId="{91965550-715E-4CCD-A2CC-A96C79C10514}">
      <dgm:prSet/>
      <dgm:spPr/>
      <dgm:t>
        <a:bodyPr/>
        <a:lstStyle/>
        <a:p>
          <a:r>
            <a:rPr lang="en-US"/>
            <a:t>Традиционен: Масова реклама</a:t>
          </a:r>
        </a:p>
      </dgm:t>
    </dgm:pt>
    <dgm:pt modelId="{3102180C-1BE5-4ABF-9E71-2A2D10B76543}" type="parTrans" cxnId="{654038C4-74B1-4BF9-BF65-C9F4647990A2}">
      <dgm:prSet/>
      <dgm:spPr/>
      <dgm:t>
        <a:bodyPr/>
        <a:lstStyle/>
        <a:p>
          <a:endParaRPr lang="en-US"/>
        </a:p>
      </dgm:t>
    </dgm:pt>
    <dgm:pt modelId="{0510EF70-ACB9-4C7F-9844-7A7C33FAE419}" type="sibTrans" cxnId="{654038C4-74B1-4BF9-BF65-C9F4647990A2}">
      <dgm:prSet/>
      <dgm:spPr/>
      <dgm:t>
        <a:bodyPr/>
        <a:lstStyle/>
        <a:p>
          <a:endParaRPr lang="en-US"/>
        </a:p>
      </dgm:t>
    </dgm:pt>
    <dgm:pt modelId="{E2BCA68D-608C-4BF5-A86C-0B02978ECF97}">
      <dgm:prSet/>
      <dgm:spPr/>
      <dgm:t>
        <a:bodyPr/>
        <a:lstStyle/>
        <a:p>
          <a:r>
            <a:rPr lang="en-US"/>
            <a:t>Релационен: Персонализирани предложения</a:t>
          </a:r>
        </a:p>
      </dgm:t>
    </dgm:pt>
    <dgm:pt modelId="{74085482-FB38-4FFB-8E1B-162539D36D51}" type="parTrans" cxnId="{4BE38B80-BC37-4B54-A95A-A964BB93A686}">
      <dgm:prSet/>
      <dgm:spPr/>
      <dgm:t>
        <a:bodyPr/>
        <a:lstStyle/>
        <a:p>
          <a:endParaRPr lang="en-US"/>
        </a:p>
      </dgm:t>
    </dgm:pt>
    <dgm:pt modelId="{A082D2CC-706F-4157-A186-AF64F15AB2CC}" type="sibTrans" cxnId="{4BE38B80-BC37-4B54-A95A-A964BB93A686}">
      <dgm:prSet/>
      <dgm:spPr/>
      <dgm:t>
        <a:bodyPr/>
        <a:lstStyle/>
        <a:p>
          <a:endParaRPr lang="en-US"/>
        </a:p>
      </dgm:t>
    </dgm:pt>
    <dgm:pt modelId="{152555DE-1F1A-43A2-86B9-790395F639BD}" type="pres">
      <dgm:prSet presAssocID="{251580D7-87FD-4EFA-AFB9-BB6E8685A8B0}" presName="matrix" presStyleCnt="0">
        <dgm:presLayoutVars>
          <dgm:chMax val="1"/>
          <dgm:dir/>
          <dgm:resizeHandles val="exact"/>
        </dgm:presLayoutVars>
      </dgm:prSet>
      <dgm:spPr/>
    </dgm:pt>
    <dgm:pt modelId="{86AFF488-F3E7-435A-BDC5-9CC9FFEDC4BF}" type="pres">
      <dgm:prSet presAssocID="{251580D7-87FD-4EFA-AFB9-BB6E8685A8B0}" presName="diamond" presStyleLbl="bgShp" presStyleIdx="0" presStyleCnt="1"/>
      <dgm:spPr/>
    </dgm:pt>
    <dgm:pt modelId="{661D04B4-5470-4BFC-9487-0A8E8DED719F}" type="pres">
      <dgm:prSet presAssocID="{251580D7-87FD-4EFA-AFB9-BB6E8685A8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6E7940-2461-4729-9D78-31D26790E13F}" type="pres">
      <dgm:prSet presAssocID="{251580D7-87FD-4EFA-AFB9-BB6E8685A8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6EFB1A1-72FD-40F5-B633-3D2CD4B3291A}" type="pres">
      <dgm:prSet presAssocID="{251580D7-87FD-4EFA-AFB9-BB6E8685A8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08FA30-B938-42F0-BF30-D1C8B2982CFF}" type="pres">
      <dgm:prSet presAssocID="{251580D7-87FD-4EFA-AFB9-BB6E8685A8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919308-7D91-4488-A90D-977A6761CDBF}" type="presOf" srcId="{6A2011C4-D9A9-4C05-B707-6E1BA8869718}" destId="{661D04B4-5470-4BFC-9487-0A8E8DED719F}" srcOrd="0" destOrd="0" presId="urn:microsoft.com/office/officeart/2005/8/layout/matrix3"/>
    <dgm:cxn modelId="{34F84F1D-CD9F-4207-B749-D68A6A603793}" type="presOf" srcId="{91965550-715E-4CCD-A2CC-A96C79C10514}" destId="{E6EFB1A1-72FD-40F5-B633-3D2CD4B3291A}" srcOrd="0" destOrd="0" presId="urn:microsoft.com/office/officeart/2005/8/layout/matrix3"/>
    <dgm:cxn modelId="{BCA2ED1E-AA0B-4ADE-8710-D4B0F3FCB10E}" srcId="{251580D7-87FD-4EFA-AFB9-BB6E8685A8B0}" destId="{8EE4FA23-5FFB-466F-B191-88C5A21B7D3B}" srcOrd="1" destOrd="0" parTransId="{B22AB710-CD2B-4D2F-860D-24B02A4D66D8}" sibTransId="{D3326F0E-7F0E-4636-8FA7-B6896917CF7E}"/>
    <dgm:cxn modelId="{4BE38B80-BC37-4B54-A95A-A964BB93A686}" srcId="{251580D7-87FD-4EFA-AFB9-BB6E8685A8B0}" destId="{E2BCA68D-608C-4BF5-A86C-0B02978ECF97}" srcOrd="3" destOrd="0" parTransId="{74085482-FB38-4FFB-8E1B-162539D36D51}" sibTransId="{A082D2CC-706F-4157-A186-AF64F15AB2CC}"/>
    <dgm:cxn modelId="{26C617AB-BFFB-4BFB-A0E9-C055490CDB18}" type="presOf" srcId="{251580D7-87FD-4EFA-AFB9-BB6E8685A8B0}" destId="{152555DE-1F1A-43A2-86B9-790395F639BD}" srcOrd="0" destOrd="0" presId="urn:microsoft.com/office/officeart/2005/8/layout/matrix3"/>
    <dgm:cxn modelId="{F6A315C1-3EAB-4A20-BBD6-8A991E1053AB}" srcId="{251580D7-87FD-4EFA-AFB9-BB6E8685A8B0}" destId="{6A2011C4-D9A9-4C05-B707-6E1BA8869718}" srcOrd="0" destOrd="0" parTransId="{2DCFB537-BB43-49EA-BA83-F4B5AA32AD5A}" sibTransId="{326BD28E-FAE1-445D-B3B8-A68B677DAB6A}"/>
    <dgm:cxn modelId="{654038C4-74B1-4BF9-BF65-C9F4647990A2}" srcId="{251580D7-87FD-4EFA-AFB9-BB6E8685A8B0}" destId="{91965550-715E-4CCD-A2CC-A96C79C10514}" srcOrd="2" destOrd="0" parTransId="{3102180C-1BE5-4ABF-9E71-2A2D10B76543}" sibTransId="{0510EF70-ACB9-4C7F-9844-7A7C33FAE419}"/>
    <dgm:cxn modelId="{A8D421C6-634C-4E8E-B860-ED2CDD25BE02}" type="presOf" srcId="{E2BCA68D-608C-4BF5-A86C-0B02978ECF97}" destId="{9E08FA30-B938-42F0-BF30-D1C8B2982CFF}" srcOrd="0" destOrd="0" presId="urn:microsoft.com/office/officeart/2005/8/layout/matrix3"/>
    <dgm:cxn modelId="{CC3C1BED-D183-4361-AC1B-4A90D0640025}" type="presOf" srcId="{8EE4FA23-5FFB-466F-B191-88C5A21B7D3B}" destId="{3F6E7940-2461-4729-9D78-31D26790E13F}" srcOrd="0" destOrd="0" presId="urn:microsoft.com/office/officeart/2005/8/layout/matrix3"/>
    <dgm:cxn modelId="{64673E20-BB8D-4C6F-B99A-44A4119AAE70}" type="presParOf" srcId="{152555DE-1F1A-43A2-86B9-790395F639BD}" destId="{86AFF488-F3E7-435A-BDC5-9CC9FFEDC4BF}" srcOrd="0" destOrd="0" presId="urn:microsoft.com/office/officeart/2005/8/layout/matrix3"/>
    <dgm:cxn modelId="{088C8986-0861-444A-B2C9-4D41625E8190}" type="presParOf" srcId="{152555DE-1F1A-43A2-86B9-790395F639BD}" destId="{661D04B4-5470-4BFC-9487-0A8E8DED719F}" srcOrd="1" destOrd="0" presId="urn:microsoft.com/office/officeart/2005/8/layout/matrix3"/>
    <dgm:cxn modelId="{037EE922-5811-40CA-A20F-52A5A8C78825}" type="presParOf" srcId="{152555DE-1F1A-43A2-86B9-790395F639BD}" destId="{3F6E7940-2461-4729-9D78-31D26790E13F}" srcOrd="2" destOrd="0" presId="urn:microsoft.com/office/officeart/2005/8/layout/matrix3"/>
    <dgm:cxn modelId="{27CF99F9-FE28-424E-ADFB-566C355E73C4}" type="presParOf" srcId="{152555DE-1F1A-43A2-86B9-790395F639BD}" destId="{E6EFB1A1-72FD-40F5-B633-3D2CD4B3291A}" srcOrd="3" destOrd="0" presId="urn:microsoft.com/office/officeart/2005/8/layout/matrix3"/>
    <dgm:cxn modelId="{3774E880-CB63-4CDB-A4AC-F79D6A5DB674}" type="presParOf" srcId="{152555DE-1F1A-43A2-86B9-790395F639BD}" destId="{9E08FA30-B938-42F0-BF30-D1C8B2982C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CB6BE-1699-4B31-A75A-823E719ACF77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77C705-EA66-42B2-83F2-2A31B46B8A39}">
      <dgm:prSet/>
      <dgm:spPr/>
      <dgm:t>
        <a:bodyPr/>
        <a:lstStyle/>
        <a:p>
          <a:r>
            <a:rPr lang="en-US"/>
            <a:t>Маркетингът на отношенията е постоянен процес</a:t>
          </a:r>
        </a:p>
      </dgm:t>
    </dgm:pt>
    <dgm:pt modelId="{7D499E02-7795-4842-9200-BF3AB57BA193}" type="parTrans" cxnId="{F42938EB-D8DB-4F8C-B467-167943432F28}">
      <dgm:prSet/>
      <dgm:spPr/>
      <dgm:t>
        <a:bodyPr/>
        <a:lstStyle/>
        <a:p>
          <a:endParaRPr lang="en-US"/>
        </a:p>
      </dgm:t>
    </dgm:pt>
    <dgm:pt modelId="{EB4F6EF4-ED4D-4DF3-BE3E-A28C906DAE13}" type="sibTrans" cxnId="{F42938EB-D8DB-4F8C-B467-167943432F28}">
      <dgm:prSet/>
      <dgm:spPr/>
      <dgm:t>
        <a:bodyPr/>
        <a:lstStyle/>
        <a:p>
          <a:endParaRPr lang="en-US"/>
        </a:p>
      </dgm:t>
    </dgm:pt>
    <dgm:pt modelId="{21CB0B04-75A0-40D9-ACC8-82C13DA69733}">
      <dgm:prSet/>
      <dgm:spPr/>
      <dgm:t>
        <a:bodyPr/>
        <a:lstStyle/>
        <a:p>
          <a:r>
            <a:rPr lang="bg-BG" dirty="0"/>
            <a:t>Стинг АД </a:t>
          </a:r>
          <a:r>
            <a:rPr lang="en-US" dirty="0"/>
            <a:t> </a:t>
          </a:r>
          <a:r>
            <a:rPr lang="en-US" dirty="0" err="1"/>
            <a:t>създа</a:t>
          </a:r>
          <a:r>
            <a:rPr lang="bg-BG" dirty="0"/>
            <a:t>де</a:t>
          </a:r>
          <a:r>
            <a:rPr lang="en-US" dirty="0"/>
            <a:t> </a:t>
          </a:r>
          <a:r>
            <a:rPr lang="en-US" dirty="0" err="1"/>
            <a:t>опит</a:t>
          </a:r>
          <a:r>
            <a:rPr lang="en-US" dirty="0"/>
            <a:t>, </a:t>
          </a:r>
          <a:r>
            <a:rPr lang="en-US" dirty="0" err="1"/>
            <a:t>връзка</a:t>
          </a:r>
          <a:r>
            <a:rPr lang="en-US" dirty="0"/>
            <a:t> и </a:t>
          </a:r>
          <a:r>
            <a:rPr lang="en-US" dirty="0" err="1"/>
            <a:t>доверие</a:t>
          </a:r>
          <a:r>
            <a:rPr lang="en-US" dirty="0"/>
            <a:t> – </a:t>
          </a:r>
          <a:r>
            <a:rPr lang="en-US" dirty="0" err="1"/>
            <a:t>не</a:t>
          </a:r>
          <a:r>
            <a:rPr lang="en-US" dirty="0"/>
            <a:t> </a:t>
          </a:r>
          <a:r>
            <a:rPr lang="en-US" dirty="0" err="1"/>
            <a:t>просто</a:t>
          </a:r>
          <a:r>
            <a:rPr lang="en-US" dirty="0"/>
            <a:t> </a:t>
          </a:r>
          <a:r>
            <a:rPr lang="en-US" dirty="0" err="1"/>
            <a:t>продукт</a:t>
          </a:r>
          <a:r>
            <a:rPr lang="bg-BG" dirty="0"/>
            <a:t>!</a:t>
          </a:r>
          <a:endParaRPr lang="en-US" dirty="0"/>
        </a:p>
      </dgm:t>
    </dgm:pt>
    <dgm:pt modelId="{DC2FA4A4-4963-48EB-8BB6-AA1EB0EBEAE4}" type="parTrans" cxnId="{F8D29BC5-CED2-4111-BF21-23ED5D7AE03E}">
      <dgm:prSet/>
      <dgm:spPr/>
      <dgm:t>
        <a:bodyPr/>
        <a:lstStyle/>
        <a:p>
          <a:endParaRPr lang="en-US"/>
        </a:p>
      </dgm:t>
    </dgm:pt>
    <dgm:pt modelId="{084A7453-C64A-426C-ADF7-CABB5CB4D976}" type="sibTrans" cxnId="{F8D29BC5-CED2-4111-BF21-23ED5D7AE03E}">
      <dgm:prSet/>
      <dgm:spPr/>
      <dgm:t>
        <a:bodyPr/>
        <a:lstStyle/>
        <a:p>
          <a:endParaRPr lang="en-US"/>
        </a:p>
      </dgm:t>
    </dgm:pt>
    <dgm:pt modelId="{4A1E09F6-DB75-4F45-A098-88FDA380104E}" type="pres">
      <dgm:prSet presAssocID="{E50CB6BE-1699-4B31-A75A-823E719ACF77}" presName="vert0" presStyleCnt="0">
        <dgm:presLayoutVars>
          <dgm:dir/>
          <dgm:animOne val="branch"/>
          <dgm:animLvl val="lvl"/>
        </dgm:presLayoutVars>
      </dgm:prSet>
      <dgm:spPr/>
    </dgm:pt>
    <dgm:pt modelId="{EBE45878-A8B2-4050-9375-789A2D204676}" type="pres">
      <dgm:prSet presAssocID="{3177C705-EA66-42B2-83F2-2A31B46B8A39}" presName="thickLine" presStyleLbl="alignNode1" presStyleIdx="0" presStyleCnt="2"/>
      <dgm:spPr/>
    </dgm:pt>
    <dgm:pt modelId="{F55E0E0F-F6EC-49F3-98C4-CB949712EE9C}" type="pres">
      <dgm:prSet presAssocID="{3177C705-EA66-42B2-83F2-2A31B46B8A39}" presName="horz1" presStyleCnt="0"/>
      <dgm:spPr/>
    </dgm:pt>
    <dgm:pt modelId="{851C92DB-690D-4FB1-B9EC-C32EB4C03BCC}" type="pres">
      <dgm:prSet presAssocID="{3177C705-EA66-42B2-83F2-2A31B46B8A39}" presName="tx1" presStyleLbl="revTx" presStyleIdx="0" presStyleCnt="2"/>
      <dgm:spPr/>
    </dgm:pt>
    <dgm:pt modelId="{2678084F-56B6-474B-8E5A-A9AA15057647}" type="pres">
      <dgm:prSet presAssocID="{3177C705-EA66-42B2-83F2-2A31B46B8A39}" presName="vert1" presStyleCnt="0"/>
      <dgm:spPr/>
    </dgm:pt>
    <dgm:pt modelId="{57F6FD5E-7683-4B7D-BDCC-28DABB032E61}" type="pres">
      <dgm:prSet presAssocID="{21CB0B04-75A0-40D9-ACC8-82C13DA69733}" presName="thickLine" presStyleLbl="alignNode1" presStyleIdx="1" presStyleCnt="2"/>
      <dgm:spPr/>
    </dgm:pt>
    <dgm:pt modelId="{C04AEF25-354B-4945-99AA-E76D88E7E6EF}" type="pres">
      <dgm:prSet presAssocID="{21CB0B04-75A0-40D9-ACC8-82C13DA69733}" presName="horz1" presStyleCnt="0"/>
      <dgm:spPr/>
    </dgm:pt>
    <dgm:pt modelId="{96A641F2-EF42-4C0A-B65F-9594B835021D}" type="pres">
      <dgm:prSet presAssocID="{21CB0B04-75A0-40D9-ACC8-82C13DA69733}" presName="tx1" presStyleLbl="revTx" presStyleIdx="1" presStyleCnt="2"/>
      <dgm:spPr/>
    </dgm:pt>
    <dgm:pt modelId="{040FACA3-5169-4472-8D1A-F895D2AA3045}" type="pres">
      <dgm:prSet presAssocID="{21CB0B04-75A0-40D9-ACC8-82C13DA69733}" presName="vert1" presStyleCnt="0"/>
      <dgm:spPr/>
    </dgm:pt>
  </dgm:ptLst>
  <dgm:cxnLst>
    <dgm:cxn modelId="{DDF5EC67-A3BF-4D15-8B4E-C3125E88FC8F}" type="presOf" srcId="{21CB0B04-75A0-40D9-ACC8-82C13DA69733}" destId="{96A641F2-EF42-4C0A-B65F-9594B835021D}" srcOrd="0" destOrd="0" presId="urn:microsoft.com/office/officeart/2008/layout/LinedList"/>
    <dgm:cxn modelId="{588CECB5-9E96-4633-B193-D46997522188}" type="presOf" srcId="{E50CB6BE-1699-4B31-A75A-823E719ACF77}" destId="{4A1E09F6-DB75-4F45-A098-88FDA380104E}" srcOrd="0" destOrd="0" presId="urn:microsoft.com/office/officeart/2008/layout/LinedList"/>
    <dgm:cxn modelId="{899650BC-508A-44B5-824C-94DB6942AA89}" type="presOf" srcId="{3177C705-EA66-42B2-83F2-2A31B46B8A39}" destId="{851C92DB-690D-4FB1-B9EC-C32EB4C03BCC}" srcOrd="0" destOrd="0" presId="urn:microsoft.com/office/officeart/2008/layout/LinedList"/>
    <dgm:cxn modelId="{F8D29BC5-CED2-4111-BF21-23ED5D7AE03E}" srcId="{E50CB6BE-1699-4B31-A75A-823E719ACF77}" destId="{21CB0B04-75A0-40D9-ACC8-82C13DA69733}" srcOrd="1" destOrd="0" parTransId="{DC2FA4A4-4963-48EB-8BB6-AA1EB0EBEAE4}" sibTransId="{084A7453-C64A-426C-ADF7-CABB5CB4D976}"/>
    <dgm:cxn modelId="{F42938EB-D8DB-4F8C-B467-167943432F28}" srcId="{E50CB6BE-1699-4B31-A75A-823E719ACF77}" destId="{3177C705-EA66-42B2-83F2-2A31B46B8A39}" srcOrd="0" destOrd="0" parTransId="{7D499E02-7795-4842-9200-BF3AB57BA193}" sibTransId="{EB4F6EF4-ED4D-4DF3-BE3E-A28C906DAE13}"/>
    <dgm:cxn modelId="{45DEECC0-5BE2-4FB5-A284-F5607C20E474}" type="presParOf" srcId="{4A1E09F6-DB75-4F45-A098-88FDA380104E}" destId="{EBE45878-A8B2-4050-9375-789A2D204676}" srcOrd="0" destOrd="0" presId="urn:microsoft.com/office/officeart/2008/layout/LinedList"/>
    <dgm:cxn modelId="{B1990DC9-0B6E-4D32-BEC2-AB3DA6F1EC23}" type="presParOf" srcId="{4A1E09F6-DB75-4F45-A098-88FDA380104E}" destId="{F55E0E0F-F6EC-49F3-98C4-CB949712EE9C}" srcOrd="1" destOrd="0" presId="urn:microsoft.com/office/officeart/2008/layout/LinedList"/>
    <dgm:cxn modelId="{A5C1F23B-ABA3-40EA-A7DD-D87173505CBE}" type="presParOf" srcId="{F55E0E0F-F6EC-49F3-98C4-CB949712EE9C}" destId="{851C92DB-690D-4FB1-B9EC-C32EB4C03BCC}" srcOrd="0" destOrd="0" presId="urn:microsoft.com/office/officeart/2008/layout/LinedList"/>
    <dgm:cxn modelId="{CE659924-12A5-41B4-A1D0-10FCA6DE28F4}" type="presParOf" srcId="{F55E0E0F-F6EC-49F3-98C4-CB949712EE9C}" destId="{2678084F-56B6-474B-8E5A-A9AA15057647}" srcOrd="1" destOrd="0" presId="urn:microsoft.com/office/officeart/2008/layout/LinedList"/>
    <dgm:cxn modelId="{453A213F-143D-470A-90D5-FD6AFD48C521}" type="presParOf" srcId="{4A1E09F6-DB75-4F45-A098-88FDA380104E}" destId="{57F6FD5E-7683-4B7D-BDCC-28DABB032E61}" srcOrd="2" destOrd="0" presId="urn:microsoft.com/office/officeart/2008/layout/LinedList"/>
    <dgm:cxn modelId="{C7B66A26-A5EC-4178-A7A3-133BB0833E44}" type="presParOf" srcId="{4A1E09F6-DB75-4F45-A098-88FDA380104E}" destId="{C04AEF25-354B-4945-99AA-E76D88E7E6EF}" srcOrd="3" destOrd="0" presId="urn:microsoft.com/office/officeart/2008/layout/LinedList"/>
    <dgm:cxn modelId="{F2924F19-E5C9-4DDA-A953-DB9A94698684}" type="presParOf" srcId="{C04AEF25-354B-4945-99AA-E76D88E7E6EF}" destId="{96A641F2-EF42-4C0A-B65F-9594B835021D}" srcOrd="0" destOrd="0" presId="urn:microsoft.com/office/officeart/2008/layout/LinedList"/>
    <dgm:cxn modelId="{D5FD5DFE-8815-4671-A13F-51407A5A805A}" type="presParOf" srcId="{C04AEF25-354B-4945-99AA-E76D88E7E6EF}" destId="{040FACA3-5169-4472-8D1A-F895D2AA30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DB6-A892-41FD-AE92-6F54A62D460F}">
      <dsp:nvSpPr>
        <dsp:cNvPr id="0" name=""/>
        <dsp:cNvSpPr/>
      </dsp:nvSpPr>
      <dsp:spPr>
        <a:xfrm>
          <a:off x="0" y="1312370"/>
          <a:ext cx="1512872" cy="960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57515-0009-4E8E-8081-2C9FE7AFE3B6}">
      <dsp:nvSpPr>
        <dsp:cNvPr id="0" name=""/>
        <dsp:cNvSpPr/>
      </dsp:nvSpPr>
      <dsp:spPr>
        <a:xfrm>
          <a:off x="168097" y="1472062"/>
          <a:ext cx="1512872" cy="960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Дългосрочна стратегия за стабилни връзки с клиентите</a:t>
          </a:r>
        </a:p>
      </dsp:txBody>
      <dsp:txXfrm>
        <a:off x="196234" y="1500199"/>
        <a:ext cx="1456598" cy="904400"/>
      </dsp:txXfrm>
    </dsp:sp>
    <dsp:sp modelId="{B9BDB97F-94A8-4770-89FD-0F7F3A405601}">
      <dsp:nvSpPr>
        <dsp:cNvPr id="0" name=""/>
        <dsp:cNvSpPr/>
      </dsp:nvSpPr>
      <dsp:spPr>
        <a:xfrm>
          <a:off x="1849066" y="1312370"/>
          <a:ext cx="1512872" cy="960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87CA0-6ED4-4B04-9AFA-7D012EDF3241}">
      <dsp:nvSpPr>
        <dsp:cNvPr id="0" name=""/>
        <dsp:cNvSpPr/>
      </dsp:nvSpPr>
      <dsp:spPr>
        <a:xfrm>
          <a:off x="2017163" y="1472062"/>
          <a:ext cx="1512872" cy="960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Акцент върху удовлетворение и лоялност</a:t>
          </a:r>
        </a:p>
      </dsp:txBody>
      <dsp:txXfrm>
        <a:off x="2045300" y="1500199"/>
        <a:ext cx="1456598" cy="904400"/>
      </dsp:txXfrm>
    </dsp:sp>
    <dsp:sp modelId="{91FDCE4E-EAFC-4B9C-9415-8D75E70AA0B8}">
      <dsp:nvSpPr>
        <dsp:cNvPr id="0" name=""/>
        <dsp:cNvSpPr/>
      </dsp:nvSpPr>
      <dsp:spPr>
        <a:xfrm>
          <a:off x="3698133" y="1312370"/>
          <a:ext cx="1512872" cy="960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20D19-7B01-4012-9961-E145001BECB2}">
      <dsp:nvSpPr>
        <dsp:cNvPr id="0" name=""/>
        <dsp:cNvSpPr/>
      </dsp:nvSpPr>
      <dsp:spPr>
        <a:xfrm>
          <a:off x="3866230" y="1472062"/>
          <a:ext cx="1512872" cy="960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Създаване на взаимна стойност клиент–компания</a:t>
          </a:r>
        </a:p>
      </dsp:txBody>
      <dsp:txXfrm>
        <a:off x="3894367" y="1500199"/>
        <a:ext cx="1456598" cy="904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F045-2411-4DCC-90C7-DDE6927DAF31}">
      <dsp:nvSpPr>
        <dsp:cNvPr id="0" name=""/>
        <dsp:cNvSpPr/>
      </dsp:nvSpPr>
      <dsp:spPr>
        <a:xfrm>
          <a:off x="0" y="547560"/>
          <a:ext cx="729005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Повишаване на клиентската удовлетвореност</a:t>
          </a:r>
        </a:p>
      </dsp:txBody>
      <dsp:txXfrm>
        <a:off x="32784" y="580344"/>
        <a:ext cx="7224487" cy="606012"/>
      </dsp:txXfrm>
    </dsp:sp>
    <dsp:sp modelId="{55662DF9-81B1-4AF3-BB07-4D2972D62B64}">
      <dsp:nvSpPr>
        <dsp:cNvPr id="0" name=""/>
        <dsp:cNvSpPr/>
      </dsp:nvSpPr>
      <dsp:spPr>
        <a:xfrm>
          <a:off x="0" y="1299780"/>
          <a:ext cx="729005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Увеличаване на повторните продажби</a:t>
          </a:r>
        </a:p>
      </dsp:txBody>
      <dsp:txXfrm>
        <a:off x="32784" y="1332564"/>
        <a:ext cx="7224487" cy="606012"/>
      </dsp:txXfrm>
    </dsp:sp>
    <dsp:sp modelId="{51744CB0-44FA-4675-AB23-9604DF3958B1}">
      <dsp:nvSpPr>
        <dsp:cNvPr id="0" name=""/>
        <dsp:cNvSpPr/>
      </dsp:nvSpPr>
      <dsp:spPr>
        <a:xfrm>
          <a:off x="0" y="2052000"/>
          <a:ext cx="729005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Задържане на ключови клиенти</a:t>
          </a:r>
        </a:p>
      </dsp:txBody>
      <dsp:txXfrm>
        <a:off x="32784" y="2084784"/>
        <a:ext cx="7224487" cy="606012"/>
      </dsp:txXfrm>
    </dsp:sp>
    <dsp:sp modelId="{9698D206-D673-4AF3-9347-4B4BD8E00B82}">
      <dsp:nvSpPr>
        <dsp:cNvPr id="0" name=""/>
        <dsp:cNvSpPr/>
      </dsp:nvSpPr>
      <dsp:spPr>
        <a:xfrm>
          <a:off x="0" y="2804220"/>
          <a:ext cx="7290055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Подобряване на репутацията на марката</a:t>
          </a:r>
        </a:p>
      </dsp:txBody>
      <dsp:txXfrm>
        <a:off x="32784" y="2837004"/>
        <a:ext cx="7224487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AB85B-92BB-4D5B-82E4-05E2715881CA}">
      <dsp:nvSpPr>
        <dsp:cNvPr id="0" name=""/>
        <dsp:cNvSpPr/>
      </dsp:nvSpPr>
      <dsp:spPr>
        <a:xfrm>
          <a:off x="0" y="284759"/>
          <a:ext cx="72900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6F537-F3E7-4DB1-ABB7-01870E9DAF9D}">
      <dsp:nvSpPr>
        <dsp:cNvPr id="0" name=""/>
        <dsp:cNvSpPr/>
      </dsp:nvSpPr>
      <dsp:spPr>
        <a:xfrm>
          <a:off x="364502" y="19079"/>
          <a:ext cx="51030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Персонализация</a:t>
          </a:r>
        </a:p>
      </dsp:txBody>
      <dsp:txXfrm>
        <a:off x="390441" y="45018"/>
        <a:ext cx="5051160" cy="479482"/>
      </dsp:txXfrm>
    </dsp:sp>
    <dsp:sp modelId="{974C7461-1230-4ADE-9AF8-1CA48327D524}">
      <dsp:nvSpPr>
        <dsp:cNvPr id="0" name=""/>
        <dsp:cNvSpPr/>
      </dsp:nvSpPr>
      <dsp:spPr>
        <a:xfrm>
          <a:off x="0" y="1101239"/>
          <a:ext cx="72900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7E748-C3A3-49DB-A0B5-189AC5E87816}">
      <dsp:nvSpPr>
        <dsp:cNvPr id="0" name=""/>
        <dsp:cNvSpPr/>
      </dsp:nvSpPr>
      <dsp:spPr>
        <a:xfrm>
          <a:off x="364502" y="835559"/>
          <a:ext cx="51030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Двупосочна комуникация</a:t>
          </a:r>
        </a:p>
      </dsp:txBody>
      <dsp:txXfrm>
        <a:off x="390441" y="861498"/>
        <a:ext cx="5051160" cy="479482"/>
      </dsp:txXfrm>
    </dsp:sp>
    <dsp:sp modelId="{20BDDB7E-364D-4E30-BF09-D2CFF21E679F}">
      <dsp:nvSpPr>
        <dsp:cNvPr id="0" name=""/>
        <dsp:cNvSpPr/>
      </dsp:nvSpPr>
      <dsp:spPr>
        <a:xfrm>
          <a:off x="0" y="1917720"/>
          <a:ext cx="72900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FC1E0-3039-4787-A6C0-764442437485}">
      <dsp:nvSpPr>
        <dsp:cNvPr id="0" name=""/>
        <dsp:cNvSpPr/>
      </dsp:nvSpPr>
      <dsp:spPr>
        <a:xfrm>
          <a:off x="364502" y="1652040"/>
          <a:ext cx="51030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Обратна връзка</a:t>
          </a:r>
        </a:p>
      </dsp:txBody>
      <dsp:txXfrm>
        <a:off x="390441" y="1677979"/>
        <a:ext cx="5051160" cy="479482"/>
      </dsp:txXfrm>
    </dsp:sp>
    <dsp:sp modelId="{6EF0E675-C1A3-4E7F-979A-4E856A94D880}">
      <dsp:nvSpPr>
        <dsp:cNvPr id="0" name=""/>
        <dsp:cNvSpPr/>
      </dsp:nvSpPr>
      <dsp:spPr>
        <a:xfrm>
          <a:off x="0" y="2734200"/>
          <a:ext cx="72900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5D3F8-B20D-43EA-8196-B8E39775D4AF}">
      <dsp:nvSpPr>
        <dsp:cNvPr id="0" name=""/>
        <dsp:cNvSpPr/>
      </dsp:nvSpPr>
      <dsp:spPr>
        <a:xfrm>
          <a:off x="364502" y="2468519"/>
          <a:ext cx="51030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Анализ на клиентски данни</a:t>
          </a:r>
        </a:p>
      </dsp:txBody>
      <dsp:txXfrm>
        <a:off x="390441" y="2494458"/>
        <a:ext cx="5051160" cy="479482"/>
      </dsp:txXfrm>
    </dsp:sp>
    <dsp:sp modelId="{DA9CB9D7-9D57-4F21-9E28-E274493FDBB6}">
      <dsp:nvSpPr>
        <dsp:cNvPr id="0" name=""/>
        <dsp:cNvSpPr/>
      </dsp:nvSpPr>
      <dsp:spPr>
        <a:xfrm>
          <a:off x="0" y="3550680"/>
          <a:ext cx="72900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5A813-1056-40D0-8C7F-9352BB5A0E20}">
      <dsp:nvSpPr>
        <dsp:cNvPr id="0" name=""/>
        <dsp:cNvSpPr/>
      </dsp:nvSpPr>
      <dsp:spPr>
        <a:xfrm>
          <a:off x="364502" y="3285000"/>
          <a:ext cx="51030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3" tIns="0" rIns="192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CRM системи</a:t>
          </a:r>
        </a:p>
      </dsp:txBody>
      <dsp:txXfrm>
        <a:off x="390441" y="3310939"/>
        <a:ext cx="505116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F488-F3E7-435A-BDC5-9CC9FFEDC4BF}">
      <dsp:nvSpPr>
        <dsp:cNvPr id="0" name=""/>
        <dsp:cNvSpPr/>
      </dsp:nvSpPr>
      <dsp:spPr>
        <a:xfrm>
          <a:off x="1633347" y="0"/>
          <a:ext cx="4023360" cy="40233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04B4-5470-4BFC-9487-0A8E8DED719F}">
      <dsp:nvSpPr>
        <dsp:cNvPr id="0" name=""/>
        <dsp:cNvSpPr/>
      </dsp:nvSpPr>
      <dsp:spPr>
        <a:xfrm>
          <a:off x="2015566" y="382219"/>
          <a:ext cx="1569110" cy="15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Традиционен: Фокус върху продажбата, краткосрочен</a:t>
          </a:r>
        </a:p>
      </dsp:txBody>
      <dsp:txXfrm>
        <a:off x="2092164" y="458817"/>
        <a:ext cx="1415914" cy="1415914"/>
      </dsp:txXfrm>
    </dsp:sp>
    <dsp:sp modelId="{3F6E7940-2461-4729-9D78-31D26790E13F}">
      <dsp:nvSpPr>
        <dsp:cNvPr id="0" name=""/>
        <dsp:cNvSpPr/>
      </dsp:nvSpPr>
      <dsp:spPr>
        <a:xfrm>
          <a:off x="3705377" y="382219"/>
          <a:ext cx="1569110" cy="15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Релационен: Фокус върху клиента, дългосрочни връзки</a:t>
          </a:r>
        </a:p>
      </dsp:txBody>
      <dsp:txXfrm>
        <a:off x="3781975" y="458817"/>
        <a:ext cx="1415914" cy="1415914"/>
      </dsp:txXfrm>
    </dsp:sp>
    <dsp:sp modelId="{E6EFB1A1-72FD-40F5-B633-3D2CD4B3291A}">
      <dsp:nvSpPr>
        <dsp:cNvPr id="0" name=""/>
        <dsp:cNvSpPr/>
      </dsp:nvSpPr>
      <dsp:spPr>
        <a:xfrm>
          <a:off x="2015566" y="2072030"/>
          <a:ext cx="1569110" cy="15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Традиционен: Масова реклама</a:t>
          </a:r>
        </a:p>
      </dsp:txBody>
      <dsp:txXfrm>
        <a:off x="2092164" y="2148628"/>
        <a:ext cx="1415914" cy="1415914"/>
      </dsp:txXfrm>
    </dsp:sp>
    <dsp:sp modelId="{9E08FA30-B938-42F0-BF30-D1C8B2982CFF}">
      <dsp:nvSpPr>
        <dsp:cNvPr id="0" name=""/>
        <dsp:cNvSpPr/>
      </dsp:nvSpPr>
      <dsp:spPr>
        <a:xfrm>
          <a:off x="3705377" y="2072030"/>
          <a:ext cx="1569110" cy="15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Релационен: Персонализирани предложения</a:t>
          </a:r>
        </a:p>
      </dsp:txBody>
      <dsp:txXfrm>
        <a:off x="3781975" y="2148628"/>
        <a:ext cx="1415914" cy="1415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45878-A8B2-4050-9375-789A2D204676}">
      <dsp:nvSpPr>
        <dsp:cNvPr id="0" name=""/>
        <dsp:cNvSpPr/>
      </dsp:nvSpPr>
      <dsp:spPr>
        <a:xfrm>
          <a:off x="0" y="0"/>
          <a:ext cx="34921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1C92DB-690D-4FB1-B9EC-C32EB4C03BCC}">
      <dsp:nvSpPr>
        <dsp:cNvPr id="0" name=""/>
        <dsp:cNvSpPr/>
      </dsp:nvSpPr>
      <dsp:spPr>
        <a:xfrm>
          <a:off x="0" y="0"/>
          <a:ext cx="3492177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Маркетингът на отношенията е постоянен процес</a:t>
          </a:r>
        </a:p>
      </dsp:txBody>
      <dsp:txXfrm>
        <a:off x="0" y="0"/>
        <a:ext cx="3492177" cy="2011680"/>
      </dsp:txXfrm>
    </dsp:sp>
    <dsp:sp modelId="{57F6FD5E-7683-4B7D-BDCC-28DABB032E61}">
      <dsp:nvSpPr>
        <dsp:cNvPr id="0" name=""/>
        <dsp:cNvSpPr/>
      </dsp:nvSpPr>
      <dsp:spPr>
        <a:xfrm>
          <a:off x="0" y="2011680"/>
          <a:ext cx="3492177" cy="0"/>
        </a:xfrm>
        <a:prstGeom prst="line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15875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A641F2-EF42-4C0A-B65F-9594B835021D}">
      <dsp:nvSpPr>
        <dsp:cNvPr id="0" name=""/>
        <dsp:cNvSpPr/>
      </dsp:nvSpPr>
      <dsp:spPr>
        <a:xfrm>
          <a:off x="0" y="2011680"/>
          <a:ext cx="3492177" cy="201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Стинг АД </a:t>
          </a:r>
          <a:r>
            <a:rPr lang="en-US" sz="3100" kern="1200" dirty="0"/>
            <a:t> </a:t>
          </a:r>
          <a:r>
            <a:rPr lang="en-US" sz="3100" kern="1200" dirty="0" err="1"/>
            <a:t>създа</a:t>
          </a:r>
          <a:r>
            <a:rPr lang="bg-BG" sz="3100" kern="1200" dirty="0"/>
            <a:t>де</a:t>
          </a:r>
          <a:r>
            <a:rPr lang="en-US" sz="3100" kern="1200" dirty="0"/>
            <a:t> </a:t>
          </a:r>
          <a:r>
            <a:rPr lang="en-US" sz="3100" kern="1200" dirty="0" err="1"/>
            <a:t>опит</a:t>
          </a:r>
          <a:r>
            <a:rPr lang="en-US" sz="3100" kern="1200" dirty="0"/>
            <a:t>, </a:t>
          </a:r>
          <a:r>
            <a:rPr lang="en-US" sz="3100" kern="1200" dirty="0" err="1"/>
            <a:t>връзка</a:t>
          </a:r>
          <a:r>
            <a:rPr lang="en-US" sz="3100" kern="1200" dirty="0"/>
            <a:t> и </a:t>
          </a:r>
          <a:r>
            <a:rPr lang="en-US" sz="3100" kern="1200" dirty="0" err="1"/>
            <a:t>доверие</a:t>
          </a:r>
          <a:r>
            <a:rPr lang="en-US" sz="3100" kern="1200" dirty="0"/>
            <a:t> – </a:t>
          </a:r>
          <a:r>
            <a:rPr lang="en-US" sz="3100" kern="1200" dirty="0" err="1"/>
            <a:t>не</a:t>
          </a:r>
          <a:r>
            <a:rPr lang="en-US" sz="3100" kern="1200" dirty="0"/>
            <a:t> </a:t>
          </a:r>
          <a:r>
            <a:rPr lang="en-US" sz="3100" kern="1200" dirty="0" err="1"/>
            <a:t>просто</a:t>
          </a:r>
          <a:r>
            <a:rPr lang="en-US" sz="3100" kern="1200" dirty="0"/>
            <a:t> </a:t>
          </a:r>
          <a:r>
            <a:rPr lang="en-US" sz="3100" kern="1200" dirty="0" err="1"/>
            <a:t>продукт</a:t>
          </a:r>
          <a:r>
            <a:rPr lang="bg-BG" sz="3100" kern="1200" dirty="0"/>
            <a:t>!</a:t>
          </a:r>
          <a:endParaRPr lang="en-US" sz="3100" kern="1200" dirty="0"/>
        </a:p>
      </dsp:txBody>
      <dsp:txXfrm>
        <a:off x="0" y="2011680"/>
        <a:ext cx="3492177" cy="201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1C968-14D7-4057-A90B-008B9AF297C1}" type="datetimeFigureOut">
              <a:rPr lang="bg-BG" smtClean="0"/>
              <a:t>21.07.2025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F883-8C13-4198-8E22-D2D732340C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00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FF883-8C13-4198-8E22-D2D732340CAE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620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4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0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6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t>Маркетинг на отношенията с клиенти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Изграждане на лоялност чрез стойност и доверие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29C25-C0DF-4A6F-DFE7-582BE6BF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8" y="4024906"/>
            <a:ext cx="3097036" cy="506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13745-3854-E5EF-E38F-5FBAA96A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431" y="0"/>
            <a:ext cx="3600569" cy="45309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52452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anchor="ctr">
            <a:norm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Какво е маркетинг на отношенията?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5EDD1-A529-EAF9-9CBD-FB2C5348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70" y="4959509"/>
            <a:ext cx="5373098" cy="87312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78F081-AD9E-7CD4-0003-379BB5C3A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127800"/>
              </p:ext>
            </p:extLst>
          </p:nvPr>
        </p:nvGraphicFramePr>
        <p:xfrm>
          <a:off x="3524863" y="640080"/>
          <a:ext cx="5379104" cy="37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Основни цели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A8C7E4-AE54-606E-B543-98C39B8E77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8096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4FA6FC4-3283-7272-3968-FD54B920B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32" y="6176369"/>
            <a:ext cx="3097036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Ключови елементи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EEEFBD-A967-FF40-93E0-4E81BC564A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8096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FB51AA4-BC93-B1D2-6699-B42044C22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" y="6293909"/>
            <a:ext cx="2524126" cy="412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Традиционен vs. Релационен маркетинг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58E122-850D-B46E-E22B-BD16E804F7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8096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60BDF09-0789-6826-075E-C4F447103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57" y="6272784"/>
            <a:ext cx="3097036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6823143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51821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CRM </a:t>
            </a:r>
            <a:r>
              <a:rPr lang="bg-BG">
                <a:solidFill>
                  <a:srgbClr val="FFFFFF"/>
                </a:solidFill>
              </a:rPr>
              <a:t>технологии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55614" cy="3862971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FFFFFF"/>
                </a:solidFill>
              </a:rPr>
              <a:t>Управление на </a:t>
            </a:r>
            <a:r>
              <a:rPr lang="ru-RU" dirty="0" err="1">
                <a:solidFill>
                  <a:srgbClr val="FFFFFF"/>
                </a:solidFill>
              </a:rPr>
              <a:t>клиентски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бази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данни</a:t>
            </a:r>
            <a:endParaRPr lang="ru-RU" dirty="0"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FFFFFF"/>
                </a:solidFill>
              </a:rPr>
              <a:t>Автоматизация на </a:t>
            </a:r>
            <a:r>
              <a:rPr lang="ru-RU" dirty="0" err="1">
                <a:solidFill>
                  <a:srgbClr val="FFFFFF"/>
                </a:solidFill>
              </a:rPr>
              <a:t>комуникацията</a:t>
            </a:r>
            <a:endParaRPr lang="ru-RU" dirty="0"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FFFFFF"/>
                </a:solidFill>
              </a:rPr>
              <a:t>Интеграция </a:t>
            </a:r>
            <a:r>
              <a:rPr lang="ru-RU" dirty="0" err="1">
                <a:solidFill>
                  <a:srgbClr val="FFFFFF"/>
                </a:solidFill>
              </a:rPr>
              <a:t>със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социални</a:t>
            </a:r>
            <a:r>
              <a:rPr lang="ru-RU" dirty="0">
                <a:solidFill>
                  <a:srgbClr val="FFFFFF"/>
                </a:solidFill>
              </a:rPr>
              <a:t> мрежи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EC61B-0946-4493-8433-C695E973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2" y="5964692"/>
            <a:ext cx="3097036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t>Ползи за бизнеса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Повече препоръки от доволни клиенти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По-ниски разходи за нови клиенти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По-висока стойност на клиентския жизнен цикъл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По-голяма стабилност в продажбите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88BCF-C1A0-6FA1-8B91-6EF47DEB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7" y="6257522"/>
            <a:ext cx="3097036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068B1C-1A28-475A-A0E0-4C23200D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04333"/>
            <a:ext cx="3718717" cy="5249334"/>
          </a:xfrm>
        </p:spPr>
        <p:txBody>
          <a:bodyPr>
            <a:normAutofit/>
          </a:bodyPr>
          <a:lstStyle/>
          <a:p>
            <a:pPr algn="r"/>
            <a:r>
              <a:rPr lang="bg-BG" sz="2400">
                <a:solidFill>
                  <a:srgbClr val="404040"/>
                </a:solidFill>
              </a:rPr>
              <a:t>Предизвикателства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950" y="804333"/>
            <a:ext cx="3848100" cy="5249334"/>
          </a:xfrm>
        </p:spPr>
        <p:txBody>
          <a:bodyPr anchor="ctr"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>
                <a:solidFill>
                  <a:srgbClr val="FFFFFF"/>
                </a:solidFill>
              </a:rPr>
              <a:t>Защита на личните данни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>
                <a:solidFill>
                  <a:srgbClr val="FFFFFF"/>
                </a:solidFill>
              </a:rPr>
              <a:t>Високи очаквания от клиентите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>
                <a:solidFill>
                  <a:srgbClr val="FFFFFF"/>
                </a:solidFill>
              </a:rPr>
              <a:t>Нужда от постоянна адаптация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ru-RU">
                <a:solidFill>
                  <a:srgbClr val="FFFFFF"/>
                </a:solidFill>
              </a:rPr>
              <a:t>Инвестиции в технологии и обучение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5DA97-1895-F2EF-05CB-C6C5896FD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2" y="6202827"/>
            <a:ext cx="3097036" cy="5060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bg-BG" sz="3400"/>
              <a:t>Дистрибуторът е мадиатор!</a:t>
            </a:r>
            <a:endParaRPr lang="bg-BG" sz="3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746E-4A50-7978-7E2B-CE278F32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20" y="1254415"/>
            <a:ext cx="2702052" cy="179686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32917-9EE7-5077-BC67-BC9D6995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49" y="5138066"/>
            <a:ext cx="2160270" cy="351043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32C675-9F43-D993-6D94-0791C0E61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24509"/>
              </p:ext>
            </p:extLst>
          </p:nvPr>
        </p:nvGraphicFramePr>
        <p:xfrm>
          <a:off x="768096" y="2286000"/>
          <a:ext cx="349217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12</TotalTime>
  <Words>177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Tw Cen MT</vt:lpstr>
      <vt:lpstr>Tw Cen MT Condensed</vt:lpstr>
      <vt:lpstr>Wingdings 3</vt:lpstr>
      <vt:lpstr>Integral</vt:lpstr>
      <vt:lpstr>Маркетинг на отношенията с клиенти</vt:lpstr>
      <vt:lpstr>Какво е маркетинг на отношенията?</vt:lpstr>
      <vt:lpstr>Основни цели</vt:lpstr>
      <vt:lpstr>Ключови елементи</vt:lpstr>
      <vt:lpstr>Традиционен vs. Релационен маркетинг</vt:lpstr>
      <vt:lpstr>CRM технологии</vt:lpstr>
      <vt:lpstr>Ползи за бизнеса</vt:lpstr>
      <vt:lpstr>Предизвикателства</vt:lpstr>
      <vt:lpstr>Дистрибуторът е мадиатор!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Adelina Liubenova</dc:creator>
  <cp:keywords/>
  <dc:description>generated using python-pptx</dc:description>
  <cp:lastModifiedBy>Adelina Liubenova</cp:lastModifiedBy>
  <cp:revision>2</cp:revision>
  <dcterms:created xsi:type="dcterms:W3CDTF">2013-01-27T09:14:16Z</dcterms:created>
  <dcterms:modified xsi:type="dcterms:W3CDTF">2025-07-21T15:05:53Z</dcterms:modified>
  <cp:category/>
</cp:coreProperties>
</file>