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4"/>
  </p:sldMasterIdLst>
  <p:notesMasterIdLst>
    <p:notesMasterId r:id="rId17"/>
  </p:notesMasterIdLst>
  <p:handoutMasterIdLst>
    <p:handoutMasterId r:id="rId18"/>
  </p:handoutMasterIdLst>
  <p:sldIdLst>
    <p:sldId id="256" r:id="rId5"/>
    <p:sldId id="261" r:id="rId6"/>
    <p:sldId id="294" r:id="rId7"/>
    <p:sldId id="257" r:id="rId8"/>
    <p:sldId id="295" r:id="rId9"/>
    <p:sldId id="263" r:id="rId10"/>
    <p:sldId id="267" r:id="rId11"/>
    <p:sldId id="273" r:id="rId12"/>
    <p:sldId id="275" r:id="rId13"/>
    <p:sldId id="278" r:id="rId14"/>
    <p:sldId id="279"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80"/>
    <a:srgbClr val="33CCCC"/>
    <a:srgbClr val="006666"/>
    <a:srgbClr val="333300"/>
    <a:srgbClr val="009999"/>
    <a:srgbClr val="FF9900"/>
    <a:srgbClr val="CCFFFF"/>
    <a:srgbClr val="99C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7853C-536D-4A76-A0AE-DD22124D55A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3" autoAdjust="0"/>
    <p:restoredTop sz="84328" autoAdjust="0"/>
  </p:normalViewPr>
  <p:slideViewPr>
    <p:cSldViewPr snapToGrid="0">
      <p:cViewPr varScale="1">
        <p:scale>
          <a:sx n="100" d="100"/>
          <a:sy n="100" d="100"/>
        </p:scale>
        <p:origin x="114" y="126"/>
      </p:cViewPr>
      <p:guideLst>
        <p:guide orient="horz" pos="2160"/>
        <p:guide pos="3840"/>
      </p:guideLst>
    </p:cSldViewPr>
  </p:slideViewPr>
  <p:notesTextViewPr>
    <p:cViewPr>
      <p:scale>
        <a:sx n="1" d="1"/>
        <a:sy n="1" d="1"/>
      </p:scale>
      <p:origin x="0" y="0"/>
    </p:cViewPr>
  </p:notesTextViewPr>
  <p:notesViewPr>
    <p:cSldViewPr snapToGrid="0">
      <p:cViewPr varScale="1">
        <p:scale>
          <a:sx n="60" d="100"/>
          <a:sy n="60" d="100"/>
        </p:scale>
        <p:origin x="242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image" Target="../media/image4.jpg"/></Relationships>
</file>

<file path=ppt/diagrams/_rels/drawing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BA2818-E24D-4E7F-AC55-140D16E5AB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bg-BG"/>
        </a:p>
      </dgm:t>
    </dgm:pt>
    <dgm:pt modelId="{62F8F0BD-25E0-4BC1-B517-FECB6535CDA5}">
      <dgm:prSet/>
      <dgm:spPr/>
      <dgm:t>
        <a:bodyPr/>
        <a:lstStyle/>
        <a:p>
          <a:r>
            <a:rPr lang="bg-BG" b="1"/>
            <a:t>Спазване на действащото законодателство-</a:t>
          </a:r>
          <a:endParaRPr lang="bg-BG"/>
        </a:p>
      </dgm:t>
    </dgm:pt>
    <dgm:pt modelId="{0D15B6EE-246E-4F70-AC2D-1C8A0F591953}" type="parTrans" cxnId="{1EC94D22-87EC-45F4-AED6-0055CA37DD97}">
      <dgm:prSet/>
      <dgm:spPr/>
      <dgm:t>
        <a:bodyPr/>
        <a:lstStyle/>
        <a:p>
          <a:endParaRPr lang="bg-BG"/>
        </a:p>
      </dgm:t>
    </dgm:pt>
    <dgm:pt modelId="{7AE5AB09-5796-4864-B689-818617370FF1}" type="sibTrans" cxnId="{1EC94D22-87EC-45F4-AED6-0055CA37DD97}">
      <dgm:prSet/>
      <dgm:spPr/>
      <dgm:t>
        <a:bodyPr/>
        <a:lstStyle/>
        <a:p>
          <a:endParaRPr lang="bg-BG"/>
        </a:p>
      </dgm:t>
    </dgm:pt>
    <dgm:pt modelId="{6F4D8895-C7A4-44BD-AABD-10A4D1FBCC2E}">
      <dgm:prSet/>
      <dgm:spPr/>
      <dgm:t>
        <a:bodyPr/>
        <a:lstStyle/>
        <a:p>
          <a:r>
            <a:rPr lang="ru-RU" dirty="0" err="1"/>
            <a:t>Всички</a:t>
          </a:r>
          <a:r>
            <a:rPr lang="ru-RU" dirty="0"/>
            <a:t> </a:t>
          </a:r>
          <a:r>
            <a:rPr lang="ru-RU" dirty="0" err="1"/>
            <a:t>приложими</a:t>
          </a:r>
          <a:r>
            <a:rPr lang="ru-RU" dirty="0"/>
            <a:t> </a:t>
          </a:r>
          <a:r>
            <a:rPr lang="ru-RU" dirty="0" err="1"/>
            <a:t>закони</a:t>
          </a:r>
          <a:r>
            <a:rPr lang="ru-RU" dirty="0"/>
            <a:t> за противодействие на </a:t>
          </a:r>
          <a:r>
            <a:rPr lang="ru-RU" dirty="0" err="1"/>
            <a:t>корупцията</a:t>
          </a:r>
          <a:r>
            <a:rPr lang="ru-RU" dirty="0"/>
            <a:t> </a:t>
          </a:r>
          <a:endParaRPr lang="bg-BG" dirty="0"/>
        </a:p>
      </dgm:t>
    </dgm:pt>
    <dgm:pt modelId="{B63B848E-4689-4D0B-9D8B-B383ECAC1E67}" type="parTrans" cxnId="{34C0A26C-A7A2-4C02-B844-DA519F0E14E5}">
      <dgm:prSet/>
      <dgm:spPr/>
      <dgm:t>
        <a:bodyPr/>
        <a:lstStyle/>
        <a:p>
          <a:endParaRPr lang="bg-BG"/>
        </a:p>
      </dgm:t>
    </dgm:pt>
    <dgm:pt modelId="{5A8178CC-263E-4ADD-91B9-309D2C36FD9A}" type="sibTrans" cxnId="{34C0A26C-A7A2-4C02-B844-DA519F0E14E5}">
      <dgm:prSet/>
      <dgm:spPr/>
      <dgm:t>
        <a:bodyPr/>
        <a:lstStyle/>
        <a:p>
          <a:endParaRPr lang="bg-BG"/>
        </a:p>
      </dgm:t>
    </dgm:pt>
    <dgm:pt modelId="{88D85989-420D-45F7-949E-AFCF5092959F}">
      <dgm:prSet/>
      <dgm:spPr/>
      <dgm:t>
        <a:bodyPr/>
        <a:lstStyle/>
        <a:p>
          <a:r>
            <a:rPr lang="ru-RU" dirty="0" err="1"/>
            <a:t>нормативни</a:t>
          </a:r>
          <a:r>
            <a:rPr lang="ru-RU" dirty="0"/>
            <a:t> </a:t>
          </a:r>
          <a:r>
            <a:rPr lang="ru-RU" dirty="0" err="1"/>
            <a:t>актове</a:t>
          </a:r>
          <a:r>
            <a:rPr lang="ru-RU" dirty="0"/>
            <a:t>, </a:t>
          </a:r>
          <a:r>
            <a:rPr lang="ru-RU" dirty="0" err="1"/>
            <a:t>които</a:t>
          </a:r>
          <a:r>
            <a:rPr lang="ru-RU" dirty="0"/>
            <a:t> </a:t>
          </a:r>
          <a:r>
            <a:rPr lang="ru-RU" dirty="0" err="1"/>
            <a:t>забраняват</a:t>
          </a:r>
          <a:r>
            <a:rPr lang="ru-RU" dirty="0"/>
            <a:t> </a:t>
          </a:r>
          <a:r>
            <a:rPr lang="ru-RU" dirty="0" err="1"/>
            <a:t>предлагането</a:t>
          </a:r>
          <a:r>
            <a:rPr lang="ru-RU" dirty="0"/>
            <a:t>, </a:t>
          </a:r>
          <a:r>
            <a:rPr lang="ru-RU" dirty="0" err="1"/>
            <a:t>одобряването</a:t>
          </a:r>
          <a:r>
            <a:rPr lang="ru-RU" dirty="0"/>
            <a:t> или </a:t>
          </a:r>
          <a:r>
            <a:rPr lang="ru-RU" dirty="0" err="1"/>
            <a:t>предоставянето</a:t>
          </a:r>
          <a:r>
            <a:rPr lang="ru-RU" dirty="0"/>
            <a:t> на </a:t>
          </a:r>
          <a:r>
            <a:rPr lang="ru-RU" dirty="0" err="1"/>
            <a:t>каквито</a:t>
          </a:r>
          <a:r>
            <a:rPr lang="ru-RU" dirty="0"/>
            <a:t> и да било </a:t>
          </a:r>
          <a:r>
            <a:rPr lang="ru-RU" dirty="0" err="1"/>
            <a:t>ценни</a:t>
          </a:r>
          <a:r>
            <a:rPr lang="ru-RU" dirty="0"/>
            <a:t> </a:t>
          </a:r>
          <a:r>
            <a:rPr lang="ru-RU" dirty="0" err="1"/>
            <a:t>предмети</a:t>
          </a:r>
          <a:r>
            <a:rPr lang="ru-RU" dirty="0"/>
            <a:t> или преимущества (или </a:t>
          </a:r>
          <a:r>
            <a:rPr lang="ru-RU" dirty="0" err="1"/>
            <a:t>такива</a:t>
          </a:r>
          <a:r>
            <a:rPr lang="ru-RU" dirty="0"/>
            <a:t>, </a:t>
          </a:r>
          <a:r>
            <a:rPr lang="ru-RU" dirty="0" err="1"/>
            <a:t>които</a:t>
          </a:r>
          <a:r>
            <a:rPr lang="ru-RU" dirty="0"/>
            <a:t> </a:t>
          </a:r>
          <a:r>
            <a:rPr lang="ru-RU" dirty="0" err="1"/>
            <a:t>могат</a:t>
          </a:r>
          <a:r>
            <a:rPr lang="ru-RU" dirty="0"/>
            <a:t> да </a:t>
          </a:r>
          <a:r>
            <a:rPr lang="ru-RU" dirty="0" err="1"/>
            <a:t>бъдат</a:t>
          </a:r>
          <a:r>
            <a:rPr lang="ru-RU" dirty="0"/>
            <a:t> </a:t>
          </a:r>
          <a:r>
            <a:rPr lang="ru-RU" dirty="0" err="1"/>
            <a:t>възприети</a:t>
          </a:r>
          <a:r>
            <a:rPr lang="ru-RU" dirty="0"/>
            <a:t> </a:t>
          </a:r>
          <a:r>
            <a:rPr lang="ru-RU" dirty="0" err="1"/>
            <a:t>като</a:t>
          </a:r>
          <a:r>
            <a:rPr lang="ru-RU" dirty="0"/>
            <a:t> </a:t>
          </a:r>
          <a:r>
            <a:rPr lang="ru-RU" dirty="0" err="1"/>
            <a:t>влияещи</a:t>
          </a:r>
          <a:r>
            <a:rPr lang="ru-RU" dirty="0"/>
            <a:t> неуместно) на </a:t>
          </a:r>
          <a:r>
            <a:rPr lang="ru-RU" dirty="0" err="1"/>
            <a:t>действията</a:t>
          </a:r>
          <a:r>
            <a:rPr lang="ru-RU" dirty="0"/>
            <a:t> на получателя или с цел </a:t>
          </a:r>
          <a:r>
            <a:rPr lang="ru-RU" dirty="0" err="1"/>
            <a:t>получаване</a:t>
          </a:r>
          <a:r>
            <a:rPr lang="ru-RU" dirty="0"/>
            <a:t> и </a:t>
          </a:r>
          <a:r>
            <a:rPr lang="ru-RU" dirty="0" err="1"/>
            <a:t>запазване</a:t>
          </a:r>
          <a:r>
            <a:rPr lang="ru-RU" dirty="0"/>
            <a:t> на бизнес отношения</a:t>
          </a:r>
          <a:endParaRPr lang="bg-BG" dirty="0"/>
        </a:p>
      </dgm:t>
    </dgm:pt>
    <dgm:pt modelId="{65D9E40B-8030-42E6-AC49-64CA9C6D3A27}" type="parTrans" cxnId="{9A93822C-8611-4D38-8581-652D2A8AFD10}">
      <dgm:prSet/>
      <dgm:spPr/>
      <dgm:t>
        <a:bodyPr/>
        <a:lstStyle/>
        <a:p>
          <a:endParaRPr lang="bg-BG"/>
        </a:p>
      </dgm:t>
    </dgm:pt>
    <dgm:pt modelId="{9DFCB476-0906-44B4-8F90-9E46FD39086D}" type="sibTrans" cxnId="{9A93822C-8611-4D38-8581-652D2A8AFD10}">
      <dgm:prSet/>
      <dgm:spPr/>
      <dgm:t>
        <a:bodyPr/>
        <a:lstStyle/>
        <a:p>
          <a:endParaRPr lang="bg-BG"/>
        </a:p>
      </dgm:t>
    </dgm:pt>
    <dgm:pt modelId="{2D3A5C08-276A-45A1-AE8F-9118D930D9D7}">
      <dgm:prSet/>
      <dgm:spPr/>
      <dgm:t>
        <a:bodyPr/>
        <a:lstStyle/>
        <a:p>
          <a:r>
            <a:rPr lang="bg-BG" b="1" dirty="0"/>
            <a:t>Високи стандарти на почтеност и честност</a:t>
          </a:r>
          <a:endParaRPr lang="bg-BG" dirty="0"/>
        </a:p>
      </dgm:t>
    </dgm:pt>
    <dgm:pt modelId="{E97C7559-A2B9-4D05-8A3F-37E59B06DBDA}" type="parTrans" cxnId="{088FFB7F-DAD6-41B0-92BE-B0EE20ABFC90}">
      <dgm:prSet/>
      <dgm:spPr/>
      <dgm:t>
        <a:bodyPr/>
        <a:lstStyle/>
        <a:p>
          <a:endParaRPr lang="bg-BG"/>
        </a:p>
      </dgm:t>
    </dgm:pt>
    <dgm:pt modelId="{3F29590B-01E9-46EC-934C-B1FD5942E783}" type="sibTrans" cxnId="{088FFB7F-DAD6-41B0-92BE-B0EE20ABFC90}">
      <dgm:prSet/>
      <dgm:spPr/>
      <dgm:t>
        <a:bodyPr/>
        <a:lstStyle/>
        <a:p>
          <a:endParaRPr lang="bg-BG"/>
        </a:p>
      </dgm:t>
    </dgm:pt>
    <dgm:pt modelId="{3B3BF7A2-09E5-4C4E-BFE0-2781984890E2}">
      <dgm:prSet/>
      <dgm:spPr/>
      <dgm:t>
        <a:bodyPr/>
        <a:lstStyle/>
        <a:p>
          <a:r>
            <a:rPr lang="bg-BG" b="1"/>
            <a:t>Нулева толерантност към корупционни практики</a:t>
          </a:r>
          <a:endParaRPr lang="bg-BG"/>
        </a:p>
      </dgm:t>
    </dgm:pt>
    <dgm:pt modelId="{3F8008CA-1E5E-4480-BE22-EA99E2CCD4A4}" type="parTrans" cxnId="{A3AFBBB9-7DCE-4949-9F93-78B9F4F05E87}">
      <dgm:prSet/>
      <dgm:spPr/>
      <dgm:t>
        <a:bodyPr/>
        <a:lstStyle/>
        <a:p>
          <a:endParaRPr lang="bg-BG"/>
        </a:p>
      </dgm:t>
    </dgm:pt>
    <dgm:pt modelId="{79CBACB4-7652-4CCD-95DF-8F92C33AB94E}" type="sibTrans" cxnId="{A3AFBBB9-7DCE-4949-9F93-78B9F4F05E87}">
      <dgm:prSet/>
      <dgm:spPr/>
      <dgm:t>
        <a:bodyPr/>
        <a:lstStyle/>
        <a:p>
          <a:endParaRPr lang="bg-BG"/>
        </a:p>
      </dgm:t>
    </dgm:pt>
    <dgm:pt modelId="{42FB34FE-DD95-41B4-8FA4-7AA7C3E64441}" type="pres">
      <dgm:prSet presAssocID="{11BA2818-E24D-4E7F-AC55-140D16E5ABCE}" presName="linear" presStyleCnt="0">
        <dgm:presLayoutVars>
          <dgm:animLvl val="lvl"/>
          <dgm:resizeHandles val="exact"/>
        </dgm:presLayoutVars>
      </dgm:prSet>
      <dgm:spPr/>
    </dgm:pt>
    <dgm:pt modelId="{99FC6F2D-F297-455A-8F3A-0B44F4587B6B}" type="pres">
      <dgm:prSet presAssocID="{62F8F0BD-25E0-4BC1-B517-FECB6535CDA5}" presName="parentText" presStyleLbl="node1" presStyleIdx="0" presStyleCnt="2">
        <dgm:presLayoutVars>
          <dgm:chMax val="0"/>
          <dgm:bulletEnabled val="1"/>
        </dgm:presLayoutVars>
      </dgm:prSet>
      <dgm:spPr/>
    </dgm:pt>
    <dgm:pt modelId="{10131DBF-57AB-4B7E-BBFB-3CCF1BE98EBF}" type="pres">
      <dgm:prSet presAssocID="{7AE5AB09-5796-4864-B689-818617370FF1}" presName="spacer" presStyleCnt="0"/>
      <dgm:spPr/>
    </dgm:pt>
    <dgm:pt modelId="{DDEAB480-050F-4D36-97FB-14FE354FAEA5}" type="pres">
      <dgm:prSet presAssocID="{6F4D8895-C7A4-44BD-AABD-10A4D1FBCC2E}" presName="parentText" presStyleLbl="node1" presStyleIdx="1" presStyleCnt="2">
        <dgm:presLayoutVars>
          <dgm:chMax val="0"/>
          <dgm:bulletEnabled val="1"/>
        </dgm:presLayoutVars>
      </dgm:prSet>
      <dgm:spPr/>
    </dgm:pt>
    <dgm:pt modelId="{92459B36-D84B-4FD4-8CAF-4D02413C6E07}" type="pres">
      <dgm:prSet presAssocID="{6F4D8895-C7A4-44BD-AABD-10A4D1FBCC2E}" presName="childText" presStyleLbl="revTx" presStyleIdx="0" presStyleCnt="1">
        <dgm:presLayoutVars>
          <dgm:bulletEnabled val="1"/>
        </dgm:presLayoutVars>
      </dgm:prSet>
      <dgm:spPr/>
    </dgm:pt>
  </dgm:ptLst>
  <dgm:cxnLst>
    <dgm:cxn modelId="{026EF201-5021-4C9E-8924-F6750F967D59}" type="presOf" srcId="{2D3A5C08-276A-45A1-AE8F-9118D930D9D7}" destId="{92459B36-D84B-4FD4-8CAF-4D02413C6E07}" srcOrd="0" destOrd="1" presId="urn:microsoft.com/office/officeart/2005/8/layout/vList2"/>
    <dgm:cxn modelId="{1EC94D22-87EC-45F4-AED6-0055CA37DD97}" srcId="{11BA2818-E24D-4E7F-AC55-140D16E5ABCE}" destId="{62F8F0BD-25E0-4BC1-B517-FECB6535CDA5}" srcOrd="0" destOrd="0" parTransId="{0D15B6EE-246E-4F70-AC2D-1C8A0F591953}" sibTransId="{7AE5AB09-5796-4864-B689-818617370FF1}"/>
    <dgm:cxn modelId="{BE9E7E29-91CE-419F-8BB5-2765E1E43D40}" type="presOf" srcId="{3B3BF7A2-09E5-4C4E-BFE0-2781984890E2}" destId="{92459B36-D84B-4FD4-8CAF-4D02413C6E07}" srcOrd="0" destOrd="2" presId="urn:microsoft.com/office/officeart/2005/8/layout/vList2"/>
    <dgm:cxn modelId="{9A93822C-8611-4D38-8581-652D2A8AFD10}" srcId="{6F4D8895-C7A4-44BD-AABD-10A4D1FBCC2E}" destId="{88D85989-420D-45F7-949E-AFCF5092959F}" srcOrd="0" destOrd="0" parTransId="{65D9E40B-8030-42E6-AC49-64CA9C6D3A27}" sibTransId="{9DFCB476-0906-44B4-8F90-9E46FD39086D}"/>
    <dgm:cxn modelId="{34C0A26C-A7A2-4C02-B844-DA519F0E14E5}" srcId="{11BA2818-E24D-4E7F-AC55-140D16E5ABCE}" destId="{6F4D8895-C7A4-44BD-AABD-10A4D1FBCC2E}" srcOrd="1" destOrd="0" parTransId="{B63B848E-4689-4D0B-9D8B-B383ECAC1E67}" sibTransId="{5A8178CC-263E-4ADD-91B9-309D2C36FD9A}"/>
    <dgm:cxn modelId="{7F724277-7C6A-4FB9-8DE5-B9A438842E79}" type="presOf" srcId="{62F8F0BD-25E0-4BC1-B517-FECB6535CDA5}" destId="{99FC6F2D-F297-455A-8F3A-0B44F4587B6B}" srcOrd="0" destOrd="0" presId="urn:microsoft.com/office/officeart/2005/8/layout/vList2"/>
    <dgm:cxn modelId="{28F2F45A-26A4-42E6-8B56-6979F8BB3AD9}" type="presOf" srcId="{88D85989-420D-45F7-949E-AFCF5092959F}" destId="{92459B36-D84B-4FD4-8CAF-4D02413C6E07}" srcOrd="0" destOrd="0" presId="urn:microsoft.com/office/officeart/2005/8/layout/vList2"/>
    <dgm:cxn modelId="{088FFB7F-DAD6-41B0-92BE-B0EE20ABFC90}" srcId="{6F4D8895-C7A4-44BD-AABD-10A4D1FBCC2E}" destId="{2D3A5C08-276A-45A1-AE8F-9118D930D9D7}" srcOrd="1" destOrd="0" parTransId="{E97C7559-A2B9-4D05-8A3F-37E59B06DBDA}" sibTransId="{3F29590B-01E9-46EC-934C-B1FD5942E783}"/>
    <dgm:cxn modelId="{A3AFBBB9-7DCE-4949-9F93-78B9F4F05E87}" srcId="{6F4D8895-C7A4-44BD-AABD-10A4D1FBCC2E}" destId="{3B3BF7A2-09E5-4C4E-BFE0-2781984890E2}" srcOrd="2" destOrd="0" parTransId="{3F8008CA-1E5E-4480-BE22-EA99E2CCD4A4}" sibTransId="{79CBACB4-7652-4CCD-95DF-8F92C33AB94E}"/>
    <dgm:cxn modelId="{7D15B0C2-AED9-4F83-83AB-6528FD953A6E}" type="presOf" srcId="{11BA2818-E24D-4E7F-AC55-140D16E5ABCE}" destId="{42FB34FE-DD95-41B4-8FA4-7AA7C3E64441}" srcOrd="0" destOrd="0" presId="urn:microsoft.com/office/officeart/2005/8/layout/vList2"/>
    <dgm:cxn modelId="{310C1ECA-F5B6-470B-B4AB-ABAB27282EA5}" type="presOf" srcId="{6F4D8895-C7A4-44BD-AABD-10A4D1FBCC2E}" destId="{DDEAB480-050F-4D36-97FB-14FE354FAEA5}" srcOrd="0" destOrd="0" presId="urn:microsoft.com/office/officeart/2005/8/layout/vList2"/>
    <dgm:cxn modelId="{AD127CE4-0984-4013-8BD9-C97F84043AA9}" type="presParOf" srcId="{42FB34FE-DD95-41B4-8FA4-7AA7C3E64441}" destId="{99FC6F2D-F297-455A-8F3A-0B44F4587B6B}" srcOrd="0" destOrd="0" presId="urn:microsoft.com/office/officeart/2005/8/layout/vList2"/>
    <dgm:cxn modelId="{55C1EE0A-1604-4FDF-9048-CA5B1B4A4C84}" type="presParOf" srcId="{42FB34FE-DD95-41B4-8FA4-7AA7C3E64441}" destId="{10131DBF-57AB-4B7E-BBFB-3CCF1BE98EBF}" srcOrd="1" destOrd="0" presId="urn:microsoft.com/office/officeart/2005/8/layout/vList2"/>
    <dgm:cxn modelId="{65C0DEEB-59B0-4432-A646-697209B87D4C}" type="presParOf" srcId="{42FB34FE-DD95-41B4-8FA4-7AA7C3E64441}" destId="{DDEAB480-050F-4D36-97FB-14FE354FAEA5}" srcOrd="2" destOrd="0" presId="urn:microsoft.com/office/officeart/2005/8/layout/vList2"/>
    <dgm:cxn modelId="{7A283013-6574-4FE3-9BB6-AAA94BE6D769}" type="presParOf" srcId="{42FB34FE-DD95-41B4-8FA4-7AA7C3E64441}" destId="{92459B36-D84B-4FD4-8CAF-4D02413C6E0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0032749-BF02-4E95-8C14-49FE7B7B75E7}" type="doc">
      <dgm:prSet loTypeId="urn:microsoft.com/office/officeart/2016/7/layout/LinearBlockProcessNumbered" loCatId="process" qsTypeId="urn:microsoft.com/office/officeart/2005/8/quickstyle/simple5" qsCatId="simple" csTypeId="urn:microsoft.com/office/officeart/2005/8/colors/colorful3" csCatId="colorful" phldr="1"/>
      <dgm:spPr/>
      <dgm:t>
        <a:bodyPr/>
        <a:lstStyle/>
        <a:p>
          <a:endParaRPr lang="en-US"/>
        </a:p>
      </dgm:t>
    </dgm:pt>
    <dgm:pt modelId="{044811DB-57B0-4B4D-9473-7870651FFEE5}">
      <dgm:prSet custT="1"/>
      <dgm:spPr/>
      <dgm:t>
        <a:bodyPr/>
        <a:lstStyle/>
        <a:p>
          <a:pPr rtl="0"/>
          <a:r>
            <a:rPr lang="bg-BG" sz="2000">
              <a:latin typeface="Aptos" panose="020B0004020202020204" pitchFamily="34" charset="0"/>
            </a:rPr>
            <a:t>частен интерес на лице, работещо за Дружеството</a:t>
          </a:r>
          <a:endParaRPr lang="en-US" sz="2000" dirty="0">
            <a:latin typeface="Aptos" panose="020B0004020202020204" pitchFamily="34" charset="0"/>
          </a:endParaRPr>
        </a:p>
      </dgm:t>
    </dgm:pt>
    <dgm:pt modelId="{BD0BC006-E1DC-4701-9C91-9748F77A58F9}" type="parTrans" cxnId="{EDAF3D8D-CC5E-459C-8E18-1DD0DD838FDE}">
      <dgm:prSet/>
      <dgm:spPr/>
      <dgm:t>
        <a:bodyPr/>
        <a:lstStyle/>
        <a:p>
          <a:endParaRPr lang="en-US">
            <a:solidFill>
              <a:schemeClr val="bg1">
                <a:lumMod val="85000"/>
              </a:schemeClr>
            </a:solidFill>
            <a:latin typeface="Bahnschrift" panose="020B0502040204020203" pitchFamily="34" charset="0"/>
          </a:endParaRPr>
        </a:p>
      </dgm:t>
    </dgm:pt>
    <dgm:pt modelId="{BA2B798E-0379-460F-942E-7DD2F9A37816}" type="sibTrans" cxnId="{EDAF3D8D-CC5E-459C-8E18-1DD0DD838FDE}">
      <dgm:prSet phldrT="01"/>
      <dgm:spPr/>
      <dgm:t>
        <a:bodyPr/>
        <a:lstStyle/>
        <a:p>
          <a:r>
            <a:rPr lang="en-US">
              <a:solidFill>
                <a:schemeClr val="bg1">
                  <a:lumMod val="85000"/>
                </a:schemeClr>
              </a:solidFill>
              <a:latin typeface="Bahnschrift" panose="020B0502040204020203" pitchFamily="34" charset="0"/>
            </a:rPr>
            <a:t>01</a:t>
          </a:r>
        </a:p>
      </dgm:t>
    </dgm:pt>
    <dgm:pt modelId="{732BE09C-CCA1-4364-9DD9-BE4452015891}">
      <dgm:prSet custT="1"/>
      <dgm:spPr/>
      <dgm:t>
        <a:bodyPr/>
        <a:lstStyle/>
        <a:p>
          <a:pPr rtl="0"/>
          <a:r>
            <a:rPr lang="bg-BG" sz="2000" dirty="0">
              <a:latin typeface="Aptos" panose="020B0004020202020204" pitchFamily="34" charset="0"/>
            </a:rPr>
            <a:t>финансов или управленски интерес на служител/и на Дружеството или свързани с тях лица към трето лице – клиент, доставчик , конкурент на Дружеството</a:t>
          </a:r>
          <a:endParaRPr lang="en-US" sz="2000" dirty="0">
            <a:latin typeface="Aptos" panose="020B0004020202020204" pitchFamily="34" charset="0"/>
          </a:endParaRPr>
        </a:p>
      </dgm:t>
    </dgm:pt>
    <dgm:pt modelId="{C67E1986-9B09-4FF8-A68F-F8513F852DD4}" type="parTrans" cxnId="{2E00F4CF-F967-45A9-A43A-8845D34E9C8E}">
      <dgm:prSet/>
      <dgm:spPr/>
      <dgm:t>
        <a:bodyPr/>
        <a:lstStyle/>
        <a:p>
          <a:endParaRPr lang="en-US">
            <a:solidFill>
              <a:schemeClr val="bg1">
                <a:lumMod val="85000"/>
              </a:schemeClr>
            </a:solidFill>
            <a:latin typeface="Bahnschrift" panose="020B0502040204020203" pitchFamily="34" charset="0"/>
          </a:endParaRPr>
        </a:p>
      </dgm:t>
    </dgm:pt>
    <dgm:pt modelId="{DD603AC9-7FD4-4DEA-9F35-254C124F0214}" type="sibTrans" cxnId="{2E00F4CF-F967-45A9-A43A-8845D34E9C8E}">
      <dgm:prSet phldrT="02"/>
      <dgm:spPr/>
      <dgm:t>
        <a:bodyPr/>
        <a:lstStyle/>
        <a:p>
          <a:r>
            <a:rPr lang="en-US">
              <a:solidFill>
                <a:schemeClr val="bg1">
                  <a:lumMod val="85000"/>
                </a:schemeClr>
              </a:solidFill>
              <a:latin typeface="Bahnschrift" panose="020B0502040204020203" pitchFamily="34" charset="0"/>
            </a:rPr>
            <a:t>02</a:t>
          </a:r>
        </a:p>
      </dgm:t>
    </dgm:pt>
    <dgm:pt modelId="{0F7D9AA5-AA6F-4FCA-8D94-D2AF6115C9A7}">
      <dgm:prSet custT="1"/>
      <dgm:spPr/>
      <dgm:t>
        <a:bodyPr/>
        <a:lstStyle/>
        <a:p>
          <a:pPr rtl="0"/>
          <a:r>
            <a:rPr lang="bg-BG" sz="2000">
              <a:latin typeface="Aptos" panose="020B0004020202020204" pitchFamily="34" charset="0"/>
            </a:rPr>
            <a:t>свързани лица : съпрузи или лица, които се намират във фактическо съжителство, роднини, както и физически и юридически лица, спрямо които служителят е финансово зависим</a:t>
          </a:r>
          <a:endParaRPr lang="en-US" sz="2000" dirty="0">
            <a:latin typeface="Aptos" panose="020B0004020202020204" pitchFamily="34" charset="0"/>
          </a:endParaRPr>
        </a:p>
      </dgm:t>
    </dgm:pt>
    <dgm:pt modelId="{CA634810-DC36-4847-A545-5FD531BE40A3}" type="parTrans" cxnId="{EC34217C-26AE-4217-A428-5DDE12003AC6}">
      <dgm:prSet/>
      <dgm:spPr/>
      <dgm:t>
        <a:bodyPr/>
        <a:lstStyle/>
        <a:p>
          <a:endParaRPr lang="en-US">
            <a:solidFill>
              <a:schemeClr val="bg1">
                <a:lumMod val="85000"/>
              </a:schemeClr>
            </a:solidFill>
            <a:latin typeface="Bahnschrift" panose="020B0502040204020203" pitchFamily="34" charset="0"/>
          </a:endParaRPr>
        </a:p>
      </dgm:t>
    </dgm:pt>
    <dgm:pt modelId="{EF69AD88-5BEE-4297-9DE8-BE5BF55D1E9D}" type="sibTrans" cxnId="{EC34217C-26AE-4217-A428-5DDE12003AC6}">
      <dgm:prSet phldrT="03"/>
      <dgm:spPr/>
      <dgm:t>
        <a:bodyPr/>
        <a:lstStyle/>
        <a:p>
          <a:r>
            <a:rPr lang="en-US">
              <a:solidFill>
                <a:schemeClr val="bg1">
                  <a:lumMod val="85000"/>
                </a:schemeClr>
              </a:solidFill>
              <a:latin typeface="Bahnschrift" panose="020B0502040204020203" pitchFamily="34" charset="0"/>
            </a:rPr>
            <a:t>03</a:t>
          </a:r>
        </a:p>
      </dgm:t>
    </dgm:pt>
    <dgm:pt modelId="{58E15DC9-62AF-405F-8715-2B50CDC6923D}">
      <dgm:prSet/>
      <dgm:spPr/>
      <dgm:t>
        <a:bodyPr/>
        <a:lstStyle/>
        <a:p>
          <a:endParaRPr lang="en-US" dirty="0"/>
        </a:p>
      </dgm:t>
    </dgm:pt>
    <dgm:pt modelId="{4CA3C065-B819-428F-8FB9-F54BC6F091BC}" type="parTrans" cxnId="{C48C2741-C21A-42B6-8987-26636105AB69}">
      <dgm:prSet/>
      <dgm:spPr/>
      <dgm:t>
        <a:bodyPr/>
        <a:lstStyle/>
        <a:p>
          <a:endParaRPr lang="en-US"/>
        </a:p>
      </dgm:t>
    </dgm:pt>
    <dgm:pt modelId="{ADEB7262-9D3D-42D3-B15D-A6E1F8A4452B}" type="sibTrans" cxnId="{C48C2741-C21A-42B6-8987-26636105AB69}">
      <dgm:prSet/>
      <dgm:spPr/>
      <dgm:t>
        <a:bodyPr/>
        <a:lstStyle/>
        <a:p>
          <a:endParaRPr lang="en-US"/>
        </a:p>
      </dgm:t>
    </dgm:pt>
    <dgm:pt modelId="{B0039A39-1506-4A4D-8A56-60F490CC4A4B}" type="pres">
      <dgm:prSet presAssocID="{00032749-BF02-4E95-8C14-49FE7B7B75E7}" presName="Name0" presStyleCnt="0">
        <dgm:presLayoutVars>
          <dgm:animLvl val="lvl"/>
          <dgm:resizeHandles val="exact"/>
        </dgm:presLayoutVars>
      </dgm:prSet>
      <dgm:spPr/>
    </dgm:pt>
    <dgm:pt modelId="{D5CA82B4-7651-4237-9232-556FA49A70BD}" type="pres">
      <dgm:prSet presAssocID="{044811DB-57B0-4B4D-9473-7870651FFEE5}" presName="compositeNode" presStyleCnt="0">
        <dgm:presLayoutVars>
          <dgm:bulletEnabled val="1"/>
        </dgm:presLayoutVars>
      </dgm:prSet>
      <dgm:spPr/>
    </dgm:pt>
    <dgm:pt modelId="{3939EC64-D553-4BD8-BAD7-CF69F6DED51A}" type="pres">
      <dgm:prSet presAssocID="{044811DB-57B0-4B4D-9473-7870651FFEE5}" presName="bgRect" presStyleLbl="alignNode1" presStyleIdx="0" presStyleCnt="3"/>
      <dgm:spPr/>
    </dgm:pt>
    <dgm:pt modelId="{9940B179-8051-4A92-BB80-23892337DA19}" type="pres">
      <dgm:prSet presAssocID="{BA2B798E-0379-460F-942E-7DD2F9A37816}" presName="sibTransNodeRect" presStyleLbl="alignNode1" presStyleIdx="0" presStyleCnt="3">
        <dgm:presLayoutVars>
          <dgm:chMax val="0"/>
          <dgm:bulletEnabled val="1"/>
        </dgm:presLayoutVars>
      </dgm:prSet>
      <dgm:spPr/>
    </dgm:pt>
    <dgm:pt modelId="{22F1613D-C01F-4767-A32E-0E56E70BED36}" type="pres">
      <dgm:prSet presAssocID="{044811DB-57B0-4B4D-9473-7870651FFEE5}" presName="nodeRect" presStyleLbl="alignNode1" presStyleIdx="0" presStyleCnt="3">
        <dgm:presLayoutVars>
          <dgm:bulletEnabled val="1"/>
        </dgm:presLayoutVars>
      </dgm:prSet>
      <dgm:spPr/>
    </dgm:pt>
    <dgm:pt modelId="{ED74F0E0-F909-4981-BCD7-AC93BF8A075B}" type="pres">
      <dgm:prSet presAssocID="{BA2B798E-0379-460F-942E-7DD2F9A37816}" presName="sibTrans" presStyleCnt="0"/>
      <dgm:spPr/>
    </dgm:pt>
    <dgm:pt modelId="{2592EF63-B537-4624-ACFE-EC5A664E41C1}" type="pres">
      <dgm:prSet presAssocID="{732BE09C-CCA1-4364-9DD9-BE4452015891}" presName="compositeNode" presStyleCnt="0">
        <dgm:presLayoutVars>
          <dgm:bulletEnabled val="1"/>
        </dgm:presLayoutVars>
      </dgm:prSet>
      <dgm:spPr/>
    </dgm:pt>
    <dgm:pt modelId="{88181A54-7AF9-4CD7-9C99-D27F1AD65AF1}" type="pres">
      <dgm:prSet presAssocID="{732BE09C-CCA1-4364-9DD9-BE4452015891}" presName="bgRect" presStyleLbl="alignNode1" presStyleIdx="1" presStyleCnt="3"/>
      <dgm:spPr/>
    </dgm:pt>
    <dgm:pt modelId="{3F0ED94B-7B8A-4328-8FEA-ACF6D76B960A}" type="pres">
      <dgm:prSet presAssocID="{DD603AC9-7FD4-4DEA-9F35-254C124F0214}" presName="sibTransNodeRect" presStyleLbl="alignNode1" presStyleIdx="1" presStyleCnt="3">
        <dgm:presLayoutVars>
          <dgm:chMax val="0"/>
          <dgm:bulletEnabled val="1"/>
        </dgm:presLayoutVars>
      </dgm:prSet>
      <dgm:spPr/>
    </dgm:pt>
    <dgm:pt modelId="{AF954280-17BA-4A59-BDC2-E2650D455A31}" type="pres">
      <dgm:prSet presAssocID="{732BE09C-CCA1-4364-9DD9-BE4452015891}" presName="nodeRect" presStyleLbl="alignNode1" presStyleIdx="1" presStyleCnt="3">
        <dgm:presLayoutVars>
          <dgm:bulletEnabled val="1"/>
        </dgm:presLayoutVars>
      </dgm:prSet>
      <dgm:spPr/>
    </dgm:pt>
    <dgm:pt modelId="{F1BC84EA-2A69-48BC-B82F-F3BF9C593211}" type="pres">
      <dgm:prSet presAssocID="{DD603AC9-7FD4-4DEA-9F35-254C124F0214}" presName="sibTrans" presStyleCnt="0"/>
      <dgm:spPr/>
    </dgm:pt>
    <dgm:pt modelId="{A8F709A2-B11C-4F0C-926E-5B340ED6CEBD}" type="pres">
      <dgm:prSet presAssocID="{0F7D9AA5-AA6F-4FCA-8D94-D2AF6115C9A7}" presName="compositeNode" presStyleCnt="0">
        <dgm:presLayoutVars>
          <dgm:bulletEnabled val="1"/>
        </dgm:presLayoutVars>
      </dgm:prSet>
      <dgm:spPr/>
    </dgm:pt>
    <dgm:pt modelId="{B4AED35E-988A-45F8-B750-6F2B483505DE}" type="pres">
      <dgm:prSet presAssocID="{0F7D9AA5-AA6F-4FCA-8D94-D2AF6115C9A7}" presName="bgRect" presStyleLbl="alignNode1" presStyleIdx="2" presStyleCnt="3"/>
      <dgm:spPr/>
    </dgm:pt>
    <dgm:pt modelId="{A3E6505C-F1A6-454B-BB49-1057901CC7E1}" type="pres">
      <dgm:prSet presAssocID="{EF69AD88-5BEE-4297-9DE8-BE5BF55D1E9D}" presName="sibTransNodeRect" presStyleLbl="alignNode1" presStyleIdx="2" presStyleCnt="3">
        <dgm:presLayoutVars>
          <dgm:chMax val="0"/>
          <dgm:bulletEnabled val="1"/>
        </dgm:presLayoutVars>
      </dgm:prSet>
      <dgm:spPr/>
    </dgm:pt>
    <dgm:pt modelId="{5104120D-4C7F-451F-B3C5-84F4A48D31AE}" type="pres">
      <dgm:prSet presAssocID="{0F7D9AA5-AA6F-4FCA-8D94-D2AF6115C9A7}" presName="nodeRect" presStyleLbl="alignNode1" presStyleIdx="2" presStyleCnt="3">
        <dgm:presLayoutVars>
          <dgm:bulletEnabled val="1"/>
        </dgm:presLayoutVars>
      </dgm:prSet>
      <dgm:spPr/>
    </dgm:pt>
  </dgm:ptLst>
  <dgm:cxnLst>
    <dgm:cxn modelId="{44B46F20-A8FD-44B6-AE98-82DFD4FF378A}" type="presOf" srcId="{732BE09C-CCA1-4364-9DD9-BE4452015891}" destId="{88181A54-7AF9-4CD7-9C99-D27F1AD65AF1}" srcOrd="0" destOrd="0" presId="urn:microsoft.com/office/officeart/2016/7/layout/LinearBlockProcessNumbered"/>
    <dgm:cxn modelId="{B8986D2A-D14C-4998-8620-942814EC782C}" type="presOf" srcId="{BA2B798E-0379-460F-942E-7DD2F9A37816}" destId="{9940B179-8051-4A92-BB80-23892337DA19}" srcOrd="0" destOrd="0" presId="urn:microsoft.com/office/officeart/2016/7/layout/LinearBlockProcessNumbered"/>
    <dgm:cxn modelId="{DF44A65E-256B-41D4-BEC7-59FE8F60D1AC}" type="presOf" srcId="{0F7D9AA5-AA6F-4FCA-8D94-D2AF6115C9A7}" destId="{B4AED35E-988A-45F8-B750-6F2B483505DE}" srcOrd="0" destOrd="0" presId="urn:microsoft.com/office/officeart/2016/7/layout/LinearBlockProcessNumbered"/>
    <dgm:cxn modelId="{C48C2741-C21A-42B6-8987-26636105AB69}" srcId="{0F7D9AA5-AA6F-4FCA-8D94-D2AF6115C9A7}" destId="{58E15DC9-62AF-405F-8715-2B50CDC6923D}" srcOrd="0" destOrd="0" parTransId="{4CA3C065-B819-428F-8FB9-F54BC6F091BC}" sibTransId="{ADEB7262-9D3D-42D3-B15D-A6E1F8A4452B}"/>
    <dgm:cxn modelId="{0CC5A866-8F1C-4301-B738-1C59B5A958E0}" type="presOf" srcId="{044811DB-57B0-4B4D-9473-7870651FFEE5}" destId="{3939EC64-D553-4BD8-BAD7-CF69F6DED51A}" srcOrd="0" destOrd="0" presId="urn:microsoft.com/office/officeart/2016/7/layout/LinearBlockProcessNumbered"/>
    <dgm:cxn modelId="{4DEAB34C-359B-425D-A75B-BC25E14BFD62}" type="presOf" srcId="{0F7D9AA5-AA6F-4FCA-8D94-D2AF6115C9A7}" destId="{5104120D-4C7F-451F-B3C5-84F4A48D31AE}" srcOrd="1" destOrd="0" presId="urn:microsoft.com/office/officeart/2016/7/layout/LinearBlockProcessNumbered"/>
    <dgm:cxn modelId="{EC34217C-26AE-4217-A428-5DDE12003AC6}" srcId="{00032749-BF02-4E95-8C14-49FE7B7B75E7}" destId="{0F7D9AA5-AA6F-4FCA-8D94-D2AF6115C9A7}" srcOrd="2" destOrd="0" parTransId="{CA634810-DC36-4847-A545-5FD531BE40A3}" sibTransId="{EF69AD88-5BEE-4297-9DE8-BE5BF55D1E9D}"/>
    <dgm:cxn modelId="{EDAF3D8D-CC5E-459C-8E18-1DD0DD838FDE}" srcId="{00032749-BF02-4E95-8C14-49FE7B7B75E7}" destId="{044811DB-57B0-4B4D-9473-7870651FFEE5}" srcOrd="0" destOrd="0" parTransId="{BD0BC006-E1DC-4701-9C91-9748F77A58F9}" sibTransId="{BA2B798E-0379-460F-942E-7DD2F9A37816}"/>
    <dgm:cxn modelId="{AE52F790-CD1A-475D-B42F-719FD5040AE3}" type="presOf" srcId="{732BE09C-CCA1-4364-9DD9-BE4452015891}" destId="{AF954280-17BA-4A59-BDC2-E2650D455A31}" srcOrd="1" destOrd="0" presId="urn:microsoft.com/office/officeart/2016/7/layout/LinearBlockProcessNumbered"/>
    <dgm:cxn modelId="{E90167A8-0A19-41B6-9C6B-5D631D664042}" type="presOf" srcId="{00032749-BF02-4E95-8C14-49FE7B7B75E7}" destId="{B0039A39-1506-4A4D-8A56-60F490CC4A4B}" srcOrd="0" destOrd="0" presId="urn:microsoft.com/office/officeart/2016/7/layout/LinearBlockProcessNumbered"/>
    <dgm:cxn modelId="{D9A5F9B3-0B4C-405F-93DE-DD932AE79912}" type="presOf" srcId="{EF69AD88-5BEE-4297-9DE8-BE5BF55D1E9D}" destId="{A3E6505C-F1A6-454B-BB49-1057901CC7E1}" srcOrd="0" destOrd="0" presId="urn:microsoft.com/office/officeart/2016/7/layout/LinearBlockProcessNumbered"/>
    <dgm:cxn modelId="{DDACC2BF-87BC-4DCF-B93F-FD2080B779E8}" type="presOf" srcId="{58E15DC9-62AF-405F-8715-2B50CDC6923D}" destId="{5104120D-4C7F-451F-B3C5-84F4A48D31AE}" srcOrd="0" destOrd="1" presId="urn:microsoft.com/office/officeart/2016/7/layout/LinearBlockProcessNumbered"/>
    <dgm:cxn modelId="{2E00F4CF-F967-45A9-A43A-8845D34E9C8E}" srcId="{00032749-BF02-4E95-8C14-49FE7B7B75E7}" destId="{732BE09C-CCA1-4364-9DD9-BE4452015891}" srcOrd="1" destOrd="0" parTransId="{C67E1986-9B09-4FF8-A68F-F8513F852DD4}" sibTransId="{DD603AC9-7FD4-4DEA-9F35-254C124F0214}"/>
    <dgm:cxn modelId="{193C8EE7-DD79-4139-9D94-E60D1F2512D5}" type="presOf" srcId="{044811DB-57B0-4B4D-9473-7870651FFEE5}" destId="{22F1613D-C01F-4767-A32E-0E56E70BED36}" srcOrd="1" destOrd="0" presId="urn:microsoft.com/office/officeart/2016/7/layout/LinearBlockProcessNumbered"/>
    <dgm:cxn modelId="{8041C0EF-6CA3-4272-81F8-58E52FA12882}" type="presOf" srcId="{DD603AC9-7FD4-4DEA-9F35-254C124F0214}" destId="{3F0ED94B-7B8A-4328-8FEA-ACF6D76B960A}" srcOrd="0" destOrd="0" presId="urn:microsoft.com/office/officeart/2016/7/layout/LinearBlockProcessNumbered"/>
    <dgm:cxn modelId="{3F52BE5B-888E-4E8C-961F-9486A4FCE0AC}" type="presParOf" srcId="{B0039A39-1506-4A4D-8A56-60F490CC4A4B}" destId="{D5CA82B4-7651-4237-9232-556FA49A70BD}" srcOrd="0" destOrd="0" presId="urn:microsoft.com/office/officeart/2016/7/layout/LinearBlockProcessNumbered"/>
    <dgm:cxn modelId="{92F8350D-9800-4BBD-B16E-4A94E35A517B}" type="presParOf" srcId="{D5CA82B4-7651-4237-9232-556FA49A70BD}" destId="{3939EC64-D553-4BD8-BAD7-CF69F6DED51A}" srcOrd="0" destOrd="0" presId="urn:microsoft.com/office/officeart/2016/7/layout/LinearBlockProcessNumbered"/>
    <dgm:cxn modelId="{EE92C717-06BD-4E7B-83A1-7728ED11ACB2}" type="presParOf" srcId="{D5CA82B4-7651-4237-9232-556FA49A70BD}" destId="{9940B179-8051-4A92-BB80-23892337DA19}" srcOrd="1" destOrd="0" presId="urn:microsoft.com/office/officeart/2016/7/layout/LinearBlockProcessNumbered"/>
    <dgm:cxn modelId="{CE59AED9-6178-4DE6-B76B-CFD880A13321}" type="presParOf" srcId="{D5CA82B4-7651-4237-9232-556FA49A70BD}" destId="{22F1613D-C01F-4767-A32E-0E56E70BED36}" srcOrd="2" destOrd="0" presId="urn:microsoft.com/office/officeart/2016/7/layout/LinearBlockProcessNumbered"/>
    <dgm:cxn modelId="{DE7A5EA9-13EA-49B6-B8DF-A78B6C634A6B}" type="presParOf" srcId="{B0039A39-1506-4A4D-8A56-60F490CC4A4B}" destId="{ED74F0E0-F909-4981-BCD7-AC93BF8A075B}" srcOrd="1" destOrd="0" presId="urn:microsoft.com/office/officeart/2016/7/layout/LinearBlockProcessNumbered"/>
    <dgm:cxn modelId="{B7E7BE13-CC04-4853-A2D4-D552968326F1}" type="presParOf" srcId="{B0039A39-1506-4A4D-8A56-60F490CC4A4B}" destId="{2592EF63-B537-4624-ACFE-EC5A664E41C1}" srcOrd="2" destOrd="0" presId="urn:microsoft.com/office/officeart/2016/7/layout/LinearBlockProcessNumbered"/>
    <dgm:cxn modelId="{38483778-0433-4E94-B70C-54583B5BDDC0}" type="presParOf" srcId="{2592EF63-B537-4624-ACFE-EC5A664E41C1}" destId="{88181A54-7AF9-4CD7-9C99-D27F1AD65AF1}" srcOrd="0" destOrd="0" presId="urn:microsoft.com/office/officeart/2016/7/layout/LinearBlockProcessNumbered"/>
    <dgm:cxn modelId="{2632DB1C-C3F2-4F1E-B9A0-0F49B318550C}" type="presParOf" srcId="{2592EF63-B537-4624-ACFE-EC5A664E41C1}" destId="{3F0ED94B-7B8A-4328-8FEA-ACF6D76B960A}" srcOrd="1" destOrd="0" presId="urn:microsoft.com/office/officeart/2016/7/layout/LinearBlockProcessNumbered"/>
    <dgm:cxn modelId="{AB61EF78-7FEF-4E81-BA67-59894A47E1D3}" type="presParOf" srcId="{2592EF63-B537-4624-ACFE-EC5A664E41C1}" destId="{AF954280-17BA-4A59-BDC2-E2650D455A31}" srcOrd="2" destOrd="0" presId="urn:microsoft.com/office/officeart/2016/7/layout/LinearBlockProcessNumbered"/>
    <dgm:cxn modelId="{42902699-AEB4-48FB-97F4-067A632998FD}" type="presParOf" srcId="{B0039A39-1506-4A4D-8A56-60F490CC4A4B}" destId="{F1BC84EA-2A69-48BC-B82F-F3BF9C593211}" srcOrd="3" destOrd="0" presId="urn:microsoft.com/office/officeart/2016/7/layout/LinearBlockProcessNumbered"/>
    <dgm:cxn modelId="{C80D3858-604E-4E0A-9C9D-057BBCD416F5}" type="presParOf" srcId="{B0039A39-1506-4A4D-8A56-60F490CC4A4B}" destId="{A8F709A2-B11C-4F0C-926E-5B340ED6CEBD}" srcOrd="4" destOrd="0" presId="urn:microsoft.com/office/officeart/2016/7/layout/LinearBlockProcessNumbered"/>
    <dgm:cxn modelId="{EFABC874-EE8C-446C-B33F-41E6D0DA754F}" type="presParOf" srcId="{A8F709A2-B11C-4F0C-926E-5B340ED6CEBD}" destId="{B4AED35E-988A-45F8-B750-6F2B483505DE}" srcOrd="0" destOrd="0" presId="urn:microsoft.com/office/officeart/2016/7/layout/LinearBlockProcessNumbered"/>
    <dgm:cxn modelId="{35FFF439-08F2-4B5C-A403-3B6B7A735506}" type="presParOf" srcId="{A8F709A2-B11C-4F0C-926E-5B340ED6CEBD}" destId="{A3E6505C-F1A6-454B-BB49-1057901CC7E1}" srcOrd="1" destOrd="0" presId="urn:microsoft.com/office/officeart/2016/7/layout/LinearBlockProcessNumbered"/>
    <dgm:cxn modelId="{6CA4E6EE-6CA7-4196-9BE6-2BD8E597E4C3}" type="presParOf" srcId="{A8F709A2-B11C-4F0C-926E-5B340ED6CEBD}" destId="{5104120D-4C7F-451F-B3C5-84F4A48D31AE}" srcOrd="2" destOrd="0" presId="urn:microsoft.com/office/officeart/2016/7/layout/LinearBlockProcessNumbered"/>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1847606-8741-407B-A085-AEB5167146C7}" type="doc">
      <dgm:prSet loTypeId="urn:microsoft.com/office/officeart/2005/8/layout/cycle6" loCatId="relationship" qsTypeId="urn:microsoft.com/office/officeart/2005/8/quickstyle/3d2" qsCatId="3D" csTypeId="urn:microsoft.com/office/officeart/2005/8/colors/colorful3" csCatId="colorful" phldr="1"/>
      <dgm:spPr/>
      <dgm:t>
        <a:bodyPr/>
        <a:lstStyle/>
        <a:p>
          <a:endParaRPr lang="en-US"/>
        </a:p>
      </dgm:t>
    </dgm:pt>
    <dgm:pt modelId="{3592D866-4598-4DE7-B2E9-67D860F46D59}">
      <dgm:prSet custT="1"/>
      <dgm:spPr/>
      <dgm:t>
        <a:bodyPr/>
        <a:lstStyle/>
        <a:p>
          <a:pPr rtl="0"/>
          <a:r>
            <a:rPr lang="bg-BG" sz="2000" dirty="0"/>
            <a:t>Заемат длъжност в администрати</a:t>
          </a:r>
          <a:r>
            <a:rPr lang="en-US" sz="2000" dirty="0"/>
            <a:t>-</a:t>
          </a:r>
          <a:r>
            <a:rPr lang="bg-BG" sz="2000" dirty="0"/>
            <a:t>вен или съдебен орган</a:t>
          </a:r>
          <a:endParaRPr lang="en-US" sz="2000" dirty="0"/>
        </a:p>
      </dgm:t>
    </dgm:pt>
    <dgm:pt modelId="{6F4BD83F-9530-4A2C-B69D-94913CDE63C3}" type="parTrans" cxnId="{B90B9FD9-60C2-4500-ACD3-692FFCEF398A}">
      <dgm:prSet/>
      <dgm:spPr/>
      <dgm:t>
        <a:bodyPr/>
        <a:lstStyle/>
        <a:p>
          <a:endParaRPr lang="en-US" sz="4400"/>
        </a:p>
      </dgm:t>
    </dgm:pt>
    <dgm:pt modelId="{1656A0C1-CD43-4FA1-B03A-0D7B68DA36FE}" type="sibTrans" cxnId="{B90B9FD9-60C2-4500-ACD3-692FFCEF398A}">
      <dgm:prSet/>
      <dgm:spPr/>
      <dgm:t>
        <a:bodyPr/>
        <a:lstStyle/>
        <a:p>
          <a:endParaRPr lang="en-US" sz="4400"/>
        </a:p>
      </dgm:t>
    </dgm:pt>
    <dgm:pt modelId="{AFC612BF-8189-43A2-874E-ACD1D4978008}">
      <dgm:prSet custT="1"/>
      <dgm:spPr/>
      <dgm:t>
        <a:bodyPr/>
        <a:lstStyle/>
        <a:p>
          <a:pPr rtl="0"/>
          <a:r>
            <a:rPr lang="bg-BG" sz="1800" dirty="0"/>
            <a:t>Упражняват публична функция в дадена страна или територия</a:t>
          </a:r>
          <a:endParaRPr lang="en-US" sz="1800" dirty="0"/>
        </a:p>
      </dgm:t>
    </dgm:pt>
    <dgm:pt modelId="{DDC72656-153A-492A-8478-997E8F2DE918}" type="parTrans" cxnId="{0708A6EB-3A42-479F-89C6-F63136DEC4AB}">
      <dgm:prSet/>
      <dgm:spPr/>
      <dgm:t>
        <a:bodyPr/>
        <a:lstStyle/>
        <a:p>
          <a:endParaRPr lang="en-US" sz="4400"/>
        </a:p>
      </dgm:t>
    </dgm:pt>
    <dgm:pt modelId="{8258C9F9-6717-4400-B03F-6B9ECD68B7C5}" type="sibTrans" cxnId="{0708A6EB-3A42-479F-89C6-F63136DEC4AB}">
      <dgm:prSet/>
      <dgm:spPr/>
      <dgm:t>
        <a:bodyPr/>
        <a:lstStyle/>
        <a:p>
          <a:endParaRPr lang="en-US" sz="4400"/>
        </a:p>
      </dgm:t>
    </dgm:pt>
    <dgm:pt modelId="{6A824A8F-A91A-4CF2-8BBA-B140B7683B52}">
      <dgm:prSet custT="1"/>
      <dgm:spPr/>
      <dgm:t>
        <a:bodyPr/>
        <a:lstStyle/>
        <a:p>
          <a:pPr rtl="0"/>
          <a:r>
            <a:rPr lang="bg-BG" sz="1800" dirty="0"/>
            <a:t>Упражняват публична функция в агенция или предприятие на тази страна или територия</a:t>
          </a:r>
          <a:endParaRPr lang="en-US" sz="1800" dirty="0"/>
        </a:p>
      </dgm:t>
    </dgm:pt>
    <dgm:pt modelId="{D3919E2E-0D2E-4081-AC65-EE51DCBEE0A6}" type="parTrans" cxnId="{8DF590E1-B3EC-4F59-A600-DA63918D5548}">
      <dgm:prSet/>
      <dgm:spPr/>
      <dgm:t>
        <a:bodyPr/>
        <a:lstStyle/>
        <a:p>
          <a:endParaRPr lang="en-US" sz="4400"/>
        </a:p>
      </dgm:t>
    </dgm:pt>
    <dgm:pt modelId="{37469DE7-84E5-412D-8100-6770DD97B9AF}" type="sibTrans" cxnId="{8DF590E1-B3EC-4F59-A600-DA63918D5548}">
      <dgm:prSet/>
      <dgm:spPr/>
      <dgm:t>
        <a:bodyPr/>
        <a:lstStyle/>
        <a:p>
          <a:endParaRPr lang="en-US" sz="4400"/>
        </a:p>
      </dgm:t>
    </dgm:pt>
    <dgm:pt modelId="{FB7B1B6D-5BC1-426B-9028-D510752BD112}">
      <dgm:prSet custT="1"/>
      <dgm:spPr/>
      <dgm:t>
        <a:bodyPr/>
        <a:lstStyle/>
        <a:p>
          <a:pPr rtl="0"/>
          <a:r>
            <a:rPr lang="bg-BG" sz="1800" dirty="0"/>
            <a:t>Действат като длъжностно лице или представител на публична международна организация</a:t>
          </a:r>
          <a:endParaRPr lang="en-US" sz="1800" dirty="0"/>
        </a:p>
      </dgm:t>
    </dgm:pt>
    <dgm:pt modelId="{8296F7D2-74ED-4C4F-BB9E-1EBC26B8BE8D}" type="parTrans" cxnId="{BDD8272E-4823-475B-B59D-60D56D31D7D3}">
      <dgm:prSet/>
      <dgm:spPr/>
      <dgm:t>
        <a:bodyPr/>
        <a:lstStyle/>
        <a:p>
          <a:endParaRPr lang="en-US" sz="4400"/>
        </a:p>
      </dgm:t>
    </dgm:pt>
    <dgm:pt modelId="{37454EB8-5A0D-46A9-A6A2-279F1A94A0E3}" type="sibTrans" cxnId="{BDD8272E-4823-475B-B59D-60D56D31D7D3}">
      <dgm:prSet/>
      <dgm:spPr/>
      <dgm:t>
        <a:bodyPr/>
        <a:lstStyle/>
        <a:p>
          <a:endParaRPr lang="en-US" sz="4400"/>
        </a:p>
      </dgm:t>
    </dgm:pt>
    <dgm:pt modelId="{3B467728-B4AB-4517-8607-CBA4CBAEFD1E}" type="pres">
      <dgm:prSet presAssocID="{A1847606-8741-407B-A085-AEB5167146C7}" presName="cycle" presStyleCnt="0">
        <dgm:presLayoutVars>
          <dgm:dir/>
          <dgm:resizeHandles val="exact"/>
        </dgm:presLayoutVars>
      </dgm:prSet>
      <dgm:spPr/>
    </dgm:pt>
    <dgm:pt modelId="{0AD99404-4898-455A-9E21-896F80F4BE41}" type="pres">
      <dgm:prSet presAssocID="{3592D866-4598-4DE7-B2E9-67D860F46D59}" presName="node" presStyleLbl="node1" presStyleIdx="0" presStyleCnt="4">
        <dgm:presLayoutVars>
          <dgm:bulletEnabled val="1"/>
        </dgm:presLayoutVars>
      </dgm:prSet>
      <dgm:spPr/>
    </dgm:pt>
    <dgm:pt modelId="{B0F6960D-65B0-4813-BA23-BC6F923DE608}" type="pres">
      <dgm:prSet presAssocID="{3592D866-4598-4DE7-B2E9-67D860F46D59}" presName="spNode" presStyleCnt="0"/>
      <dgm:spPr/>
    </dgm:pt>
    <dgm:pt modelId="{4AE64DA8-2720-4D15-AC2B-86E5D9606353}" type="pres">
      <dgm:prSet presAssocID="{1656A0C1-CD43-4FA1-B03A-0D7B68DA36FE}" presName="sibTrans" presStyleLbl="sibTrans1D1" presStyleIdx="0" presStyleCnt="4"/>
      <dgm:spPr/>
    </dgm:pt>
    <dgm:pt modelId="{1C3B1098-8AD4-4006-A7EE-7EABD7C2824E}" type="pres">
      <dgm:prSet presAssocID="{AFC612BF-8189-43A2-874E-ACD1D4978008}" presName="node" presStyleLbl="node1" presStyleIdx="1" presStyleCnt="4">
        <dgm:presLayoutVars>
          <dgm:bulletEnabled val="1"/>
        </dgm:presLayoutVars>
      </dgm:prSet>
      <dgm:spPr/>
    </dgm:pt>
    <dgm:pt modelId="{E78B5ED2-73FB-4C93-94E2-1F103FA02A12}" type="pres">
      <dgm:prSet presAssocID="{AFC612BF-8189-43A2-874E-ACD1D4978008}" presName="spNode" presStyleCnt="0"/>
      <dgm:spPr/>
    </dgm:pt>
    <dgm:pt modelId="{EB243198-C815-452D-97F2-79B6899100F6}" type="pres">
      <dgm:prSet presAssocID="{8258C9F9-6717-4400-B03F-6B9ECD68B7C5}" presName="sibTrans" presStyleLbl="sibTrans1D1" presStyleIdx="1" presStyleCnt="4"/>
      <dgm:spPr/>
    </dgm:pt>
    <dgm:pt modelId="{E61EDB7F-1EF2-46F7-8179-7E612540812C}" type="pres">
      <dgm:prSet presAssocID="{6A824A8F-A91A-4CF2-8BBA-B140B7683B52}" presName="node" presStyleLbl="node1" presStyleIdx="2" presStyleCnt="4">
        <dgm:presLayoutVars>
          <dgm:bulletEnabled val="1"/>
        </dgm:presLayoutVars>
      </dgm:prSet>
      <dgm:spPr/>
    </dgm:pt>
    <dgm:pt modelId="{77869171-C7CA-4340-8E07-A643654D9861}" type="pres">
      <dgm:prSet presAssocID="{6A824A8F-A91A-4CF2-8BBA-B140B7683B52}" presName="spNode" presStyleCnt="0"/>
      <dgm:spPr/>
    </dgm:pt>
    <dgm:pt modelId="{256A0B99-130A-4DCB-B688-D192098FEA39}" type="pres">
      <dgm:prSet presAssocID="{37469DE7-84E5-412D-8100-6770DD97B9AF}" presName="sibTrans" presStyleLbl="sibTrans1D1" presStyleIdx="2" presStyleCnt="4"/>
      <dgm:spPr/>
    </dgm:pt>
    <dgm:pt modelId="{EE525E77-A567-49CE-8015-FE02A4F9A80C}" type="pres">
      <dgm:prSet presAssocID="{FB7B1B6D-5BC1-426B-9028-D510752BD112}" presName="node" presStyleLbl="node1" presStyleIdx="3" presStyleCnt="4">
        <dgm:presLayoutVars>
          <dgm:bulletEnabled val="1"/>
        </dgm:presLayoutVars>
      </dgm:prSet>
      <dgm:spPr/>
    </dgm:pt>
    <dgm:pt modelId="{8E253AEF-CBD8-4D65-A7D3-26FB2ED22DA0}" type="pres">
      <dgm:prSet presAssocID="{FB7B1B6D-5BC1-426B-9028-D510752BD112}" presName="spNode" presStyleCnt="0"/>
      <dgm:spPr/>
    </dgm:pt>
    <dgm:pt modelId="{9B53CC30-EF24-4198-9FE8-E760E54C5611}" type="pres">
      <dgm:prSet presAssocID="{37454EB8-5A0D-46A9-A6A2-279F1A94A0E3}" presName="sibTrans" presStyleLbl="sibTrans1D1" presStyleIdx="3" presStyleCnt="4"/>
      <dgm:spPr/>
    </dgm:pt>
  </dgm:ptLst>
  <dgm:cxnLst>
    <dgm:cxn modelId="{26116504-ED0D-4310-B1E4-46BFE2900178}" type="presOf" srcId="{FB7B1B6D-5BC1-426B-9028-D510752BD112}" destId="{EE525E77-A567-49CE-8015-FE02A4F9A80C}" srcOrd="0" destOrd="0" presId="urn:microsoft.com/office/officeart/2005/8/layout/cycle6"/>
    <dgm:cxn modelId="{D67AE928-2370-4083-A3C9-8C5ECAD76DED}" type="presOf" srcId="{6A824A8F-A91A-4CF2-8BBA-B140B7683B52}" destId="{E61EDB7F-1EF2-46F7-8179-7E612540812C}" srcOrd="0" destOrd="0" presId="urn:microsoft.com/office/officeart/2005/8/layout/cycle6"/>
    <dgm:cxn modelId="{BDD8272E-4823-475B-B59D-60D56D31D7D3}" srcId="{A1847606-8741-407B-A085-AEB5167146C7}" destId="{FB7B1B6D-5BC1-426B-9028-D510752BD112}" srcOrd="3" destOrd="0" parTransId="{8296F7D2-74ED-4C4F-BB9E-1EBC26B8BE8D}" sibTransId="{37454EB8-5A0D-46A9-A6A2-279F1A94A0E3}"/>
    <dgm:cxn modelId="{DE956B30-B59B-4961-ADBF-EC63BFC2477E}" type="presOf" srcId="{A1847606-8741-407B-A085-AEB5167146C7}" destId="{3B467728-B4AB-4517-8607-CBA4CBAEFD1E}" srcOrd="0" destOrd="0" presId="urn:microsoft.com/office/officeart/2005/8/layout/cycle6"/>
    <dgm:cxn modelId="{6AC50E39-D19F-46E3-A65F-6236D1C0ED48}" type="presOf" srcId="{3592D866-4598-4DE7-B2E9-67D860F46D59}" destId="{0AD99404-4898-455A-9E21-896F80F4BE41}" srcOrd="0" destOrd="0" presId="urn:microsoft.com/office/officeart/2005/8/layout/cycle6"/>
    <dgm:cxn modelId="{62A3DB47-4ACD-46F3-A734-8F4A86732798}" type="presOf" srcId="{37454EB8-5A0D-46A9-A6A2-279F1A94A0E3}" destId="{9B53CC30-EF24-4198-9FE8-E760E54C5611}" srcOrd="0" destOrd="0" presId="urn:microsoft.com/office/officeart/2005/8/layout/cycle6"/>
    <dgm:cxn modelId="{0321D471-2FD2-4EA5-BEFC-6A8FC264AF60}" type="presOf" srcId="{8258C9F9-6717-4400-B03F-6B9ECD68B7C5}" destId="{EB243198-C815-452D-97F2-79B6899100F6}" srcOrd="0" destOrd="0" presId="urn:microsoft.com/office/officeart/2005/8/layout/cycle6"/>
    <dgm:cxn modelId="{FA8A6982-99D9-4CE2-AFE6-A440753A760E}" type="presOf" srcId="{AFC612BF-8189-43A2-874E-ACD1D4978008}" destId="{1C3B1098-8AD4-4006-A7EE-7EABD7C2824E}" srcOrd="0" destOrd="0" presId="urn:microsoft.com/office/officeart/2005/8/layout/cycle6"/>
    <dgm:cxn modelId="{F08C388F-2B91-4B16-8841-36DC6EF9AA66}" type="presOf" srcId="{37469DE7-84E5-412D-8100-6770DD97B9AF}" destId="{256A0B99-130A-4DCB-B688-D192098FEA39}" srcOrd="0" destOrd="0" presId="urn:microsoft.com/office/officeart/2005/8/layout/cycle6"/>
    <dgm:cxn modelId="{B90B9FD9-60C2-4500-ACD3-692FFCEF398A}" srcId="{A1847606-8741-407B-A085-AEB5167146C7}" destId="{3592D866-4598-4DE7-B2E9-67D860F46D59}" srcOrd="0" destOrd="0" parTransId="{6F4BD83F-9530-4A2C-B69D-94913CDE63C3}" sibTransId="{1656A0C1-CD43-4FA1-B03A-0D7B68DA36FE}"/>
    <dgm:cxn modelId="{64A164E0-0F94-4151-AC56-D3E8B0F857F7}" type="presOf" srcId="{1656A0C1-CD43-4FA1-B03A-0D7B68DA36FE}" destId="{4AE64DA8-2720-4D15-AC2B-86E5D9606353}" srcOrd="0" destOrd="0" presId="urn:microsoft.com/office/officeart/2005/8/layout/cycle6"/>
    <dgm:cxn modelId="{8DF590E1-B3EC-4F59-A600-DA63918D5548}" srcId="{A1847606-8741-407B-A085-AEB5167146C7}" destId="{6A824A8F-A91A-4CF2-8BBA-B140B7683B52}" srcOrd="2" destOrd="0" parTransId="{D3919E2E-0D2E-4081-AC65-EE51DCBEE0A6}" sibTransId="{37469DE7-84E5-412D-8100-6770DD97B9AF}"/>
    <dgm:cxn modelId="{0708A6EB-3A42-479F-89C6-F63136DEC4AB}" srcId="{A1847606-8741-407B-A085-AEB5167146C7}" destId="{AFC612BF-8189-43A2-874E-ACD1D4978008}" srcOrd="1" destOrd="0" parTransId="{DDC72656-153A-492A-8478-997E8F2DE918}" sibTransId="{8258C9F9-6717-4400-B03F-6B9ECD68B7C5}"/>
    <dgm:cxn modelId="{33622F53-093F-4561-837A-347801BFFE86}" type="presParOf" srcId="{3B467728-B4AB-4517-8607-CBA4CBAEFD1E}" destId="{0AD99404-4898-455A-9E21-896F80F4BE41}" srcOrd="0" destOrd="0" presId="urn:microsoft.com/office/officeart/2005/8/layout/cycle6"/>
    <dgm:cxn modelId="{4105B0F3-2396-46C3-8310-D51E66D581D5}" type="presParOf" srcId="{3B467728-B4AB-4517-8607-CBA4CBAEFD1E}" destId="{B0F6960D-65B0-4813-BA23-BC6F923DE608}" srcOrd="1" destOrd="0" presId="urn:microsoft.com/office/officeart/2005/8/layout/cycle6"/>
    <dgm:cxn modelId="{5A57710C-CEBE-400B-8528-C2BCC82FE475}" type="presParOf" srcId="{3B467728-B4AB-4517-8607-CBA4CBAEFD1E}" destId="{4AE64DA8-2720-4D15-AC2B-86E5D9606353}" srcOrd="2" destOrd="0" presId="urn:microsoft.com/office/officeart/2005/8/layout/cycle6"/>
    <dgm:cxn modelId="{B549A2CD-0AD5-45A1-B872-81641EA9FADD}" type="presParOf" srcId="{3B467728-B4AB-4517-8607-CBA4CBAEFD1E}" destId="{1C3B1098-8AD4-4006-A7EE-7EABD7C2824E}" srcOrd="3" destOrd="0" presId="urn:microsoft.com/office/officeart/2005/8/layout/cycle6"/>
    <dgm:cxn modelId="{5A59F9E4-5684-4C5A-B631-999E7D92D767}" type="presParOf" srcId="{3B467728-B4AB-4517-8607-CBA4CBAEFD1E}" destId="{E78B5ED2-73FB-4C93-94E2-1F103FA02A12}" srcOrd="4" destOrd="0" presId="urn:microsoft.com/office/officeart/2005/8/layout/cycle6"/>
    <dgm:cxn modelId="{E6F84439-3B1F-413D-BAC4-AA5633E14412}" type="presParOf" srcId="{3B467728-B4AB-4517-8607-CBA4CBAEFD1E}" destId="{EB243198-C815-452D-97F2-79B6899100F6}" srcOrd="5" destOrd="0" presId="urn:microsoft.com/office/officeart/2005/8/layout/cycle6"/>
    <dgm:cxn modelId="{A5F2D5CB-4BE1-4A54-A087-C481D3465B28}" type="presParOf" srcId="{3B467728-B4AB-4517-8607-CBA4CBAEFD1E}" destId="{E61EDB7F-1EF2-46F7-8179-7E612540812C}" srcOrd="6" destOrd="0" presId="urn:microsoft.com/office/officeart/2005/8/layout/cycle6"/>
    <dgm:cxn modelId="{9674524C-3A4B-4F5B-B303-60998B66A8D6}" type="presParOf" srcId="{3B467728-B4AB-4517-8607-CBA4CBAEFD1E}" destId="{77869171-C7CA-4340-8E07-A643654D9861}" srcOrd="7" destOrd="0" presId="urn:microsoft.com/office/officeart/2005/8/layout/cycle6"/>
    <dgm:cxn modelId="{B1A4A4F5-6F80-4387-9272-CF0206874DFD}" type="presParOf" srcId="{3B467728-B4AB-4517-8607-CBA4CBAEFD1E}" destId="{256A0B99-130A-4DCB-B688-D192098FEA39}" srcOrd="8" destOrd="0" presId="urn:microsoft.com/office/officeart/2005/8/layout/cycle6"/>
    <dgm:cxn modelId="{B3999CA9-A3F1-44B5-960B-5DA23EACC385}" type="presParOf" srcId="{3B467728-B4AB-4517-8607-CBA4CBAEFD1E}" destId="{EE525E77-A567-49CE-8015-FE02A4F9A80C}" srcOrd="9" destOrd="0" presId="urn:microsoft.com/office/officeart/2005/8/layout/cycle6"/>
    <dgm:cxn modelId="{B9486EB6-EAF8-43ED-9259-F352C560375E}" type="presParOf" srcId="{3B467728-B4AB-4517-8607-CBA4CBAEFD1E}" destId="{8E253AEF-CBD8-4D65-A7D3-26FB2ED22DA0}" srcOrd="10" destOrd="0" presId="urn:microsoft.com/office/officeart/2005/8/layout/cycle6"/>
    <dgm:cxn modelId="{8AFB9DF6-BC33-4747-833A-24332CE6D029}" type="presParOf" srcId="{3B467728-B4AB-4517-8607-CBA4CBAEFD1E}" destId="{9B53CC30-EF24-4198-9FE8-E760E54C5611}"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0885618-4037-4941-A147-E0C82BF82761}" type="doc">
      <dgm:prSet loTypeId="urn:microsoft.com/office/officeart/2005/8/layout/arrow6" loCatId="process" qsTypeId="urn:microsoft.com/office/officeart/2005/8/quickstyle/3d1" qsCatId="3D" csTypeId="urn:microsoft.com/office/officeart/2005/8/colors/accent0_3" csCatId="mainScheme" phldr="1"/>
      <dgm:spPr/>
      <dgm:t>
        <a:bodyPr/>
        <a:lstStyle/>
        <a:p>
          <a:endParaRPr lang="en-US"/>
        </a:p>
      </dgm:t>
    </dgm:pt>
    <dgm:pt modelId="{49177A33-0F89-43E7-9FE3-F5ACA96F7A83}">
      <dgm:prSet custT="1"/>
      <dgm:spPr/>
      <dgm:t>
        <a:bodyPr/>
        <a:lstStyle/>
        <a:p>
          <a:pPr rtl="0"/>
          <a:r>
            <a:rPr lang="bg-BG" sz="2400" i="1" dirty="0">
              <a:solidFill>
                <a:schemeClr val="tx1"/>
              </a:solidFill>
              <a:latin typeface="Aptos Serif" panose="020B0502040204020203" pitchFamily="18" charset="0"/>
              <a:cs typeface="Aptos Serif" panose="020B0502040204020203" pitchFamily="18" charset="0"/>
            </a:rPr>
            <a:t>Взаимодействия с длъжностни лица</a:t>
          </a:r>
          <a:endParaRPr lang="en-US" sz="2400" i="1" dirty="0">
            <a:solidFill>
              <a:schemeClr val="tx1"/>
            </a:solidFill>
            <a:latin typeface="Aptos Serif" panose="020B0502040204020203" pitchFamily="18" charset="0"/>
            <a:cs typeface="Aptos Serif" panose="020B0502040204020203" pitchFamily="18" charset="0"/>
          </a:endParaRPr>
        </a:p>
      </dgm:t>
    </dgm:pt>
    <dgm:pt modelId="{AC22882E-0C81-40C3-8C4E-C328E34759D7}" type="parTrans" cxnId="{FC6E561A-D361-4459-A162-5A627BF12999}">
      <dgm:prSet/>
      <dgm:spPr/>
      <dgm:t>
        <a:bodyPr/>
        <a:lstStyle/>
        <a:p>
          <a:endParaRPr lang="en-US" sz="4000">
            <a:solidFill>
              <a:schemeClr val="accent6">
                <a:lumMod val="75000"/>
              </a:schemeClr>
            </a:solidFill>
          </a:endParaRPr>
        </a:p>
      </dgm:t>
    </dgm:pt>
    <dgm:pt modelId="{BE1C0978-64C4-4E28-86A8-5CFC0F49FA90}" type="sibTrans" cxnId="{FC6E561A-D361-4459-A162-5A627BF12999}">
      <dgm:prSet/>
      <dgm:spPr/>
      <dgm:t>
        <a:bodyPr/>
        <a:lstStyle/>
        <a:p>
          <a:endParaRPr lang="en-US" sz="4000">
            <a:solidFill>
              <a:schemeClr val="accent6">
                <a:lumMod val="75000"/>
              </a:schemeClr>
            </a:solidFill>
          </a:endParaRPr>
        </a:p>
      </dgm:t>
    </dgm:pt>
    <dgm:pt modelId="{892CC45D-BD0D-4027-8421-EF4B1C426096}" type="pres">
      <dgm:prSet presAssocID="{E0885618-4037-4941-A147-E0C82BF82761}" presName="compositeShape" presStyleCnt="0">
        <dgm:presLayoutVars>
          <dgm:chMax val="2"/>
          <dgm:dir/>
          <dgm:resizeHandles val="exact"/>
        </dgm:presLayoutVars>
      </dgm:prSet>
      <dgm:spPr/>
    </dgm:pt>
    <dgm:pt modelId="{317A43E2-A5AC-4F61-A53A-44C7936C82C5}" type="pres">
      <dgm:prSet presAssocID="{E0885618-4037-4941-A147-E0C82BF82761}" presName="ribbon" presStyleLbl="node1" presStyleIdx="0" presStyleCnt="1"/>
      <dgm:spPr/>
    </dgm:pt>
    <dgm:pt modelId="{BE03D77F-CA91-4554-8756-677DBDBCF925}" type="pres">
      <dgm:prSet presAssocID="{E0885618-4037-4941-A147-E0C82BF82761}" presName="leftArrowText" presStyleLbl="node1" presStyleIdx="0" presStyleCnt="1" custScaleX="175448">
        <dgm:presLayoutVars>
          <dgm:chMax val="0"/>
          <dgm:bulletEnabled val="1"/>
        </dgm:presLayoutVars>
      </dgm:prSet>
      <dgm:spPr/>
    </dgm:pt>
    <dgm:pt modelId="{3B62F29F-6ADB-48D0-AE69-3CFE8F642FFF}" type="pres">
      <dgm:prSet presAssocID="{E0885618-4037-4941-A147-E0C82BF82761}" presName="rightArrowText" presStyleLbl="node1" presStyleIdx="0" presStyleCnt="1">
        <dgm:presLayoutVars>
          <dgm:chMax val="0"/>
          <dgm:bulletEnabled val="1"/>
        </dgm:presLayoutVars>
      </dgm:prSet>
      <dgm:spPr/>
    </dgm:pt>
  </dgm:ptLst>
  <dgm:cxnLst>
    <dgm:cxn modelId="{FC6E561A-D361-4459-A162-5A627BF12999}" srcId="{E0885618-4037-4941-A147-E0C82BF82761}" destId="{49177A33-0F89-43E7-9FE3-F5ACA96F7A83}" srcOrd="0" destOrd="0" parTransId="{AC22882E-0C81-40C3-8C4E-C328E34759D7}" sibTransId="{BE1C0978-64C4-4E28-86A8-5CFC0F49FA90}"/>
    <dgm:cxn modelId="{D8A33031-5E3A-4DF8-85F4-8B05D5CE2CE3}" type="presOf" srcId="{E0885618-4037-4941-A147-E0C82BF82761}" destId="{892CC45D-BD0D-4027-8421-EF4B1C426096}" srcOrd="0" destOrd="0" presId="urn:microsoft.com/office/officeart/2005/8/layout/arrow6"/>
    <dgm:cxn modelId="{ACA665C7-5035-4E7A-B9D3-D2760F395831}" type="presOf" srcId="{49177A33-0F89-43E7-9FE3-F5ACA96F7A83}" destId="{BE03D77F-CA91-4554-8756-677DBDBCF925}" srcOrd="0" destOrd="0" presId="urn:microsoft.com/office/officeart/2005/8/layout/arrow6"/>
    <dgm:cxn modelId="{C97249C5-40B4-4DFA-B7A3-F31856027C7F}" type="presParOf" srcId="{892CC45D-BD0D-4027-8421-EF4B1C426096}" destId="{317A43E2-A5AC-4F61-A53A-44C7936C82C5}" srcOrd="0" destOrd="0" presId="urn:microsoft.com/office/officeart/2005/8/layout/arrow6"/>
    <dgm:cxn modelId="{3F77E1D9-AF79-44AB-9E4F-61726ABB8E2D}" type="presParOf" srcId="{892CC45D-BD0D-4027-8421-EF4B1C426096}" destId="{BE03D77F-CA91-4554-8756-677DBDBCF925}" srcOrd="1" destOrd="0" presId="urn:microsoft.com/office/officeart/2005/8/layout/arrow6"/>
    <dgm:cxn modelId="{19C42B75-87C3-4BE6-834F-293555284DCE}" type="presParOf" srcId="{892CC45D-BD0D-4027-8421-EF4B1C426096}" destId="{3B62F29F-6ADB-48D0-AE69-3CFE8F642FFF}" srcOrd="2" destOrd="0" presId="urn:microsoft.com/office/officeart/2005/8/layout/arrow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019A921-AD34-45B0-BBBA-B36925A26727}" type="doc">
      <dgm:prSet loTypeId="urn:microsoft.com/office/officeart/2005/8/layout/chart3" loCatId="cycle" qsTypeId="urn:microsoft.com/office/officeart/2005/8/quickstyle/simple4" qsCatId="simple" csTypeId="urn:microsoft.com/office/officeart/2005/8/colors/colorful1" csCatId="colorful" phldr="1"/>
      <dgm:spPr/>
      <dgm:t>
        <a:bodyPr/>
        <a:lstStyle/>
        <a:p>
          <a:endParaRPr lang="en-US"/>
        </a:p>
      </dgm:t>
    </dgm:pt>
    <dgm:pt modelId="{D99C2C5E-AB45-491F-831E-4E1FA4FBF069}">
      <dgm:prSet custT="1"/>
      <dgm:spPr/>
      <dgm:t>
        <a:bodyPr/>
        <a:lstStyle/>
        <a:p>
          <a:pPr rtl="0"/>
          <a:r>
            <a:rPr lang="bg-BG" sz="1400" b="0" i="1"/>
            <a:t>по законен и етичен начин</a:t>
          </a:r>
          <a:endParaRPr lang="en-US" sz="1400" b="0"/>
        </a:p>
      </dgm:t>
    </dgm:pt>
    <dgm:pt modelId="{466D57F8-8BD9-4906-9BCE-7B5CE43830C8}" type="parTrans" cxnId="{87FC2E4D-D655-4C86-BD2E-C0A404F52CFB}">
      <dgm:prSet/>
      <dgm:spPr/>
      <dgm:t>
        <a:bodyPr/>
        <a:lstStyle/>
        <a:p>
          <a:endParaRPr lang="en-US" sz="2000" b="0"/>
        </a:p>
      </dgm:t>
    </dgm:pt>
    <dgm:pt modelId="{EE3E4A45-CEB1-498F-968D-2FECA6336D3A}" type="sibTrans" cxnId="{87FC2E4D-D655-4C86-BD2E-C0A404F52CFB}">
      <dgm:prSet custT="1"/>
      <dgm:spPr/>
      <dgm:t>
        <a:bodyPr/>
        <a:lstStyle/>
        <a:p>
          <a:endParaRPr lang="en-US" sz="1050" b="0"/>
        </a:p>
      </dgm:t>
    </dgm:pt>
    <dgm:pt modelId="{AA786D6E-6283-46D9-81DD-4C37E58CA9E8}">
      <dgm:prSet custT="1"/>
      <dgm:spPr/>
      <dgm:t>
        <a:bodyPr/>
        <a:lstStyle/>
        <a:p>
          <a:pPr rtl="0"/>
          <a:r>
            <a:rPr lang="bg-BG" sz="1400" b="0" i="1" dirty="0">
              <a:solidFill>
                <a:schemeClr val="bg1"/>
              </a:solidFill>
            </a:rPr>
            <a:t>при спазване на всички нормативни изисквания на националното законодателство и законодателството на ЕС</a:t>
          </a:r>
          <a:endParaRPr lang="en-US" sz="1400" b="0" dirty="0">
            <a:solidFill>
              <a:schemeClr val="bg1"/>
            </a:solidFill>
          </a:endParaRPr>
        </a:p>
      </dgm:t>
    </dgm:pt>
    <dgm:pt modelId="{4CA411F5-AC6A-499F-8CEC-E6CDB561E6A7}" type="parTrans" cxnId="{E0F47327-429C-4DF2-8EBD-05DFE5F44906}">
      <dgm:prSet/>
      <dgm:spPr/>
      <dgm:t>
        <a:bodyPr/>
        <a:lstStyle/>
        <a:p>
          <a:endParaRPr lang="en-US" sz="2000" b="0"/>
        </a:p>
      </dgm:t>
    </dgm:pt>
    <dgm:pt modelId="{3DCF2514-CBD3-4FFB-9B9C-40E1DB670238}" type="sibTrans" cxnId="{E0F47327-429C-4DF2-8EBD-05DFE5F44906}">
      <dgm:prSet custT="1"/>
      <dgm:spPr/>
      <dgm:t>
        <a:bodyPr/>
        <a:lstStyle/>
        <a:p>
          <a:endParaRPr lang="en-US" sz="1050" b="0"/>
        </a:p>
      </dgm:t>
    </dgm:pt>
    <dgm:pt modelId="{C2CD6EFE-3489-40C4-B860-7508CFAB4739}" type="pres">
      <dgm:prSet presAssocID="{D019A921-AD34-45B0-BBBA-B36925A26727}" presName="compositeShape" presStyleCnt="0">
        <dgm:presLayoutVars>
          <dgm:chMax val="7"/>
          <dgm:dir/>
          <dgm:resizeHandles val="exact"/>
        </dgm:presLayoutVars>
      </dgm:prSet>
      <dgm:spPr/>
    </dgm:pt>
    <dgm:pt modelId="{9C5A1B07-67DD-4A7A-9DEC-5D9F29AB4213}" type="pres">
      <dgm:prSet presAssocID="{D019A921-AD34-45B0-BBBA-B36925A26727}" presName="wedge1" presStyleLbl="node1" presStyleIdx="0" presStyleCnt="2" custScaleX="117727" custScaleY="90686" custLinFactNeighborX="2716" custLinFactNeighborY="699"/>
      <dgm:spPr/>
    </dgm:pt>
    <dgm:pt modelId="{5FBFD5BE-CA3E-4981-B04E-AC9EB55F701B}" type="pres">
      <dgm:prSet presAssocID="{D019A921-AD34-45B0-BBBA-B36925A26727}" presName="wedge1Tx" presStyleLbl="node1" presStyleIdx="0" presStyleCnt="2">
        <dgm:presLayoutVars>
          <dgm:chMax val="0"/>
          <dgm:chPref val="0"/>
          <dgm:bulletEnabled val="1"/>
        </dgm:presLayoutVars>
      </dgm:prSet>
      <dgm:spPr/>
    </dgm:pt>
    <dgm:pt modelId="{B95A4021-AEC2-4268-A621-22C0A10BD74E}" type="pres">
      <dgm:prSet presAssocID="{D019A921-AD34-45B0-BBBA-B36925A26727}" presName="wedge2" presStyleLbl="node1" presStyleIdx="1" presStyleCnt="2" custScaleX="137420" custScaleY="92069" custLinFactNeighborX="3110" custLinFactNeighborY="1161"/>
      <dgm:spPr/>
    </dgm:pt>
    <dgm:pt modelId="{F5169D27-9576-45AA-A030-91AA79D57282}" type="pres">
      <dgm:prSet presAssocID="{D019A921-AD34-45B0-BBBA-B36925A26727}" presName="wedge2Tx" presStyleLbl="node1" presStyleIdx="1" presStyleCnt="2">
        <dgm:presLayoutVars>
          <dgm:chMax val="0"/>
          <dgm:chPref val="0"/>
          <dgm:bulletEnabled val="1"/>
        </dgm:presLayoutVars>
      </dgm:prSet>
      <dgm:spPr/>
    </dgm:pt>
  </dgm:ptLst>
  <dgm:cxnLst>
    <dgm:cxn modelId="{AD4C3501-5DF9-4863-84EF-4907FE0F973C}" type="presOf" srcId="{D019A921-AD34-45B0-BBBA-B36925A26727}" destId="{C2CD6EFE-3489-40C4-B860-7508CFAB4739}" srcOrd="0" destOrd="0" presId="urn:microsoft.com/office/officeart/2005/8/layout/chart3"/>
    <dgm:cxn modelId="{E0F47327-429C-4DF2-8EBD-05DFE5F44906}" srcId="{D019A921-AD34-45B0-BBBA-B36925A26727}" destId="{AA786D6E-6283-46D9-81DD-4C37E58CA9E8}" srcOrd="1" destOrd="0" parTransId="{4CA411F5-AC6A-499F-8CEC-E6CDB561E6A7}" sibTransId="{3DCF2514-CBD3-4FFB-9B9C-40E1DB670238}"/>
    <dgm:cxn modelId="{0F423340-C5C2-42C8-8324-7E26DE638E37}" type="presOf" srcId="{AA786D6E-6283-46D9-81DD-4C37E58CA9E8}" destId="{B95A4021-AEC2-4268-A621-22C0A10BD74E}" srcOrd="0" destOrd="0" presId="urn:microsoft.com/office/officeart/2005/8/layout/chart3"/>
    <dgm:cxn modelId="{BFAAE34A-4492-427C-BD69-0F70655B5C85}" type="presOf" srcId="{AA786D6E-6283-46D9-81DD-4C37E58CA9E8}" destId="{F5169D27-9576-45AA-A030-91AA79D57282}" srcOrd="1" destOrd="0" presId="urn:microsoft.com/office/officeart/2005/8/layout/chart3"/>
    <dgm:cxn modelId="{87FC2E4D-D655-4C86-BD2E-C0A404F52CFB}" srcId="{D019A921-AD34-45B0-BBBA-B36925A26727}" destId="{D99C2C5E-AB45-491F-831E-4E1FA4FBF069}" srcOrd="0" destOrd="0" parTransId="{466D57F8-8BD9-4906-9BCE-7B5CE43830C8}" sibTransId="{EE3E4A45-CEB1-498F-968D-2FECA6336D3A}"/>
    <dgm:cxn modelId="{6996998C-0E84-4F7E-A6D1-6086012F692C}" type="presOf" srcId="{D99C2C5E-AB45-491F-831E-4E1FA4FBF069}" destId="{9C5A1B07-67DD-4A7A-9DEC-5D9F29AB4213}" srcOrd="0" destOrd="0" presId="urn:microsoft.com/office/officeart/2005/8/layout/chart3"/>
    <dgm:cxn modelId="{FD1377D4-16E4-469F-A0B7-32E778677EB9}" type="presOf" srcId="{D99C2C5E-AB45-491F-831E-4E1FA4FBF069}" destId="{5FBFD5BE-CA3E-4981-B04E-AC9EB55F701B}" srcOrd="1" destOrd="0" presId="urn:microsoft.com/office/officeart/2005/8/layout/chart3"/>
    <dgm:cxn modelId="{33DD899D-AB3B-4419-AC6D-AA7F16649822}" type="presParOf" srcId="{C2CD6EFE-3489-40C4-B860-7508CFAB4739}" destId="{9C5A1B07-67DD-4A7A-9DEC-5D9F29AB4213}" srcOrd="0" destOrd="0" presId="urn:microsoft.com/office/officeart/2005/8/layout/chart3"/>
    <dgm:cxn modelId="{BE9B54C5-E728-4B4E-8053-955B15203D2D}" type="presParOf" srcId="{C2CD6EFE-3489-40C4-B860-7508CFAB4739}" destId="{5FBFD5BE-CA3E-4981-B04E-AC9EB55F701B}" srcOrd="1" destOrd="0" presId="urn:microsoft.com/office/officeart/2005/8/layout/chart3"/>
    <dgm:cxn modelId="{A05E7DFD-475F-4B3E-8D0A-EDD283CC4D85}" type="presParOf" srcId="{C2CD6EFE-3489-40C4-B860-7508CFAB4739}" destId="{B95A4021-AEC2-4268-A621-22C0A10BD74E}" srcOrd="2" destOrd="0" presId="urn:microsoft.com/office/officeart/2005/8/layout/chart3"/>
    <dgm:cxn modelId="{31617BAC-EDBC-4E7A-A677-BEF961EEA5E0}" type="presParOf" srcId="{C2CD6EFE-3489-40C4-B860-7508CFAB4739}" destId="{F5169D27-9576-45AA-A030-91AA79D57282}" srcOrd="3"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9F83412-9577-46E0-857C-B2DD154D9F1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88676063-6711-4514-B791-65C8E308DB8F}">
      <dgm:prSet/>
      <dgm:spPr>
        <a:solidFill>
          <a:schemeClr val="accent2">
            <a:lumMod val="75000"/>
          </a:schemeClr>
        </a:solidFill>
      </dgm:spPr>
      <dgm:t>
        <a:bodyPr/>
        <a:lstStyle/>
        <a:p>
          <a:pPr rtl="0"/>
          <a:r>
            <a:rPr lang="bg-BG" dirty="0"/>
            <a:t>Лиценз  за:</a:t>
          </a:r>
          <a:endParaRPr lang="en-US" dirty="0"/>
        </a:p>
      </dgm:t>
    </dgm:pt>
    <dgm:pt modelId="{D56F3197-F433-4989-A315-C92B15CC16BE}" type="parTrans" cxnId="{558E2804-CB5F-4331-A18F-8C129E76C44B}">
      <dgm:prSet/>
      <dgm:spPr/>
      <dgm:t>
        <a:bodyPr/>
        <a:lstStyle/>
        <a:p>
          <a:endParaRPr lang="en-US"/>
        </a:p>
      </dgm:t>
    </dgm:pt>
    <dgm:pt modelId="{9E1FD6D0-A27F-46FE-9827-FFC30F0E4F7B}" type="sibTrans" cxnId="{558E2804-CB5F-4331-A18F-8C129E76C44B}">
      <dgm:prSet/>
      <dgm:spPr/>
      <dgm:t>
        <a:bodyPr/>
        <a:lstStyle/>
        <a:p>
          <a:endParaRPr lang="en-US"/>
        </a:p>
      </dgm:t>
    </dgm:pt>
    <dgm:pt modelId="{357B63DA-F3E8-459D-BDDF-72A6934DF164}">
      <dgm:prSet/>
      <dgm:spPr>
        <a:solidFill>
          <a:srgbClr val="006666"/>
        </a:solidFill>
      </dgm:spPr>
      <dgm:t>
        <a:bodyPr/>
        <a:lstStyle/>
        <a:p>
          <a:pPr rtl="0"/>
          <a:r>
            <a:rPr lang="bg-BG" dirty="0"/>
            <a:t>Търговия на едро с ЛП</a:t>
          </a:r>
          <a:endParaRPr lang="en-US" dirty="0"/>
        </a:p>
      </dgm:t>
    </dgm:pt>
    <dgm:pt modelId="{DA675A43-1D73-45FE-BC69-25660A55426E}" type="parTrans" cxnId="{B998BCE4-3240-4762-B388-3624CAAD0EA7}">
      <dgm:prSet/>
      <dgm:spPr/>
      <dgm:t>
        <a:bodyPr/>
        <a:lstStyle/>
        <a:p>
          <a:endParaRPr lang="en-US"/>
        </a:p>
      </dgm:t>
    </dgm:pt>
    <dgm:pt modelId="{D14ECD02-97AD-4EBA-BC66-9E5477C4A87C}" type="sibTrans" cxnId="{B998BCE4-3240-4762-B388-3624CAAD0EA7}">
      <dgm:prSet/>
      <dgm:spPr/>
      <dgm:t>
        <a:bodyPr/>
        <a:lstStyle/>
        <a:p>
          <a:endParaRPr lang="en-US"/>
        </a:p>
      </dgm:t>
    </dgm:pt>
    <dgm:pt modelId="{3B5F910A-FAE0-49B1-9F93-3862E1F1AF70}">
      <dgm:prSet/>
      <dgm:spPr>
        <a:solidFill>
          <a:srgbClr val="006666"/>
        </a:solidFill>
      </dgm:spPr>
      <dgm:t>
        <a:bodyPr/>
        <a:lstStyle/>
        <a:p>
          <a:pPr rtl="0"/>
          <a:r>
            <a:rPr lang="bg-BG" dirty="0"/>
            <a:t>Внос от трети страни </a:t>
          </a:r>
          <a:endParaRPr lang="en-US" dirty="0"/>
        </a:p>
      </dgm:t>
    </dgm:pt>
    <dgm:pt modelId="{68FF8EE9-9D31-4A95-B1F4-AA23A79C97BA}" type="parTrans" cxnId="{C84FB265-9A18-4507-AE9E-88BCE2AD092B}">
      <dgm:prSet/>
      <dgm:spPr/>
      <dgm:t>
        <a:bodyPr/>
        <a:lstStyle/>
        <a:p>
          <a:endParaRPr lang="en-US"/>
        </a:p>
      </dgm:t>
    </dgm:pt>
    <dgm:pt modelId="{8ED6DFE8-496C-41EA-AED9-6C8BCBE391A4}" type="sibTrans" cxnId="{C84FB265-9A18-4507-AE9E-88BCE2AD092B}">
      <dgm:prSet/>
      <dgm:spPr/>
      <dgm:t>
        <a:bodyPr/>
        <a:lstStyle/>
        <a:p>
          <a:endParaRPr lang="en-US"/>
        </a:p>
      </dgm:t>
    </dgm:pt>
    <dgm:pt modelId="{0D04CA25-9FE6-4CBA-8D54-BDB8DDF3A8D3}" type="pres">
      <dgm:prSet presAssocID="{19F83412-9577-46E0-857C-B2DD154D9F1B}" presName="Name0" presStyleCnt="0">
        <dgm:presLayoutVars>
          <dgm:dir/>
          <dgm:animLvl val="lvl"/>
          <dgm:resizeHandles/>
        </dgm:presLayoutVars>
      </dgm:prSet>
      <dgm:spPr/>
    </dgm:pt>
    <dgm:pt modelId="{87355613-3939-4244-B9D4-79698A8A48A1}" type="pres">
      <dgm:prSet presAssocID="{88676063-6711-4514-B791-65C8E308DB8F}" presName="linNode" presStyleCnt="0"/>
      <dgm:spPr/>
    </dgm:pt>
    <dgm:pt modelId="{605023D1-B03A-41CF-908D-43756D7644A5}" type="pres">
      <dgm:prSet presAssocID="{88676063-6711-4514-B791-65C8E308DB8F}" presName="parentShp" presStyleLbl="node1" presStyleIdx="0" presStyleCnt="3">
        <dgm:presLayoutVars>
          <dgm:bulletEnabled val="1"/>
        </dgm:presLayoutVars>
      </dgm:prSet>
      <dgm:spPr/>
    </dgm:pt>
    <dgm:pt modelId="{8624478C-76A3-4E67-9AA5-7908C6800DA8}" type="pres">
      <dgm:prSet presAssocID="{88676063-6711-4514-B791-65C8E308DB8F}" presName="childShp" presStyleLbl="bgAccFollowNode1" presStyleIdx="0" presStyleCnt="3">
        <dgm:presLayoutVars>
          <dgm:bulletEnabled val="1"/>
        </dgm:presLayoutVars>
      </dgm:prSet>
      <dgm:spPr/>
    </dgm:pt>
    <dgm:pt modelId="{2F0CA24A-22F4-4932-89D2-39AC37C0B6DF}" type="pres">
      <dgm:prSet presAssocID="{9E1FD6D0-A27F-46FE-9827-FFC30F0E4F7B}" presName="spacing" presStyleCnt="0"/>
      <dgm:spPr/>
    </dgm:pt>
    <dgm:pt modelId="{F6322155-D118-48C2-B5BF-E06C9D827921}" type="pres">
      <dgm:prSet presAssocID="{357B63DA-F3E8-459D-BDDF-72A6934DF164}" presName="linNode" presStyleCnt="0"/>
      <dgm:spPr/>
    </dgm:pt>
    <dgm:pt modelId="{B1B50F8C-0386-472E-A8CD-5BB40A8AE201}" type="pres">
      <dgm:prSet presAssocID="{357B63DA-F3E8-459D-BDDF-72A6934DF164}" presName="parentShp" presStyleLbl="node1" presStyleIdx="1" presStyleCnt="3">
        <dgm:presLayoutVars>
          <dgm:bulletEnabled val="1"/>
        </dgm:presLayoutVars>
      </dgm:prSet>
      <dgm:spPr/>
    </dgm:pt>
    <dgm:pt modelId="{95D5A007-0F8F-42E4-B261-B83E3BA872BB}" type="pres">
      <dgm:prSet presAssocID="{357B63DA-F3E8-459D-BDDF-72A6934DF164}" presName="childShp" presStyleLbl="bgAccFollowNode1" presStyleIdx="1" presStyleCnt="3">
        <dgm:presLayoutVars>
          <dgm:bulletEnabled val="1"/>
        </dgm:presLayoutVars>
      </dgm:prSet>
      <dgm:spPr/>
    </dgm:pt>
    <dgm:pt modelId="{A86FC80A-5CC4-4F5F-8301-2427BE1A3AE9}" type="pres">
      <dgm:prSet presAssocID="{D14ECD02-97AD-4EBA-BC66-9E5477C4A87C}" presName="spacing" presStyleCnt="0"/>
      <dgm:spPr/>
    </dgm:pt>
    <dgm:pt modelId="{83B76E39-1A61-459C-BCCA-88C3DCD78794}" type="pres">
      <dgm:prSet presAssocID="{3B5F910A-FAE0-49B1-9F93-3862E1F1AF70}" presName="linNode" presStyleCnt="0"/>
      <dgm:spPr/>
    </dgm:pt>
    <dgm:pt modelId="{B21ECEE3-1F45-4457-840B-1A84024E4A6D}" type="pres">
      <dgm:prSet presAssocID="{3B5F910A-FAE0-49B1-9F93-3862E1F1AF70}" presName="parentShp" presStyleLbl="node1" presStyleIdx="2" presStyleCnt="3">
        <dgm:presLayoutVars>
          <dgm:bulletEnabled val="1"/>
        </dgm:presLayoutVars>
      </dgm:prSet>
      <dgm:spPr/>
    </dgm:pt>
    <dgm:pt modelId="{05FBA57F-A4B7-4BB7-AD14-ADE51CACD425}" type="pres">
      <dgm:prSet presAssocID="{3B5F910A-FAE0-49B1-9F93-3862E1F1AF70}" presName="childShp" presStyleLbl="bgAccFollowNode1" presStyleIdx="2" presStyleCnt="3">
        <dgm:presLayoutVars>
          <dgm:bulletEnabled val="1"/>
        </dgm:presLayoutVars>
      </dgm:prSet>
      <dgm:spPr/>
    </dgm:pt>
  </dgm:ptLst>
  <dgm:cxnLst>
    <dgm:cxn modelId="{558E2804-CB5F-4331-A18F-8C129E76C44B}" srcId="{19F83412-9577-46E0-857C-B2DD154D9F1B}" destId="{88676063-6711-4514-B791-65C8E308DB8F}" srcOrd="0" destOrd="0" parTransId="{D56F3197-F433-4989-A315-C92B15CC16BE}" sibTransId="{9E1FD6D0-A27F-46FE-9827-FFC30F0E4F7B}"/>
    <dgm:cxn modelId="{B24D830D-ECF4-457B-B57D-7E8D8D7DCF7C}" type="presOf" srcId="{19F83412-9577-46E0-857C-B2DD154D9F1B}" destId="{0D04CA25-9FE6-4CBA-8D54-BDB8DDF3A8D3}" srcOrd="0" destOrd="0" presId="urn:microsoft.com/office/officeart/2005/8/layout/vList6"/>
    <dgm:cxn modelId="{8148032B-6540-4A78-A7F1-958A6D66BAD3}" type="presOf" srcId="{88676063-6711-4514-B791-65C8E308DB8F}" destId="{605023D1-B03A-41CF-908D-43756D7644A5}" srcOrd="0" destOrd="0" presId="urn:microsoft.com/office/officeart/2005/8/layout/vList6"/>
    <dgm:cxn modelId="{C84FB265-9A18-4507-AE9E-88BCE2AD092B}" srcId="{19F83412-9577-46E0-857C-B2DD154D9F1B}" destId="{3B5F910A-FAE0-49B1-9F93-3862E1F1AF70}" srcOrd="2" destOrd="0" parTransId="{68FF8EE9-9D31-4A95-B1F4-AA23A79C97BA}" sibTransId="{8ED6DFE8-496C-41EA-AED9-6C8BCBE391A4}"/>
    <dgm:cxn modelId="{3C171A56-0767-48C2-8A8B-DFD4FD9CC5EA}" type="presOf" srcId="{357B63DA-F3E8-459D-BDDF-72A6934DF164}" destId="{B1B50F8C-0386-472E-A8CD-5BB40A8AE201}" srcOrd="0" destOrd="0" presId="urn:microsoft.com/office/officeart/2005/8/layout/vList6"/>
    <dgm:cxn modelId="{BAECBBD3-2CC2-49DF-8A7B-437B417DEE77}" type="presOf" srcId="{3B5F910A-FAE0-49B1-9F93-3862E1F1AF70}" destId="{B21ECEE3-1F45-4457-840B-1A84024E4A6D}" srcOrd="0" destOrd="0" presId="urn:microsoft.com/office/officeart/2005/8/layout/vList6"/>
    <dgm:cxn modelId="{B998BCE4-3240-4762-B388-3624CAAD0EA7}" srcId="{19F83412-9577-46E0-857C-B2DD154D9F1B}" destId="{357B63DA-F3E8-459D-BDDF-72A6934DF164}" srcOrd="1" destOrd="0" parTransId="{DA675A43-1D73-45FE-BC69-25660A55426E}" sibTransId="{D14ECD02-97AD-4EBA-BC66-9E5477C4A87C}"/>
    <dgm:cxn modelId="{02931F0D-C9A3-4015-9ADD-BF41065E460B}" type="presParOf" srcId="{0D04CA25-9FE6-4CBA-8D54-BDB8DDF3A8D3}" destId="{87355613-3939-4244-B9D4-79698A8A48A1}" srcOrd="0" destOrd="0" presId="urn:microsoft.com/office/officeart/2005/8/layout/vList6"/>
    <dgm:cxn modelId="{48311506-4A2F-452B-A3B3-6434D3982DA2}" type="presParOf" srcId="{87355613-3939-4244-B9D4-79698A8A48A1}" destId="{605023D1-B03A-41CF-908D-43756D7644A5}" srcOrd="0" destOrd="0" presId="urn:microsoft.com/office/officeart/2005/8/layout/vList6"/>
    <dgm:cxn modelId="{93CC8A3E-547A-4D49-9589-A83AC76D1F58}" type="presParOf" srcId="{87355613-3939-4244-B9D4-79698A8A48A1}" destId="{8624478C-76A3-4E67-9AA5-7908C6800DA8}" srcOrd="1" destOrd="0" presId="urn:microsoft.com/office/officeart/2005/8/layout/vList6"/>
    <dgm:cxn modelId="{0899DABC-218F-4FDC-87B8-2A8DEA2303CF}" type="presParOf" srcId="{0D04CA25-9FE6-4CBA-8D54-BDB8DDF3A8D3}" destId="{2F0CA24A-22F4-4932-89D2-39AC37C0B6DF}" srcOrd="1" destOrd="0" presId="urn:microsoft.com/office/officeart/2005/8/layout/vList6"/>
    <dgm:cxn modelId="{464185F9-4580-4D13-B3F2-383B43C433B1}" type="presParOf" srcId="{0D04CA25-9FE6-4CBA-8D54-BDB8DDF3A8D3}" destId="{F6322155-D118-48C2-B5BF-E06C9D827921}" srcOrd="2" destOrd="0" presId="urn:microsoft.com/office/officeart/2005/8/layout/vList6"/>
    <dgm:cxn modelId="{07A78DA9-6BFC-4DCD-A864-B60FC6537964}" type="presParOf" srcId="{F6322155-D118-48C2-B5BF-E06C9D827921}" destId="{B1B50F8C-0386-472E-A8CD-5BB40A8AE201}" srcOrd="0" destOrd="0" presId="urn:microsoft.com/office/officeart/2005/8/layout/vList6"/>
    <dgm:cxn modelId="{2B117513-416B-4301-A4D7-40ACE5E2654E}" type="presParOf" srcId="{F6322155-D118-48C2-B5BF-E06C9D827921}" destId="{95D5A007-0F8F-42E4-B261-B83E3BA872BB}" srcOrd="1" destOrd="0" presId="urn:microsoft.com/office/officeart/2005/8/layout/vList6"/>
    <dgm:cxn modelId="{740378FD-1235-43A2-AA83-9EBECB761CB3}" type="presParOf" srcId="{0D04CA25-9FE6-4CBA-8D54-BDB8DDF3A8D3}" destId="{A86FC80A-5CC4-4F5F-8301-2427BE1A3AE9}" srcOrd="3" destOrd="0" presId="urn:microsoft.com/office/officeart/2005/8/layout/vList6"/>
    <dgm:cxn modelId="{AF83A5C5-3A0F-4184-B3FC-E61AAEB3B557}" type="presParOf" srcId="{0D04CA25-9FE6-4CBA-8D54-BDB8DDF3A8D3}" destId="{83B76E39-1A61-459C-BCCA-88C3DCD78794}" srcOrd="4" destOrd="0" presId="urn:microsoft.com/office/officeart/2005/8/layout/vList6"/>
    <dgm:cxn modelId="{02EB6543-B4F1-4DB4-AADD-B81F4FC64E34}" type="presParOf" srcId="{83B76E39-1A61-459C-BCCA-88C3DCD78794}" destId="{B21ECEE3-1F45-4457-840B-1A84024E4A6D}" srcOrd="0" destOrd="0" presId="urn:microsoft.com/office/officeart/2005/8/layout/vList6"/>
    <dgm:cxn modelId="{CE0EB7F9-4E9C-44E6-BCAA-EAC2203ADE96}" type="presParOf" srcId="{83B76E39-1A61-459C-BCCA-88C3DCD78794}" destId="{05FBA57F-A4B7-4BB7-AD14-ADE51CACD425}"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8F313C4-CF49-4177-9AD2-C9297F96E4B6}" type="doc">
      <dgm:prSet loTypeId="urn:microsoft.com/office/officeart/2005/8/layout/vList2" loCatId="list" qsTypeId="urn:microsoft.com/office/officeart/2005/8/quickstyle/3d4" qsCatId="3D" csTypeId="urn:microsoft.com/office/officeart/2005/8/colors/accent2_2" csCatId="accent2" phldr="1"/>
      <dgm:spPr/>
      <dgm:t>
        <a:bodyPr/>
        <a:lstStyle/>
        <a:p>
          <a:endParaRPr lang="en-US"/>
        </a:p>
      </dgm:t>
    </dgm:pt>
    <dgm:pt modelId="{B2DF7455-3A45-4936-9060-863C494D1C30}">
      <dgm:prSet custT="1"/>
      <dgm:spPr/>
      <dgm:t>
        <a:bodyPr/>
        <a:lstStyle/>
        <a:p>
          <a:pPr rtl="0"/>
          <a:r>
            <a:rPr lang="bg-BG" sz="1800" dirty="0"/>
            <a:t>Дружеството осъществява дейността на дистрибутор на ЛП съобразно ДДП :</a:t>
          </a:r>
          <a:endParaRPr lang="en-US" sz="1800" dirty="0"/>
        </a:p>
      </dgm:t>
    </dgm:pt>
    <dgm:pt modelId="{2AA3A0CB-0CCC-4982-B623-FD92FDEB917F}" type="parTrans" cxnId="{65333AEE-C7E2-4361-8E79-5864BDBD6684}">
      <dgm:prSet/>
      <dgm:spPr/>
      <dgm:t>
        <a:bodyPr/>
        <a:lstStyle/>
        <a:p>
          <a:endParaRPr lang="en-US" sz="2400"/>
        </a:p>
      </dgm:t>
    </dgm:pt>
    <dgm:pt modelId="{055D512D-4792-4512-836A-CAA5BCCE568D}" type="sibTrans" cxnId="{65333AEE-C7E2-4361-8E79-5864BDBD6684}">
      <dgm:prSet/>
      <dgm:spPr/>
      <dgm:t>
        <a:bodyPr/>
        <a:lstStyle/>
        <a:p>
          <a:endParaRPr lang="en-US" sz="2400"/>
        </a:p>
      </dgm:t>
    </dgm:pt>
    <dgm:pt modelId="{F7BD2B17-BCC7-4984-8535-EA3C32DA635B}" type="pres">
      <dgm:prSet presAssocID="{48F313C4-CF49-4177-9AD2-C9297F96E4B6}" presName="linear" presStyleCnt="0">
        <dgm:presLayoutVars>
          <dgm:animLvl val="lvl"/>
          <dgm:resizeHandles val="exact"/>
        </dgm:presLayoutVars>
      </dgm:prSet>
      <dgm:spPr/>
    </dgm:pt>
    <dgm:pt modelId="{0DD55D16-8C85-4713-82F8-3363A7122ABB}" type="pres">
      <dgm:prSet presAssocID="{B2DF7455-3A45-4936-9060-863C494D1C30}" presName="parentText" presStyleLbl="node1" presStyleIdx="0" presStyleCnt="1" custScaleY="102656" custLinFactNeighborX="-3104" custLinFactNeighborY="16904">
        <dgm:presLayoutVars>
          <dgm:chMax val="0"/>
          <dgm:bulletEnabled val="1"/>
        </dgm:presLayoutVars>
      </dgm:prSet>
      <dgm:spPr/>
    </dgm:pt>
  </dgm:ptLst>
  <dgm:cxnLst>
    <dgm:cxn modelId="{D835482C-F2D9-4725-88D8-E137FECA5AB7}" type="presOf" srcId="{B2DF7455-3A45-4936-9060-863C494D1C30}" destId="{0DD55D16-8C85-4713-82F8-3363A7122ABB}" srcOrd="0" destOrd="0" presId="urn:microsoft.com/office/officeart/2005/8/layout/vList2"/>
    <dgm:cxn modelId="{FB281056-B1B8-481A-9696-9DD4926D2CBF}" type="presOf" srcId="{48F313C4-CF49-4177-9AD2-C9297F96E4B6}" destId="{F7BD2B17-BCC7-4984-8535-EA3C32DA635B}" srcOrd="0" destOrd="0" presId="urn:microsoft.com/office/officeart/2005/8/layout/vList2"/>
    <dgm:cxn modelId="{65333AEE-C7E2-4361-8E79-5864BDBD6684}" srcId="{48F313C4-CF49-4177-9AD2-C9297F96E4B6}" destId="{B2DF7455-3A45-4936-9060-863C494D1C30}" srcOrd="0" destOrd="0" parTransId="{2AA3A0CB-0CCC-4982-B623-FD92FDEB917F}" sibTransId="{055D512D-4792-4512-836A-CAA5BCCE568D}"/>
    <dgm:cxn modelId="{11F403EB-256C-49B2-8F5D-99D52476F3A0}" type="presParOf" srcId="{F7BD2B17-BCC7-4984-8535-EA3C32DA635B}" destId="{0DD55D16-8C85-4713-82F8-3363A7122ABB}"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0F827BB-9BD4-431F-9A56-7ECFC375EB76}" type="doc">
      <dgm:prSet loTypeId="urn:microsoft.com/office/officeart/2005/8/layout/chevron1" loCatId="process" qsTypeId="urn:microsoft.com/office/officeart/2005/8/quickstyle/simple1" qsCatId="simple" csTypeId="urn:microsoft.com/office/officeart/2005/8/colors/accent0_3" csCatId="mainScheme" phldr="1"/>
      <dgm:spPr/>
      <dgm:t>
        <a:bodyPr/>
        <a:lstStyle/>
        <a:p>
          <a:endParaRPr lang="en-US"/>
        </a:p>
      </dgm:t>
    </dgm:pt>
    <dgm:pt modelId="{1EA6E579-3F51-44CD-8E3E-A317D41282E2}">
      <dgm:prSet custT="1"/>
      <dgm:spPr/>
      <dgm:t>
        <a:bodyPr/>
        <a:lstStyle/>
        <a:p>
          <a:pPr rtl="0"/>
          <a:r>
            <a:rPr lang="bg-BG" sz="1400" b="1" i="1"/>
            <a:t>Обхват и основни принципи на борбата  с корупцията</a:t>
          </a:r>
          <a:endParaRPr lang="en-US" sz="1400" b="1" dirty="0"/>
        </a:p>
      </dgm:t>
    </dgm:pt>
    <dgm:pt modelId="{499A1147-CD46-4B4A-BF02-DD927DC159AF}" type="parTrans" cxnId="{97C5AFF2-8759-4344-8A46-2E764D457E83}">
      <dgm:prSet/>
      <dgm:spPr/>
      <dgm:t>
        <a:bodyPr/>
        <a:lstStyle/>
        <a:p>
          <a:endParaRPr lang="en-US" sz="2400" b="1">
            <a:solidFill>
              <a:schemeClr val="bg1">
                <a:lumMod val="75000"/>
              </a:schemeClr>
            </a:solidFill>
          </a:endParaRPr>
        </a:p>
      </dgm:t>
    </dgm:pt>
    <dgm:pt modelId="{42F89814-D3D9-4CBA-B0EF-D2C632DB19D9}" type="sibTrans" cxnId="{97C5AFF2-8759-4344-8A46-2E764D457E83}">
      <dgm:prSet/>
      <dgm:spPr/>
      <dgm:t>
        <a:bodyPr/>
        <a:lstStyle/>
        <a:p>
          <a:endParaRPr lang="en-US" sz="2400" b="1">
            <a:solidFill>
              <a:schemeClr val="bg1">
                <a:lumMod val="75000"/>
              </a:schemeClr>
            </a:solidFill>
          </a:endParaRPr>
        </a:p>
      </dgm:t>
    </dgm:pt>
    <dgm:pt modelId="{BC410638-5CC9-44DE-A287-17988050119B}" type="pres">
      <dgm:prSet presAssocID="{90F827BB-9BD4-431F-9A56-7ECFC375EB76}" presName="Name0" presStyleCnt="0">
        <dgm:presLayoutVars>
          <dgm:dir/>
          <dgm:animLvl val="lvl"/>
          <dgm:resizeHandles val="exact"/>
        </dgm:presLayoutVars>
      </dgm:prSet>
      <dgm:spPr/>
    </dgm:pt>
    <dgm:pt modelId="{F389CB3D-E936-456A-ACB5-28E4D4B7F312}" type="pres">
      <dgm:prSet presAssocID="{1EA6E579-3F51-44CD-8E3E-A317D41282E2}" presName="parTxOnly" presStyleLbl="node1" presStyleIdx="0" presStyleCnt="1">
        <dgm:presLayoutVars>
          <dgm:chMax val="0"/>
          <dgm:chPref val="0"/>
          <dgm:bulletEnabled val="1"/>
        </dgm:presLayoutVars>
      </dgm:prSet>
      <dgm:spPr/>
    </dgm:pt>
  </dgm:ptLst>
  <dgm:cxnLst>
    <dgm:cxn modelId="{B685AD17-E9EF-431D-B902-28D33BB150B0}" type="presOf" srcId="{1EA6E579-3F51-44CD-8E3E-A317D41282E2}" destId="{F389CB3D-E936-456A-ACB5-28E4D4B7F312}" srcOrd="0" destOrd="0" presId="urn:microsoft.com/office/officeart/2005/8/layout/chevron1"/>
    <dgm:cxn modelId="{7D05214E-0F75-473E-AD35-4C8D2C8C315D}" type="presOf" srcId="{90F827BB-9BD4-431F-9A56-7ECFC375EB76}" destId="{BC410638-5CC9-44DE-A287-17988050119B}" srcOrd="0" destOrd="0" presId="urn:microsoft.com/office/officeart/2005/8/layout/chevron1"/>
    <dgm:cxn modelId="{97C5AFF2-8759-4344-8A46-2E764D457E83}" srcId="{90F827BB-9BD4-431F-9A56-7ECFC375EB76}" destId="{1EA6E579-3F51-44CD-8E3E-A317D41282E2}" srcOrd="0" destOrd="0" parTransId="{499A1147-CD46-4B4A-BF02-DD927DC159AF}" sibTransId="{42F89814-D3D9-4CBA-B0EF-D2C632DB19D9}"/>
    <dgm:cxn modelId="{EB705846-F545-4E93-B85B-514942C84BA1}" type="presParOf" srcId="{BC410638-5CC9-44DE-A287-17988050119B}" destId="{F389CB3D-E936-456A-ACB5-28E4D4B7F312}"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052326C-7450-42B5-834F-BDEA612F0915}"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D905F31-C606-4FB6-B083-40D900870F94}">
      <dgm:prSet custT="1"/>
      <dgm:spPr/>
      <dgm:t>
        <a:bodyPr/>
        <a:lstStyle/>
        <a:p>
          <a:pPr rtl="0"/>
          <a:r>
            <a:rPr lang="bg-BG" sz="2400" b="1" u="sng" dirty="0"/>
            <a:t>Какво е подкуп ? </a:t>
          </a:r>
          <a:endParaRPr lang="en-US" sz="2400" b="1" dirty="0"/>
        </a:p>
      </dgm:t>
    </dgm:pt>
    <dgm:pt modelId="{17396851-98A2-4EDD-8DE5-798A6DE70CFF}" type="parTrans" cxnId="{F25C231C-3FF8-491F-9D32-BB727A7A3F7D}">
      <dgm:prSet/>
      <dgm:spPr/>
      <dgm:t>
        <a:bodyPr/>
        <a:lstStyle/>
        <a:p>
          <a:endParaRPr lang="en-US"/>
        </a:p>
      </dgm:t>
    </dgm:pt>
    <dgm:pt modelId="{2DF89CB1-452C-4822-9CD9-94508025FB3A}" type="sibTrans" cxnId="{F25C231C-3FF8-491F-9D32-BB727A7A3F7D}">
      <dgm:prSet/>
      <dgm:spPr/>
      <dgm:t>
        <a:bodyPr/>
        <a:lstStyle/>
        <a:p>
          <a:endParaRPr lang="en-US"/>
        </a:p>
      </dgm:t>
    </dgm:pt>
    <dgm:pt modelId="{1463F22B-154A-411A-847E-84E6C1C8263A}">
      <dgm:prSet/>
      <dgm:spPr/>
      <dgm:t>
        <a:bodyPr/>
        <a:lstStyle/>
        <a:p>
          <a:pPr rtl="0"/>
          <a:r>
            <a:rPr lang="bg-BG" b="1" u="sng" dirty="0"/>
            <a:t>С каква цел се дава подкуп ?</a:t>
          </a:r>
          <a:endParaRPr lang="en-US" b="1" dirty="0"/>
        </a:p>
      </dgm:t>
    </dgm:pt>
    <dgm:pt modelId="{E43AC83E-D1D0-4D52-8CAF-573EA54059BC}" type="parTrans" cxnId="{2296201F-E704-48E5-ACB6-8D5B11541C19}">
      <dgm:prSet/>
      <dgm:spPr/>
      <dgm:t>
        <a:bodyPr/>
        <a:lstStyle/>
        <a:p>
          <a:endParaRPr lang="en-US"/>
        </a:p>
      </dgm:t>
    </dgm:pt>
    <dgm:pt modelId="{E1548653-C7B5-4546-AF10-E36BF8AF5D37}" type="sibTrans" cxnId="{2296201F-E704-48E5-ACB6-8D5B11541C19}">
      <dgm:prSet/>
      <dgm:spPr/>
      <dgm:t>
        <a:bodyPr/>
        <a:lstStyle/>
        <a:p>
          <a:endParaRPr lang="en-US"/>
        </a:p>
      </dgm:t>
    </dgm:pt>
    <dgm:pt modelId="{F1A8F23F-F0C7-4763-BED1-FB1AC6B5DCDD}">
      <dgm:prSet custT="1"/>
      <dgm:spPr/>
      <dgm:t>
        <a:bodyPr/>
        <a:lstStyle/>
        <a:p>
          <a:pPr>
            <a:buFont typeface="Arial" panose="020B0604020202020204" pitchFamily="34" charset="0"/>
            <a:buChar char="•"/>
          </a:pPr>
          <a:r>
            <a:rPr lang="bg-BG" sz="1600" i="0" dirty="0">
              <a:solidFill>
                <a:srgbClr val="006666"/>
              </a:solidFill>
              <a:highlight>
                <a:srgbClr val="FFFF00"/>
              </a:highlight>
              <a:latin typeface="Bahnschrift SemiLight" panose="020B0502040204020203" pitchFamily="34" charset="0"/>
            </a:rPr>
            <a:t>искане или приемане на дар/облага</a:t>
          </a:r>
          <a:endParaRPr lang="en-US" sz="1600" i="0" dirty="0">
            <a:solidFill>
              <a:srgbClr val="006666"/>
            </a:solidFill>
            <a:highlight>
              <a:srgbClr val="FFFF00"/>
            </a:highlight>
          </a:endParaRPr>
        </a:p>
      </dgm:t>
    </dgm:pt>
    <dgm:pt modelId="{63782BA7-5C03-467E-90C9-42235CBF87FB}" type="parTrans" cxnId="{531B4A89-FB86-4EE9-9CEE-9AB32BF5C179}">
      <dgm:prSet/>
      <dgm:spPr/>
      <dgm:t>
        <a:bodyPr/>
        <a:lstStyle/>
        <a:p>
          <a:endParaRPr lang="en-US"/>
        </a:p>
      </dgm:t>
    </dgm:pt>
    <dgm:pt modelId="{F73014C0-D620-4E94-A178-91D4B0CD76C5}" type="sibTrans" cxnId="{531B4A89-FB86-4EE9-9CEE-9AB32BF5C179}">
      <dgm:prSet/>
      <dgm:spPr/>
      <dgm:t>
        <a:bodyPr/>
        <a:lstStyle/>
        <a:p>
          <a:endParaRPr lang="en-US"/>
        </a:p>
      </dgm:t>
    </dgm:pt>
    <dgm:pt modelId="{E0552EE5-7A57-48E1-B1D8-EE7F05E70128}">
      <dgm:prSet/>
      <dgm:spPr/>
      <dgm:t>
        <a:bodyPr/>
        <a:lstStyle/>
        <a:p>
          <a:pPr>
            <a:buFont typeface="Arial" panose="020B0604020202020204" pitchFamily="34" charset="0"/>
            <a:buChar char="•"/>
          </a:pPr>
          <a:r>
            <a:rPr lang="bg-BG" i="0" dirty="0">
              <a:solidFill>
                <a:srgbClr val="006666"/>
              </a:solidFill>
              <a:highlight>
                <a:srgbClr val="FFFF00"/>
              </a:highlight>
              <a:latin typeface="Bahnschrift SemiLight" panose="020B0502040204020203" pitchFamily="34" charset="0"/>
            </a:rPr>
            <a:t>да се извърши действие по служба, което е в нарушение на законова разпоредба</a:t>
          </a:r>
          <a:endParaRPr lang="en-US" i="0" dirty="0">
            <a:solidFill>
              <a:srgbClr val="006666"/>
            </a:solidFill>
            <a:highlight>
              <a:srgbClr val="FFFF00"/>
            </a:highlight>
          </a:endParaRPr>
        </a:p>
      </dgm:t>
    </dgm:pt>
    <dgm:pt modelId="{4CB2A5C5-1F09-4C2C-A937-9208BD5BBFF6}" type="parTrans" cxnId="{AB4B1C07-E33D-44CF-AAB3-F760CD56F9D5}">
      <dgm:prSet/>
      <dgm:spPr/>
      <dgm:t>
        <a:bodyPr/>
        <a:lstStyle/>
        <a:p>
          <a:endParaRPr lang="en-US"/>
        </a:p>
      </dgm:t>
    </dgm:pt>
    <dgm:pt modelId="{A2012403-FA64-430C-BD3D-C55BDBB81916}" type="sibTrans" cxnId="{AB4B1C07-E33D-44CF-AAB3-F760CD56F9D5}">
      <dgm:prSet/>
      <dgm:spPr/>
      <dgm:t>
        <a:bodyPr/>
        <a:lstStyle/>
        <a:p>
          <a:endParaRPr lang="en-US"/>
        </a:p>
      </dgm:t>
    </dgm:pt>
    <dgm:pt modelId="{A8C4AC8F-6F30-45F8-8FE0-8EF418769AB6}">
      <dgm:prSet custT="1"/>
      <dgm:spPr/>
      <dgm:t>
        <a:bodyPr/>
        <a:lstStyle/>
        <a:p>
          <a:pPr>
            <a:buFont typeface="Arial" panose="020B0604020202020204" pitchFamily="34" charset="0"/>
            <a:buChar char="•"/>
          </a:pPr>
          <a:r>
            <a:rPr lang="bg-BG" sz="1600" i="0" dirty="0">
              <a:solidFill>
                <a:srgbClr val="006666"/>
              </a:solidFill>
              <a:highlight>
                <a:srgbClr val="FFFF00"/>
              </a:highlight>
              <a:latin typeface="Bahnschrift SemiLight" panose="020B0502040204020203" pitchFamily="34" charset="0"/>
            </a:rPr>
            <a:t>предложение за дар/облага</a:t>
          </a:r>
          <a:r>
            <a:rPr lang="bg-BG" sz="1600" i="0" u="sng" dirty="0">
              <a:solidFill>
                <a:srgbClr val="006666"/>
              </a:solidFill>
              <a:highlight>
                <a:srgbClr val="FFFF00"/>
              </a:highlight>
              <a:latin typeface="Bahnschrift SemiLight" panose="020B0502040204020203" pitchFamily="34" charset="0"/>
            </a:rPr>
            <a:t> </a:t>
          </a:r>
        </a:p>
        <a:p>
          <a:endParaRPr lang="en-US" sz="1600" dirty="0"/>
        </a:p>
      </dgm:t>
    </dgm:pt>
    <dgm:pt modelId="{9AA2C421-318E-4E41-8724-6AECB743A9AD}" type="parTrans" cxnId="{FBE8E4CF-7C0F-4FFF-920C-B4F571D0E2D8}">
      <dgm:prSet/>
      <dgm:spPr/>
      <dgm:t>
        <a:bodyPr/>
        <a:lstStyle/>
        <a:p>
          <a:endParaRPr lang="en-US"/>
        </a:p>
      </dgm:t>
    </dgm:pt>
    <dgm:pt modelId="{3A9E1512-0A6A-41AE-A7B8-C826654554A3}" type="sibTrans" cxnId="{FBE8E4CF-7C0F-4FFF-920C-B4F571D0E2D8}">
      <dgm:prSet/>
      <dgm:spPr/>
      <dgm:t>
        <a:bodyPr/>
        <a:lstStyle/>
        <a:p>
          <a:endParaRPr lang="en-US"/>
        </a:p>
      </dgm:t>
    </dgm:pt>
    <dgm:pt modelId="{0E8908F7-D85D-4E66-84F0-3F21F8A474A9}">
      <dgm:prSet/>
      <dgm:spPr/>
      <dgm:t>
        <a:bodyPr/>
        <a:lstStyle/>
        <a:p>
          <a:pPr>
            <a:buFont typeface="Arial" panose="020B0604020202020204" pitchFamily="34" charset="0"/>
            <a:buChar char="•"/>
          </a:pPr>
          <a:r>
            <a:rPr lang="bg-BG" i="0" dirty="0">
              <a:solidFill>
                <a:srgbClr val="006666"/>
              </a:solidFill>
              <a:highlight>
                <a:srgbClr val="FFFF00"/>
              </a:highlight>
              <a:latin typeface="Bahnschrift SemiLight" panose="020B0502040204020203" pitchFamily="34" charset="0"/>
            </a:rPr>
            <a:t>за вече извършено действие в нарушение на законова разпоредба</a:t>
          </a:r>
          <a:endParaRPr lang="en-US" i="0" dirty="0">
            <a:solidFill>
              <a:srgbClr val="006666"/>
            </a:solidFill>
            <a:highlight>
              <a:srgbClr val="FFFF00"/>
            </a:highlight>
          </a:endParaRPr>
        </a:p>
      </dgm:t>
    </dgm:pt>
    <dgm:pt modelId="{D8CB10DA-C329-4860-A210-36724518A858}" type="parTrans" cxnId="{1F026B75-D6AC-4736-8E08-615CA92DD871}">
      <dgm:prSet/>
      <dgm:spPr/>
      <dgm:t>
        <a:bodyPr/>
        <a:lstStyle/>
        <a:p>
          <a:endParaRPr lang="en-US"/>
        </a:p>
      </dgm:t>
    </dgm:pt>
    <dgm:pt modelId="{84A61AD2-5F17-47CB-BB19-B974785EB8F2}" type="sibTrans" cxnId="{1F026B75-D6AC-4736-8E08-615CA92DD871}">
      <dgm:prSet/>
      <dgm:spPr/>
      <dgm:t>
        <a:bodyPr/>
        <a:lstStyle/>
        <a:p>
          <a:endParaRPr lang="en-US"/>
        </a:p>
      </dgm:t>
    </dgm:pt>
    <dgm:pt modelId="{F9F01C1F-94BD-4AE8-B2CE-44B4A849745C}">
      <dgm:prSet/>
      <dgm:spPr/>
      <dgm:t>
        <a:bodyPr/>
        <a:lstStyle/>
        <a:p>
          <a:pPr>
            <a:buFont typeface="Arial" panose="020B0604020202020204" pitchFamily="34" charset="0"/>
            <a:buChar char="•"/>
          </a:pPr>
          <a:r>
            <a:rPr lang="bg-BG" i="0" dirty="0">
              <a:solidFill>
                <a:srgbClr val="006666"/>
              </a:solidFill>
              <a:highlight>
                <a:srgbClr val="FFFF00"/>
              </a:highlight>
              <a:latin typeface="Bahnschrift SemiLight" panose="020B0502040204020203" pitchFamily="34" charset="0"/>
            </a:rPr>
            <a:t>за неизвършване на действие по служба, с което се нарушава законова разпоредба</a:t>
          </a:r>
          <a:endParaRPr lang="en-US" i="0" dirty="0">
            <a:solidFill>
              <a:srgbClr val="006666"/>
            </a:solidFill>
            <a:highlight>
              <a:srgbClr val="FFFF00"/>
            </a:highlight>
            <a:latin typeface="Bahnschrift SemiLight" panose="020B0502040204020203" pitchFamily="34" charset="0"/>
          </a:endParaRPr>
        </a:p>
        <a:p>
          <a:endParaRPr lang="en-US" i="1" dirty="0"/>
        </a:p>
      </dgm:t>
    </dgm:pt>
    <dgm:pt modelId="{04F617B5-2584-443B-9E6F-EBB08D364FBF}" type="parTrans" cxnId="{4641693F-D2B2-4F49-8381-6F5ED0381073}">
      <dgm:prSet/>
      <dgm:spPr/>
      <dgm:t>
        <a:bodyPr/>
        <a:lstStyle/>
        <a:p>
          <a:endParaRPr lang="en-US"/>
        </a:p>
      </dgm:t>
    </dgm:pt>
    <dgm:pt modelId="{218BB7D3-487E-4979-BE44-848AB8BB53FF}" type="sibTrans" cxnId="{4641693F-D2B2-4F49-8381-6F5ED0381073}">
      <dgm:prSet/>
      <dgm:spPr/>
      <dgm:t>
        <a:bodyPr/>
        <a:lstStyle/>
        <a:p>
          <a:endParaRPr lang="en-US"/>
        </a:p>
      </dgm:t>
    </dgm:pt>
    <dgm:pt modelId="{6FF6516A-DF9A-44C9-94BC-99DFE926DAC2}" type="pres">
      <dgm:prSet presAssocID="{0052326C-7450-42B5-834F-BDEA612F0915}" presName="Name0" presStyleCnt="0">
        <dgm:presLayoutVars>
          <dgm:dir/>
          <dgm:animLvl val="lvl"/>
          <dgm:resizeHandles val="exact"/>
        </dgm:presLayoutVars>
      </dgm:prSet>
      <dgm:spPr/>
    </dgm:pt>
    <dgm:pt modelId="{DE17C78F-0075-478C-8430-EB9B9EC6CC22}" type="pres">
      <dgm:prSet presAssocID="{5D905F31-C606-4FB6-B083-40D900870F94}" presName="composite" presStyleCnt="0"/>
      <dgm:spPr/>
    </dgm:pt>
    <dgm:pt modelId="{09BB006A-EAC6-41C8-9D9A-59BF43BD80A2}" type="pres">
      <dgm:prSet presAssocID="{5D905F31-C606-4FB6-B083-40D900870F94}" presName="parTx" presStyleLbl="node1" presStyleIdx="0" presStyleCnt="2">
        <dgm:presLayoutVars>
          <dgm:chMax val="0"/>
          <dgm:chPref val="0"/>
          <dgm:bulletEnabled val="1"/>
        </dgm:presLayoutVars>
      </dgm:prSet>
      <dgm:spPr/>
    </dgm:pt>
    <dgm:pt modelId="{7CE8AEBB-8D93-47E3-974C-1BE9155CF9A0}" type="pres">
      <dgm:prSet presAssocID="{5D905F31-C606-4FB6-B083-40D900870F94}" presName="desTx" presStyleLbl="revTx" presStyleIdx="0" presStyleCnt="2">
        <dgm:presLayoutVars>
          <dgm:bulletEnabled val="1"/>
        </dgm:presLayoutVars>
      </dgm:prSet>
      <dgm:spPr/>
    </dgm:pt>
    <dgm:pt modelId="{BC2C1669-F567-4839-8CB8-670AEAA5AE41}" type="pres">
      <dgm:prSet presAssocID="{2DF89CB1-452C-4822-9CD9-94508025FB3A}" presName="space" presStyleCnt="0"/>
      <dgm:spPr/>
    </dgm:pt>
    <dgm:pt modelId="{3C4663A1-2B6E-4B40-BAD7-800EBE9C913D}" type="pres">
      <dgm:prSet presAssocID="{1463F22B-154A-411A-847E-84E6C1C8263A}" presName="composite" presStyleCnt="0"/>
      <dgm:spPr/>
    </dgm:pt>
    <dgm:pt modelId="{3A37F80D-F332-4CEF-9C87-E6068C5D3365}" type="pres">
      <dgm:prSet presAssocID="{1463F22B-154A-411A-847E-84E6C1C8263A}" presName="parTx" presStyleLbl="node1" presStyleIdx="1" presStyleCnt="2">
        <dgm:presLayoutVars>
          <dgm:chMax val="0"/>
          <dgm:chPref val="0"/>
          <dgm:bulletEnabled val="1"/>
        </dgm:presLayoutVars>
      </dgm:prSet>
      <dgm:spPr/>
    </dgm:pt>
    <dgm:pt modelId="{C193385D-44AA-4A54-9831-9C9B76C21190}" type="pres">
      <dgm:prSet presAssocID="{1463F22B-154A-411A-847E-84E6C1C8263A}" presName="desTx" presStyleLbl="revTx" presStyleIdx="1" presStyleCnt="2">
        <dgm:presLayoutVars>
          <dgm:bulletEnabled val="1"/>
        </dgm:presLayoutVars>
      </dgm:prSet>
      <dgm:spPr/>
    </dgm:pt>
  </dgm:ptLst>
  <dgm:cxnLst>
    <dgm:cxn modelId="{80CA5304-8FFE-4B18-A615-96DA372F910F}" type="presOf" srcId="{0E8908F7-D85D-4E66-84F0-3F21F8A474A9}" destId="{C193385D-44AA-4A54-9831-9C9B76C21190}" srcOrd="0" destOrd="1" presId="urn:microsoft.com/office/officeart/2005/8/layout/chevron1"/>
    <dgm:cxn modelId="{AB4B1C07-E33D-44CF-AAB3-F760CD56F9D5}" srcId="{1463F22B-154A-411A-847E-84E6C1C8263A}" destId="{E0552EE5-7A57-48E1-B1D8-EE7F05E70128}" srcOrd="0" destOrd="0" parTransId="{4CB2A5C5-1F09-4C2C-A937-9208BD5BBFF6}" sibTransId="{A2012403-FA64-430C-BD3D-C55BDBB81916}"/>
    <dgm:cxn modelId="{F25C231C-3FF8-491F-9D32-BB727A7A3F7D}" srcId="{0052326C-7450-42B5-834F-BDEA612F0915}" destId="{5D905F31-C606-4FB6-B083-40D900870F94}" srcOrd="0" destOrd="0" parTransId="{17396851-98A2-4EDD-8DE5-798A6DE70CFF}" sibTransId="{2DF89CB1-452C-4822-9CD9-94508025FB3A}"/>
    <dgm:cxn modelId="{2296201F-E704-48E5-ACB6-8D5B11541C19}" srcId="{0052326C-7450-42B5-834F-BDEA612F0915}" destId="{1463F22B-154A-411A-847E-84E6C1C8263A}" srcOrd="1" destOrd="0" parTransId="{E43AC83E-D1D0-4D52-8CAF-573EA54059BC}" sibTransId="{E1548653-C7B5-4546-AF10-E36BF8AF5D37}"/>
    <dgm:cxn modelId="{4641693F-D2B2-4F49-8381-6F5ED0381073}" srcId="{1463F22B-154A-411A-847E-84E6C1C8263A}" destId="{F9F01C1F-94BD-4AE8-B2CE-44B4A849745C}" srcOrd="2" destOrd="0" parTransId="{04F617B5-2584-443B-9E6F-EBB08D364FBF}" sibTransId="{218BB7D3-487E-4979-BE44-848AB8BB53FF}"/>
    <dgm:cxn modelId="{AD050666-2AA4-498B-810A-113BDB3E08CC}" type="presOf" srcId="{0052326C-7450-42B5-834F-BDEA612F0915}" destId="{6FF6516A-DF9A-44C9-94BC-99DFE926DAC2}" srcOrd="0" destOrd="0" presId="urn:microsoft.com/office/officeart/2005/8/layout/chevron1"/>
    <dgm:cxn modelId="{1F026B75-D6AC-4736-8E08-615CA92DD871}" srcId="{1463F22B-154A-411A-847E-84E6C1C8263A}" destId="{0E8908F7-D85D-4E66-84F0-3F21F8A474A9}" srcOrd="1" destOrd="0" parTransId="{D8CB10DA-C329-4860-A210-36724518A858}" sibTransId="{84A61AD2-5F17-47CB-BB19-B974785EB8F2}"/>
    <dgm:cxn modelId="{531B4A89-FB86-4EE9-9CEE-9AB32BF5C179}" srcId="{5D905F31-C606-4FB6-B083-40D900870F94}" destId="{F1A8F23F-F0C7-4763-BED1-FB1AC6B5DCDD}" srcOrd="0" destOrd="0" parTransId="{63782BA7-5C03-467E-90C9-42235CBF87FB}" sibTransId="{F73014C0-D620-4E94-A178-91D4B0CD76C5}"/>
    <dgm:cxn modelId="{B5ABEAA1-BB97-408E-96E3-0B6DD544D835}" type="presOf" srcId="{F1A8F23F-F0C7-4763-BED1-FB1AC6B5DCDD}" destId="{7CE8AEBB-8D93-47E3-974C-1BE9155CF9A0}" srcOrd="0" destOrd="0" presId="urn:microsoft.com/office/officeart/2005/8/layout/chevron1"/>
    <dgm:cxn modelId="{510413B0-0680-4F2D-B965-B50BE3B26948}" type="presOf" srcId="{E0552EE5-7A57-48E1-B1D8-EE7F05E70128}" destId="{C193385D-44AA-4A54-9831-9C9B76C21190}" srcOrd="0" destOrd="0" presId="urn:microsoft.com/office/officeart/2005/8/layout/chevron1"/>
    <dgm:cxn modelId="{3FF6F4B0-6910-4848-A36B-9430E74D58ED}" type="presOf" srcId="{F9F01C1F-94BD-4AE8-B2CE-44B4A849745C}" destId="{C193385D-44AA-4A54-9831-9C9B76C21190}" srcOrd="0" destOrd="2" presId="urn:microsoft.com/office/officeart/2005/8/layout/chevron1"/>
    <dgm:cxn modelId="{FBE8E4CF-7C0F-4FFF-920C-B4F571D0E2D8}" srcId="{5D905F31-C606-4FB6-B083-40D900870F94}" destId="{A8C4AC8F-6F30-45F8-8FE0-8EF418769AB6}" srcOrd="1" destOrd="0" parTransId="{9AA2C421-318E-4E41-8724-6AECB743A9AD}" sibTransId="{3A9E1512-0A6A-41AE-A7B8-C826654554A3}"/>
    <dgm:cxn modelId="{8DFFE2E0-95FA-4FF3-9405-1CBA96C73414}" type="presOf" srcId="{1463F22B-154A-411A-847E-84E6C1C8263A}" destId="{3A37F80D-F332-4CEF-9C87-E6068C5D3365}" srcOrd="0" destOrd="0" presId="urn:microsoft.com/office/officeart/2005/8/layout/chevron1"/>
    <dgm:cxn modelId="{2F24B5F0-377F-4B70-95E9-AE95C465B26E}" type="presOf" srcId="{5D905F31-C606-4FB6-B083-40D900870F94}" destId="{09BB006A-EAC6-41C8-9D9A-59BF43BD80A2}" srcOrd="0" destOrd="0" presId="urn:microsoft.com/office/officeart/2005/8/layout/chevron1"/>
    <dgm:cxn modelId="{66CE71F5-37DE-4B1F-B924-7A7DFE766DFC}" type="presOf" srcId="{A8C4AC8F-6F30-45F8-8FE0-8EF418769AB6}" destId="{7CE8AEBB-8D93-47E3-974C-1BE9155CF9A0}" srcOrd="0" destOrd="1" presId="urn:microsoft.com/office/officeart/2005/8/layout/chevron1"/>
    <dgm:cxn modelId="{741D0F76-3A7F-4D8E-A235-F91DB3AD6B33}" type="presParOf" srcId="{6FF6516A-DF9A-44C9-94BC-99DFE926DAC2}" destId="{DE17C78F-0075-478C-8430-EB9B9EC6CC22}" srcOrd="0" destOrd="0" presId="urn:microsoft.com/office/officeart/2005/8/layout/chevron1"/>
    <dgm:cxn modelId="{838E9687-FA92-4D2C-9867-295C62134AEA}" type="presParOf" srcId="{DE17C78F-0075-478C-8430-EB9B9EC6CC22}" destId="{09BB006A-EAC6-41C8-9D9A-59BF43BD80A2}" srcOrd="0" destOrd="0" presId="urn:microsoft.com/office/officeart/2005/8/layout/chevron1"/>
    <dgm:cxn modelId="{70FCD398-6550-430B-81A0-E888EE2B0479}" type="presParOf" srcId="{DE17C78F-0075-478C-8430-EB9B9EC6CC22}" destId="{7CE8AEBB-8D93-47E3-974C-1BE9155CF9A0}" srcOrd="1" destOrd="0" presId="urn:microsoft.com/office/officeart/2005/8/layout/chevron1"/>
    <dgm:cxn modelId="{2DB2A252-5399-463D-9593-8BF39136FAAF}" type="presParOf" srcId="{6FF6516A-DF9A-44C9-94BC-99DFE926DAC2}" destId="{BC2C1669-F567-4839-8CB8-670AEAA5AE41}" srcOrd="1" destOrd="0" presId="urn:microsoft.com/office/officeart/2005/8/layout/chevron1"/>
    <dgm:cxn modelId="{CCB59C27-D703-4116-ACF1-13FC5D3CBFDA}" type="presParOf" srcId="{6FF6516A-DF9A-44C9-94BC-99DFE926DAC2}" destId="{3C4663A1-2B6E-4B40-BAD7-800EBE9C913D}" srcOrd="2" destOrd="0" presId="urn:microsoft.com/office/officeart/2005/8/layout/chevron1"/>
    <dgm:cxn modelId="{FBDFEA1D-64E6-4FB5-B500-04E3094C22DD}" type="presParOf" srcId="{3C4663A1-2B6E-4B40-BAD7-800EBE9C913D}" destId="{3A37F80D-F332-4CEF-9C87-E6068C5D3365}" srcOrd="0" destOrd="0" presId="urn:microsoft.com/office/officeart/2005/8/layout/chevron1"/>
    <dgm:cxn modelId="{E65E7A51-8A01-450F-8C81-549E300C8640}" type="presParOf" srcId="{3C4663A1-2B6E-4B40-BAD7-800EBE9C913D}" destId="{C193385D-44AA-4A54-9831-9C9B76C21190}" srcOrd="1"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4951031-5B73-445D-8FD1-5280A8FE5C87}"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E28D9C13-C1E7-48C4-8C60-A7D37689567B}">
      <dgm:prSet/>
      <dgm:spPr/>
      <dgm:t>
        <a:bodyPr/>
        <a:lstStyle/>
        <a:p>
          <a:pPr rtl="0"/>
          <a:r>
            <a:rPr lang="bg-BG" i="1"/>
            <a:t>Дружеството /неговите служители/ , не могат да предлагат или дават пари/предмети със значителна стойност на лице/организация, които са предназначени да възнаградят лицето/ организацията за действия, с които нарушават съществуващото законодателство, с цел Дружеството да получи или запази бизнес предимство</a:t>
          </a:r>
          <a:endParaRPr lang="en-US"/>
        </a:p>
      </dgm:t>
    </dgm:pt>
    <dgm:pt modelId="{CA2AEDC1-5958-4150-AFC5-E90F3A2CE79C}" type="parTrans" cxnId="{E0EF2821-5B4F-4305-8E4E-52013543C267}">
      <dgm:prSet/>
      <dgm:spPr/>
      <dgm:t>
        <a:bodyPr/>
        <a:lstStyle/>
        <a:p>
          <a:endParaRPr lang="en-US"/>
        </a:p>
      </dgm:t>
    </dgm:pt>
    <dgm:pt modelId="{C24EF9E1-90F8-46B9-B54C-8F77520B4624}" type="sibTrans" cxnId="{E0EF2821-5B4F-4305-8E4E-52013543C267}">
      <dgm:prSet/>
      <dgm:spPr/>
      <dgm:t>
        <a:bodyPr/>
        <a:lstStyle/>
        <a:p>
          <a:endParaRPr lang="en-US"/>
        </a:p>
      </dgm:t>
    </dgm:pt>
    <dgm:pt modelId="{C8EFE20B-132B-44E3-BD6C-25938D8E3701}" type="pres">
      <dgm:prSet presAssocID="{E4951031-5B73-445D-8FD1-5280A8FE5C87}" presName="cycle" presStyleCnt="0">
        <dgm:presLayoutVars>
          <dgm:dir/>
          <dgm:resizeHandles val="exact"/>
        </dgm:presLayoutVars>
      </dgm:prSet>
      <dgm:spPr/>
    </dgm:pt>
    <dgm:pt modelId="{CBA6FAF4-97AE-4B7E-8957-5F3E2AB69AB0}" type="pres">
      <dgm:prSet presAssocID="{E28D9C13-C1E7-48C4-8C60-A7D37689567B}" presName="node" presStyleLbl="node1" presStyleIdx="0" presStyleCnt="1">
        <dgm:presLayoutVars>
          <dgm:bulletEnabled val="1"/>
        </dgm:presLayoutVars>
      </dgm:prSet>
      <dgm:spPr/>
    </dgm:pt>
  </dgm:ptLst>
  <dgm:cxnLst>
    <dgm:cxn modelId="{E0EF2821-5B4F-4305-8E4E-52013543C267}" srcId="{E4951031-5B73-445D-8FD1-5280A8FE5C87}" destId="{E28D9C13-C1E7-48C4-8C60-A7D37689567B}" srcOrd="0" destOrd="0" parTransId="{CA2AEDC1-5958-4150-AFC5-E90F3A2CE79C}" sibTransId="{C24EF9E1-90F8-46B9-B54C-8F77520B4624}"/>
    <dgm:cxn modelId="{74C164EB-07E5-4D35-9D66-0B33FF550650}" type="presOf" srcId="{E4951031-5B73-445D-8FD1-5280A8FE5C87}" destId="{C8EFE20B-132B-44E3-BD6C-25938D8E3701}" srcOrd="0" destOrd="0" presId="urn:microsoft.com/office/officeart/2005/8/layout/cycle2"/>
    <dgm:cxn modelId="{5A3DBAF9-833F-4DD5-B443-D787A1EB9091}" type="presOf" srcId="{E28D9C13-C1E7-48C4-8C60-A7D37689567B}" destId="{CBA6FAF4-97AE-4B7E-8957-5F3E2AB69AB0}" srcOrd="0" destOrd="0" presId="urn:microsoft.com/office/officeart/2005/8/layout/cycle2"/>
    <dgm:cxn modelId="{83BCD11E-121B-41C1-B709-F1908A844C67}" type="presParOf" srcId="{C8EFE20B-132B-44E3-BD6C-25938D8E3701}" destId="{CBA6FAF4-97AE-4B7E-8957-5F3E2AB69AB0}" srcOrd="0" destOrd="0" presId="urn:microsoft.com/office/officeart/2005/8/layout/cycle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BB7614F-8ED5-4C63-B118-6E35BC158A70}" type="doc">
      <dgm:prSet loTypeId="urn:microsoft.com/office/officeart/2005/8/layout/hierarchy1" loCatId="hierarchy" qsTypeId="urn:microsoft.com/office/officeart/2005/8/quickstyle/simple5" qsCatId="simple" csTypeId="urn:microsoft.com/office/officeart/2005/8/colors/accent2_3" csCatId="accent2" phldr="1"/>
      <dgm:spPr/>
      <dgm:t>
        <a:bodyPr/>
        <a:lstStyle/>
        <a:p>
          <a:endParaRPr lang="en-US"/>
        </a:p>
      </dgm:t>
    </dgm:pt>
    <dgm:pt modelId="{63C5426B-6285-4993-B228-A4A358E86C1E}">
      <dgm:prSet/>
      <dgm:spPr/>
      <dgm:t>
        <a:bodyPr/>
        <a:lstStyle/>
        <a:p>
          <a:pPr rtl="0"/>
          <a:r>
            <a:rPr lang="bg-BG" b="1" dirty="0">
              <a:solidFill>
                <a:schemeClr val="accent1">
                  <a:lumMod val="75000"/>
                </a:schemeClr>
              </a:solidFill>
            </a:rPr>
            <a:t>веднъж годишно и при промяна на обстоятелствата</a:t>
          </a:r>
          <a:endParaRPr lang="en-US" b="1" dirty="0">
            <a:solidFill>
              <a:schemeClr val="accent1">
                <a:lumMod val="75000"/>
              </a:schemeClr>
            </a:solidFill>
          </a:endParaRPr>
        </a:p>
      </dgm:t>
    </dgm:pt>
    <dgm:pt modelId="{E805A2AA-6498-4B14-A0FA-1E80271D73A9}" type="parTrans" cxnId="{D0E2C51E-4338-4932-92C0-F2A5D65CEB3D}">
      <dgm:prSet/>
      <dgm:spPr/>
      <dgm:t>
        <a:bodyPr/>
        <a:lstStyle/>
        <a:p>
          <a:endParaRPr lang="en-US" b="1">
            <a:solidFill>
              <a:schemeClr val="accent1">
                <a:lumMod val="75000"/>
              </a:schemeClr>
            </a:solidFill>
          </a:endParaRPr>
        </a:p>
      </dgm:t>
    </dgm:pt>
    <dgm:pt modelId="{44250C5F-CF20-42AA-BD31-8BECDF80F8F7}" type="sibTrans" cxnId="{D0E2C51E-4338-4932-92C0-F2A5D65CEB3D}">
      <dgm:prSet/>
      <dgm:spPr/>
      <dgm:t>
        <a:bodyPr/>
        <a:lstStyle/>
        <a:p>
          <a:endParaRPr lang="en-US" b="1">
            <a:solidFill>
              <a:schemeClr val="accent1">
                <a:lumMod val="75000"/>
              </a:schemeClr>
            </a:solidFill>
          </a:endParaRPr>
        </a:p>
      </dgm:t>
    </dgm:pt>
    <dgm:pt modelId="{1CF1CC1B-342B-4065-A907-D9BEE383FCE4}">
      <dgm:prSet/>
      <dgm:spPr/>
      <dgm:t>
        <a:bodyPr/>
        <a:lstStyle/>
        <a:p>
          <a:pPr rtl="0"/>
          <a:r>
            <a:rPr lang="bg-BG" b="1" dirty="0">
              <a:solidFill>
                <a:schemeClr val="accent1">
                  <a:lumMod val="75000"/>
                </a:schemeClr>
              </a:solidFill>
            </a:rPr>
            <a:t>регламентиран метод за оценяване и начин на документиране –                     В ИСУ по процедура </a:t>
          </a:r>
          <a:r>
            <a:rPr lang="en-US" b="1" dirty="0">
              <a:solidFill>
                <a:schemeClr val="accent1">
                  <a:lumMod val="75000"/>
                </a:schemeClr>
              </a:solidFill>
            </a:rPr>
            <a:t>ST SOP 1-3 </a:t>
          </a:r>
          <a:r>
            <a:rPr lang="bg-BG" b="1" dirty="0">
              <a:solidFill>
                <a:schemeClr val="accent1">
                  <a:lumMod val="75000"/>
                </a:schemeClr>
              </a:solidFill>
            </a:rPr>
            <a:t>„Управление на риска за качеството“</a:t>
          </a:r>
          <a:endParaRPr lang="en-US" b="1" dirty="0">
            <a:solidFill>
              <a:schemeClr val="accent1">
                <a:lumMod val="75000"/>
              </a:schemeClr>
            </a:solidFill>
          </a:endParaRPr>
        </a:p>
      </dgm:t>
    </dgm:pt>
    <dgm:pt modelId="{DDED69A0-F4F1-4F15-A030-365F7734BC1D}" type="parTrans" cxnId="{82269991-9859-422B-A8DC-1AD5A849753D}">
      <dgm:prSet/>
      <dgm:spPr/>
      <dgm:t>
        <a:bodyPr/>
        <a:lstStyle/>
        <a:p>
          <a:endParaRPr lang="en-US" b="1">
            <a:solidFill>
              <a:schemeClr val="accent1">
                <a:lumMod val="75000"/>
              </a:schemeClr>
            </a:solidFill>
          </a:endParaRPr>
        </a:p>
      </dgm:t>
    </dgm:pt>
    <dgm:pt modelId="{662DC066-138B-42AE-9A95-A8DA5F5E2399}" type="sibTrans" cxnId="{82269991-9859-422B-A8DC-1AD5A849753D}">
      <dgm:prSet/>
      <dgm:spPr/>
      <dgm:t>
        <a:bodyPr/>
        <a:lstStyle/>
        <a:p>
          <a:endParaRPr lang="en-US" b="1">
            <a:solidFill>
              <a:schemeClr val="accent1">
                <a:lumMod val="75000"/>
              </a:schemeClr>
            </a:solidFill>
          </a:endParaRPr>
        </a:p>
      </dgm:t>
    </dgm:pt>
    <dgm:pt modelId="{8088B561-090B-4A2F-BC30-CD724481B1B4}">
      <dgm:prSet/>
      <dgm:spPr/>
      <dgm:t>
        <a:bodyPr/>
        <a:lstStyle/>
        <a:p>
          <a:pPr rtl="0"/>
          <a:r>
            <a:rPr lang="bg-BG" b="1" dirty="0">
              <a:solidFill>
                <a:schemeClr val="accent1">
                  <a:lumMod val="75000"/>
                </a:schemeClr>
              </a:solidFill>
            </a:rPr>
            <a:t>идентифицирани рискове и набелязани възможности –                                             </a:t>
          </a:r>
          <a:r>
            <a:rPr lang="en-US" b="1" dirty="0">
              <a:solidFill>
                <a:schemeClr val="accent1">
                  <a:lumMod val="75000"/>
                </a:schemeClr>
              </a:solidFill>
            </a:rPr>
            <a:t>ST SOP 1-3 </a:t>
          </a:r>
          <a:r>
            <a:rPr lang="bg-BG" b="1" dirty="0">
              <a:solidFill>
                <a:schemeClr val="accent1">
                  <a:lumMod val="75000"/>
                </a:schemeClr>
              </a:solidFill>
            </a:rPr>
            <a:t>Карта на риска</a:t>
          </a:r>
          <a:endParaRPr lang="en-US" b="1" dirty="0">
            <a:solidFill>
              <a:schemeClr val="accent1">
                <a:lumMod val="75000"/>
              </a:schemeClr>
            </a:solidFill>
          </a:endParaRPr>
        </a:p>
      </dgm:t>
    </dgm:pt>
    <dgm:pt modelId="{D3A8B096-32B3-4052-A273-75100AD5E087}" type="parTrans" cxnId="{99056A16-C25B-4671-A905-9825CEF3DAA9}">
      <dgm:prSet/>
      <dgm:spPr/>
      <dgm:t>
        <a:bodyPr/>
        <a:lstStyle/>
        <a:p>
          <a:endParaRPr lang="en-US" b="1">
            <a:solidFill>
              <a:schemeClr val="accent1">
                <a:lumMod val="75000"/>
              </a:schemeClr>
            </a:solidFill>
          </a:endParaRPr>
        </a:p>
      </dgm:t>
    </dgm:pt>
    <dgm:pt modelId="{C1DC8765-663C-404C-A8F1-E75534D7106A}" type="sibTrans" cxnId="{99056A16-C25B-4671-A905-9825CEF3DAA9}">
      <dgm:prSet/>
      <dgm:spPr/>
      <dgm:t>
        <a:bodyPr/>
        <a:lstStyle/>
        <a:p>
          <a:endParaRPr lang="en-US" b="1">
            <a:solidFill>
              <a:schemeClr val="accent1">
                <a:lumMod val="75000"/>
              </a:schemeClr>
            </a:solidFill>
          </a:endParaRPr>
        </a:p>
      </dgm:t>
    </dgm:pt>
    <dgm:pt modelId="{980CF161-1709-46A8-B633-48550DED9FF5}" type="pres">
      <dgm:prSet presAssocID="{EBB7614F-8ED5-4C63-B118-6E35BC158A70}" presName="hierChild1" presStyleCnt="0">
        <dgm:presLayoutVars>
          <dgm:chPref val="1"/>
          <dgm:dir/>
          <dgm:animOne val="branch"/>
          <dgm:animLvl val="lvl"/>
          <dgm:resizeHandles/>
        </dgm:presLayoutVars>
      </dgm:prSet>
      <dgm:spPr/>
    </dgm:pt>
    <dgm:pt modelId="{F48528F2-65B4-4B7E-BFD3-EB5888323A42}" type="pres">
      <dgm:prSet presAssocID="{63C5426B-6285-4993-B228-A4A358E86C1E}" presName="hierRoot1" presStyleCnt="0"/>
      <dgm:spPr/>
    </dgm:pt>
    <dgm:pt modelId="{5D282FB6-468F-495A-8BFB-48B05C44604F}" type="pres">
      <dgm:prSet presAssocID="{63C5426B-6285-4993-B228-A4A358E86C1E}" presName="composite" presStyleCnt="0"/>
      <dgm:spPr/>
    </dgm:pt>
    <dgm:pt modelId="{F17457DE-2821-4A71-BBCD-21B3ABCCF6A4}" type="pres">
      <dgm:prSet presAssocID="{63C5426B-6285-4993-B228-A4A358E86C1E}" presName="background" presStyleLbl="node0" presStyleIdx="0" presStyleCnt="3"/>
      <dgm:spPr/>
    </dgm:pt>
    <dgm:pt modelId="{9EF7AE8F-15DC-4613-870C-466686CF10DF}" type="pres">
      <dgm:prSet presAssocID="{63C5426B-6285-4993-B228-A4A358E86C1E}" presName="text" presStyleLbl="fgAcc0" presStyleIdx="0" presStyleCnt="3">
        <dgm:presLayoutVars>
          <dgm:chPref val="3"/>
        </dgm:presLayoutVars>
      </dgm:prSet>
      <dgm:spPr/>
    </dgm:pt>
    <dgm:pt modelId="{6EF81762-CFC9-486A-BD09-041A7F5C60CB}" type="pres">
      <dgm:prSet presAssocID="{63C5426B-6285-4993-B228-A4A358E86C1E}" presName="hierChild2" presStyleCnt="0"/>
      <dgm:spPr/>
    </dgm:pt>
    <dgm:pt modelId="{F3AFF4BC-2555-40B5-B91B-FB1610AECB2B}" type="pres">
      <dgm:prSet presAssocID="{1CF1CC1B-342B-4065-A907-D9BEE383FCE4}" presName="hierRoot1" presStyleCnt="0"/>
      <dgm:spPr/>
    </dgm:pt>
    <dgm:pt modelId="{5CA2A076-BD30-474F-8BA2-3E453C07DE2E}" type="pres">
      <dgm:prSet presAssocID="{1CF1CC1B-342B-4065-A907-D9BEE383FCE4}" presName="composite" presStyleCnt="0"/>
      <dgm:spPr/>
    </dgm:pt>
    <dgm:pt modelId="{78D4DD11-73DB-43FE-BA19-6ABEEC445857}" type="pres">
      <dgm:prSet presAssocID="{1CF1CC1B-342B-4065-A907-D9BEE383FCE4}" presName="background" presStyleLbl="node0" presStyleIdx="1" presStyleCnt="3"/>
      <dgm:spPr/>
    </dgm:pt>
    <dgm:pt modelId="{21990213-DE00-40C7-9DB7-DE24D6313B42}" type="pres">
      <dgm:prSet presAssocID="{1CF1CC1B-342B-4065-A907-D9BEE383FCE4}" presName="text" presStyleLbl="fgAcc0" presStyleIdx="1" presStyleCnt="3">
        <dgm:presLayoutVars>
          <dgm:chPref val="3"/>
        </dgm:presLayoutVars>
      </dgm:prSet>
      <dgm:spPr/>
    </dgm:pt>
    <dgm:pt modelId="{912B77F7-6418-4544-B3BE-62016EACE826}" type="pres">
      <dgm:prSet presAssocID="{1CF1CC1B-342B-4065-A907-D9BEE383FCE4}" presName="hierChild2" presStyleCnt="0"/>
      <dgm:spPr/>
    </dgm:pt>
    <dgm:pt modelId="{197B86E3-A0D1-4EC0-BB44-81E1C1519FEF}" type="pres">
      <dgm:prSet presAssocID="{8088B561-090B-4A2F-BC30-CD724481B1B4}" presName="hierRoot1" presStyleCnt="0"/>
      <dgm:spPr/>
    </dgm:pt>
    <dgm:pt modelId="{2EEB9E22-10C1-4BC5-92B3-A5C2C7268D01}" type="pres">
      <dgm:prSet presAssocID="{8088B561-090B-4A2F-BC30-CD724481B1B4}" presName="composite" presStyleCnt="0"/>
      <dgm:spPr/>
    </dgm:pt>
    <dgm:pt modelId="{EA24DA29-64DC-45E6-A396-DC3E9B31973A}" type="pres">
      <dgm:prSet presAssocID="{8088B561-090B-4A2F-BC30-CD724481B1B4}" presName="background" presStyleLbl="node0" presStyleIdx="2" presStyleCnt="3"/>
      <dgm:spPr/>
    </dgm:pt>
    <dgm:pt modelId="{5FBBE046-0E0C-45C7-ABFC-10A4838222EE}" type="pres">
      <dgm:prSet presAssocID="{8088B561-090B-4A2F-BC30-CD724481B1B4}" presName="text" presStyleLbl="fgAcc0" presStyleIdx="2" presStyleCnt="3">
        <dgm:presLayoutVars>
          <dgm:chPref val="3"/>
        </dgm:presLayoutVars>
      </dgm:prSet>
      <dgm:spPr/>
    </dgm:pt>
    <dgm:pt modelId="{5447DF97-E0E3-44A5-ACDC-28278EEDF660}" type="pres">
      <dgm:prSet presAssocID="{8088B561-090B-4A2F-BC30-CD724481B1B4}" presName="hierChild2" presStyleCnt="0"/>
      <dgm:spPr/>
    </dgm:pt>
  </dgm:ptLst>
  <dgm:cxnLst>
    <dgm:cxn modelId="{99056A16-C25B-4671-A905-9825CEF3DAA9}" srcId="{EBB7614F-8ED5-4C63-B118-6E35BC158A70}" destId="{8088B561-090B-4A2F-BC30-CD724481B1B4}" srcOrd="2" destOrd="0" parTransId="{D3A8B096-32B3-4052-A273-75100AD5E087}" sibTransId="{C1DC8765-663C-404C-A8F1-E75534D7106A}"/>
    <dgm:cxn modelId="{74C5721E-B84D-4F18-ABE5-5D3C5DB9DE16}" type="presOf" srcId="{EBB7614F-8ED5-4C63-B118-6E35BC158A70}" destId="{980CF161-1709-46A8-B633-48550DED9FF5}" srcOrd="0" destOrd="0" presId="urn:microsoft.com/office/officeart/2005/8/layout/hierarchy1"/>
    <dgm:cxn modelId="{D0E2C51E-4338-4932-92C0-F2A5D65CEB3D}" srcId="{EBB7614F-8ED5-4C63-B118-6E35BC158A70}" destId="{63C5426B-6285-4993-B228-A4A358E86C1E}" srcOrd="0" destOrd="0" parTransId="{E805A2AA-6498-4B14-A0FA-1E80271D73A9}" sibTransId="{44250C5F-CF20-42AA-BD31-8BECDF80F8F7}"/>
    <dgm:cxn modelId="{CD221651-5AA5-4B44-AED6-2D840C6938FF}" type="presOf" srcId="{8088B561-090B-4A2F-BC30-CD724481B1B4}" destId="{5FBBE046-0E0C-45C7-ABFC-10A4838222EE}" srcOrd="0" destOrd="0" presId="urn:microsoft.com/office/officeart/2005/8/layout/hierarchy1"/>
    <dgm:cxn modelId="{82269991-9859-422B-A8DC-1AD5A849753D}" srcId="{EBB7614F-8ED5-4C63-B118-6E35BC158A70}" destId="{1CF1CC1B-342B-4065-A907-D9BEE383FCE4}" srcOrd="1" destOrd="0" parTransId="{DDED69A0-F4F1-4F15-A030-365F7734BC1D}" sibTransId="{662DC066-138B-42AE-9A95-A8DA5F5E2399}"/>
    <dgm:cxn modelId="{F75AAEAD-822C-4ABD-9660-2CEC6BFBD3B8}" type="presOf" srcId="{1CF1CC1B-342B-4065-A907-D9BEE383FCE4}" destId="{21990213-DE00-40C7-9DB7-DE24D6313B42}" srcOrd="0" destOrd="0" presId="urn:microsoft.com/office/officeart/2005/8/layout/hierarchy1"/>
    <dgm:cxn modelId="{5F2814B5-E57D-444B-B60C-62A0A3020562}" type="presOf" srcId="{63C5426B-6285-4993-B228-A4A358E86C1E}" destId="{9EF7AE8F-15DC-4613-870C-466686CF10DF}" srcOrd="0" destOrd="0" presId="urn:microsoft.com/office/officeart/2005/8/layout/hierarchy1"/>
    <dgm:cxn modelId="{B347BCCB-11F9-460F-89DA-353FD3307B3B}" type="presParOf" srcId="{980CF161-1709-46A8-B633-48550DED9FF5}" destId="{F48528F2-65B4-4B7E-BFD3-EB5888323A42}" srcOrd="0" destOrd="0" presId="urn:microsoft.com/office/officeart/2005/8/layout/hierarchy1"/>
    <dgm:cxn modelId="{78D472FE-DBCC-406F-A734-535AE4FB2A22}" type="presParOf" srcId="{F48528F2-65B4-4B7E-BFD3-EB5888323A42}" destId="{5D282FB6-468F-495A-8BFB-48B05C44604F}" srcOrd="0" destOrd="0" presId="urn:microsoft.com/office/officeart/2005/8/layout/hierarchy1"/>
    <dgm:cxn modelId="{3BAFCB44-6EAE-465C-AB13-73A65C781124}" type="presParOf" srcId="{5D282FB6-468F-495A-8BFB-48B05C44604F}" destId="{F17457DE-2821-4A71-BBCD-21B3ABCCF6A4}" srcOrd="0" destOrd="0" presId="urn:microsoft.com/office/officeart/2005/8/layout/hierarchy1"/>
    <dgm:cxn modelId="{EE2103A0-97FA-4D8A-8435-72AD79E7C9CE}" type="presParOf" srcId="{5D282FB6-468F-495A-8BFB-48B05C44604F}" destId="{9EF7AE8F-15DC-4613-870C-466686CF10DF}" srcOrd="1" destOrd="0" presId="urn:microsoft.com/office/officeart/2005/8/layout/hierarchy1"/>
    <dgm:cxn modelId="{D3BF4E39-1646-4C09-88FE-1A0F3D84FBF0}" type="presParOf" srcId="{F48528F2-65B4-4B7E-BFD3-EB5888323A42}" destId="{6EF81762-CFC9-486A-BD09-041A7F5C60CB}" srcOrd="1" destOrd="0" presId="urn:microsoft.com/office/officeart/2005/8/layout/hierarchy1"/>
    <dgm:cxn modelId="{E7359C5F-AB63-47A8-AC71-B05206CEB87B}" type="presParOf" srcId="{980CF161-1709-46A8-B633-48550DED9FF5}" destId="{F3AFF4BC-2555-40B5-B91B-FB1610AECB2B}" srcOrd="1" destOrd="0" presId="urn:microsoft.com/office/officeart/2005/8/layout/hierarchy1"/>
    <dgm:cxn modelId="{8E0EC896-89A0-40FA-965C-356278BE2C7B}" type="presParOf" srcId="{F3AFF4BC-2555-40B5-B91B-FB1610AECB2B}" destId="{5CA2A076-BD30-474F-8BA2-3E453C07DE2E}" srcOrd="0" destOrd="0" presId="urn:microsoft.com/office/officeart/2005/8/layout/hierarchy1"/>
    <dgm:cxn modelId="{20E20139-FF33-429F-9190-05BFFBA8EE99}" type="presParOf" srcId="{5CA2A076-BD30-474F-8BA2-3E453C07DE2E}" destId="{78D4DD11-73DB-43FE-BA19-6ABEEC445857}" srcOrd="0" destOrd="0" presId="urn:microsoft.com/office/officeart/2005/8/layout/hierarchy1"/>
    <dgm:cxn modelId="{6673A60B-58DB-40BC-9949-4E05C000B317}" type="presParOf" srcId="{5CA2A076-BD30-474F-8BA2-3E453C07DE2E}" destId="{21990213-DE00-40C7-9DB7-DE24D6313B42}" srcOrd="1" destOrd="0" presId="urn:microsoft.com/office/officeart/2005/8/layout/hierarchy1"/>
    <dgm:cxn modelId="{D3384A08-5C3F-43B3-A57B-A355944CBA53}" type="presParOf" srcId="{F3AFF4BC-2555-40B5-B91B-FB1610AECB2B}" destId="{912B77F7-6418-4544-B3BE-62016EACE826}" srcOrd="1" destOrd="0" presId="urn:microsoft.com/office/officeart/2005/8/layout/hierarchy1"/>
    <dgm:cxn modelId="{1F56CDAA-D8DA-41F4-BED4-FAB14137C7F2}" type="presParOf" srcId="{980CF161-1709-46A8-B633-48550DED9FF5}" destId="{197B86E3-A0D1-4EC0-BB44-81E1C1519FEF}" srcOrd="2" destOrd="0" presId="urn:microsoft.com/office/officeart/2005/8/layout/hierarchy1"/>
    <dgm:cxn modelId="{D8C2CCE5-1EF2-476A-8B5D-C9F68A4F6511}" type="presParOf" srcId="{197B86E3-A0D1-4EC0-BB44-81E1C1519FEF}" destId="{2EEB9E22-10C1-4BC5-92B3-A5C2C7268D01}" srcOrd="0" destOrd="0" presId="urn:microsoft.com/office/officeart/2005/8/layout/hierarchy1"/>
    <dgm:cxn modelId="{DE3E2BAD-B265-4E05-9348-D80065E44604}" type="presParOf" srcId="{2EEB9E22-10C1-4BC5-92B3-A5C2C7268D01}" destId="{EA24DA29-64DC-45E6-A396-DC3E9B31973A}" srcOrd="0" destOrd="0" presId="urn:microsoft.com/office/officeart/2005/8/layout/hierarchy1"/>
    <dgm:cxn modelId="{3F4A5506-506F-451E-B506-D6E87EEBCC8D}" type="presParOf" srcId="{2EEB9E22-10C1-4BC5-92B3-A5C2C7268D01}" destId="{5FBBE046-0E0C-45C7-ABFC-10A4838222EE}" srcOrd="1" destOrd="0" presId="urn:microsoft.com/office/officeart/2005/8/layout/hierarchy1"/>
    <dgm:cxn modelId="{676D25A3-0AF7-4102-830E-586F31698D7F}" type="presParOf" srcId="{197B86E3-A0D1-4EC0-BB44-81E1C1519FEF}" destId="{5447DF97-E0E3-44A5-ACDC-28278EEDF66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209B0D-BEB1-4263-BE90-81B4C5CF93D5}" type="doc">
      <dgm:prSet loTypeId="urn:microsoft.com/office/officeart/2016/7/layout/LinearArrowProcessNumbered" loCatId="process" qsTypeId="urn:microsoft.com/office/officeart/2005/8/quickstyle/simple4" qsCatId="simple" csTypeId="urn:microsoft.com/office/officeart/2005/8/colors/colorful1" csCatId="colorful"/>
      <dgm:spPr/>
      <dgm:t>
        <a:bodyPr/>
        <a:lstStyle/>
        <a:p>
          <a:endParaRPr lang="en-US"/>
        </a:p>
      </dgm:t>
    </dgm:pt>
    <dgm:pt modelId="{EF20737A-CF72-4296-B562-EA099F3C91BB}">
      <dgm:prSet/>
      <dgm:spPr/>
      <dgm:t>
        <a:bodyPr/>
        <a:lstStyle/>
        <a:p>
          <a:r>
            <a:rPr lang="ru-RU"/>
            <a:t>Политиката  отразява нормативните задължения на Стинг АД, нейните  служители, представители и директори, както и най-добрите международни практики, свързани с превенцията на всички форми на корупция чрез: </a:t>
          </a:r>
        </a:p>
      </dgm:t>
    </dgm:pt>
    <dgm:pt modelId="{4ECA318D-805C-473E-81E2-253CCE767023}" type="parTrans" cxnId="{C5C84E2A-AE31-4224-8736-FF3DB5EF05E7}">
      <dgm:prSet/>
      <dgm:spPr/>
      <dgm:t>
        <a:bodyPr/>
        <a:lstStyle/>
        <a:p>
          <a:endParaRPr lang="en-US"/>
        </a:p>
      </dgm:t>
    </dgm:pt>
    <dgm:pt modelId="{43C6A9F2-9711-4679-B123-80D0B5B12B87}" type="sibTrans" cxnId="{C5C84E2A-AE31-4224-8736-FF3DB5EF05E7}">
      <dgm:prSet phldrT="1" phldr="0"/>
      <dgm:spPr/>
      <dgm:t>
        <a:bodyPr/>
        <a:lstStyle/>
        <a:p>
          <a:r>
            <a:rPr lang="en-US"/>
            <a:t>1</a:t>
          </a:r>
        </a:p>
      </dgm:t>
    </dgm:pt>
    <dgm:pt modelId="{3CAFD32D-B655-4BFF-A9E6-6729DAEF98A7}">
      <dgm:prSet/>
      <dgm:spPr/>
      <dgm:t>
        <a:bodyPr/>
        <a:lstStyle/>
        <a:p>
          <a:r>
            <a:rPr lang="ru-RU"/>
            <a:t>1) Въвеждане на ясни критерии и изисквания, които следва да бъдат спазвани от всички служители, трети страни и бизнес партньори на Стинг АД по отношение на практиките на подкупване и корупция; </a:t>
          </a:r>
          <a:endParaRPr lang="en-US"/>
        </a:p>
      </dgm:t>
    </dgm:pt>
    <dgm:pt modelId="{E266DC17-17D9-44F5-8C40-ADCF7B4FB54E}" type="parTrans" cxnId="{4C9727C8-309C-4704-BCCF-41114A5C7A01}">
      <dgm:prSet/>
      <dgm:spPr/>
      <dgm:t>
        <a:bodyPr/>
        <a:lstStyle/>
        <a:p>
          <a:endParaRPr lang="en-US"/>
        </a:p>
      </dgm:t>
    </dgm:pt>
    <dgm:pt modelId="{7A2886EE-8635-4DE6-A800-60249C5F6444}" type="sibTrans" cxnId="{4C9727C8-309C-4704-BCCF-41114A5C7A01}">
      <dgm:prSet phldrT="2" phldr="0"/>
      <dgm:spPr/>
      <dgm:t>
        <a:bodyPr/>
        <a:lstStyle/>
        <a:p>
          <a:r>
            <a:rPr lang="en-US"/>
            <a:t>2</a:t>
          </a:r>
        </a:p>
      </dgm:t>
    </dgm:pt>
    <dgm:pt modelId="{2FD9203B-DF01-42AB-B636-31C1074269ED}">
      <dgm:prSet/>
      <dgm:spPr/>
      <dgm:t>
        <a:bodyPr/>
        <a:lstStyle/>
        <a:p>
          <a:r>
            <a:rPr lang="ru-RU"/>
            <a:t>2) Определяне на правила и мерки за контрол с цел превенция, установяване и ограничаване на рисковете от подкупване и корупция.</a:t>
          </a:r>
          <a:endParaRPr lang="en-US"/>
        </a:p>
      </dgm:t>
    </dgm:pt>
    <dgm:pt modelId="{2C3408BA-1B4B-4D1D-B771-814ED8726C5C}" type="parTrans" cxnId="{6BD420A6-CC45-4A15-91AB-1B1BCD3DA9F6}">
      <dgm:prSet/>
      <dgm:spPr/>
      <dgm:t>
        <a:bodyPr/>
        <a:lstStyle/>
        <a:p>
          <a:endParaRPr lang="en-US"/>
        </a:p>
      </dgm:t>
    </dgm:pt>
    <dgm:pt modelId="{19D910AB-3170-4688-BDE9-B95789FEBD1F}" type="sibTrans" cxnId="{6BD420A6-CC45-4A15-91AB-1B1BCD3DA9F6}">
      <dgm:prSet phldrT="3" phldr="0"/>
      <dgm:spPr/>
      <dgm:t>
        <a:bodyPr/>
        <a:lstStyle/>
        <a:p>
          <a:r>
            <a:rPr lang="en-US"/>
            <a:t>3</a:t>
          </a:r>
        </a:p>
      </dgm:t>
    </dgm:pt>
    <dgm:pt modelId="{38BA800E-B200-44AE-AE99-9B5D333182DB}">
      <dgm:prSet/>
      <dgm:spPr/>
      <dgm:t>
        <a:bodyPr/>
        <a:lstStyle/>
        <a:p>
          <a:r>
            <a:rPr lang="ru-RU"/>
            <a:t>3) Осигуряване на насоки как да разпознаете, избягвате и сигнализирате за евентуални нарушения на антикорупционното законодателство, както и да разграничавате рискови ситуации, изискващи по-сериозна оценка и одобрение от отдел „Управление на риска “ в Стинг АД.</a:t>
          </a:r>
          <a:endParaRPr lang="en-US"/>
        </a:p>
      </dgm:t>
    </dgm:pt>
    <dgm:pt modelId="{AD963840-2858-4F8A-BA44-8CBA3F36C17B}" type="parTrans" cxnId="{AAED1CEE-757C-434E-8FBD-8CDE9C1CBDA9}">
      <dgm:prSet/>
      <dgm:spPr/>
      <dgm:t>
        <a:bodyPr/>
        <a:lstStyle/>
        <a:p>
          <a:endParaRPr lang="en-US"/>
        </a:p>
      </dgm:t>
    </dgm:pt>
    <dgm:pt modelId="{1F014008-C3DB-4E1E-BD27-70BF33E7E8AB}" type="sibTrans" cxnId="{AAED1CEE-757C-434E-8FBD-8CDE9C1CBDA9}">
      <dgm:prSet phldrT="4" phldr="0"/>
      <dgm:spPr/>
      <dgm:t>
        <a:bodyPr/>
        <a:lstStyle/>
        <a:p>
          <a:r>
            <a:rPr lang="en-US"/>
            <a:t>4</a:t>
          </a:r>
        </a:p>
      </dgm:t>
    </dgm:pt>
    <dgm:pt modelId="{826D490E-34BB-41D9-BDBA-E3A233A5F031}" type="pres">
      <dgm:prSet presAssocID="{77209B0D-BEB1-4263-BE90-81B4C5CF93D5}" presName="linearFlow" presStyleCnt="0">
        <dgm:presLayoutVars>
          <dgm:dir/>
          <dgm:animLvl val="lvl"/>
          <dgm:resizeHandles val="exact"/>
        </dgm:presLayoutVars>
      </dgm:prSet>
      <dgm:spPr/>
    </dgm:pt>
    <dgm:pt modelId="{D78C4DD7-8FD7-4543-BD5A-65E0DECB1086}" type="pres">
      <dgm:prSet presAssocID="{EF20737A-CF72-4296-B562-EA099F3C91BB}" presName="compositeNode" presStyleCnt="0"/>
      <dgm:spPr/>
    </dgm:pt>
    <dgm:pt modelId="{71460BAF-CCE4-4080-A851-71E5FB3E3E9D}" type="pres">
      <dgm:prSet presAssocID="{EF20737A-CF72-4296-B562-EA099F3C91BB}" presName="parTx" presStyleLbl="node1" presStyleIdx="0" presStyleCnt="0">
        <dgm:presLayoutVars>
          <dgm:chMax val="0"/>
          <dgm:chPref val="0"/>
          <dgm:bulletEnabled val="1"/>
        </dgm:presLayoutVars>
      </dgm:prSet>
      <dgm:spPr/>
    </dgm:pt>
    <dgm:pt modelId="{BFA23874-CF49-484A-A7D8-FB6FD48962AF}" type="pres">
      <dgm:prSet presAssocID="{EF20737A-CF72-4296-B562-EA099F3C91BB}" presName="parSh" presStyleCnt="0"/>
      <dgm:spPr/>
    </dgm:pt>
    <dgm:pt modelId="{9AFA347D-D3EF-4836-AB30-0E22023C5127}" type="pres">
      <dgm:prSet presAssocID="{EF20737A-CF72-4296-B562-EA099F3C91BB}" presName="lineNode" presStyleLbl="alignAccFollowNode1" presStyleIdx="0" presStyleCnt="12"/>
      <dgm:spPr/>
    </dgm:pt>
    <dgm:pt modelId="{12C4414D-6C5E-4EBA-AD17-CC6DE91F7C07}" type="pres">
      <dgm:prSet presAssocID="{EF20737A-CF72-4296-B562-EA099F3C91BB}" presName="lineArrowNode" presStyleLbl="alignAccFollowNode1" presStyleIdx="1" presStyleCnt="12"/>
      <dgm:spPr/>
    </dgm:pt>
    <dgm:pt modelId="{A8F46F70-DF73-4E5C-AAB4-EBE80E0BF609}" type="pres">
      <dgm:prSet presAssocID="{43C6A9F2-9711-4679-B123-80D0B5B12B87}" presName="sibTransNodeCircle" presStyleLbl="alignNode1" presStyleIdx="0" presStyleCnt="4">
        <dgm:presLayoutVars>
          <dgm:chMax val="0"/>
          <dgm:bulletEnabled/>
        </dgm:presLayoutVars>
      </dgm:prSet>
      <dgm:spPr/>
    </dgm:pt>
    <dgm:pt modelId="{D6CA8C12-C8E1-474E-AEC4-85B5F1B68442}" type="pres">
      <dgm:prSet presAssocID="{43C6A9F2-9711-4679-B123-80D0B5B12B87}" presName="spacerBetweenCircleAndCallout" presStyleCnt="0">
        <dgm:presLayoutVars/>
      </dgm:prSet>
      <dgm:spPr/>
    </dgm:pt>
    <dgm:pt modelId="{D090E01B-4CBD-4354-A8DD-9916273B46BD}" type="pres">
      <dgm:prSet presAssocID="{EF20737A-CF72-4296-B562-EA099F3C91BB}" presName="nodeText" presStyleLbl="alignAccFollowNode1" presStyleIdx="2" presStyleCnt="12">
        <dgm:presLayoutVars>
          <dgm:bulletEnabled val="1"/>
        </dgm:presLayoutVars>
      </dgm:prSet>
      <dgm:spPr/>
    </dgm:pt>
    <dgm:pt modelId="{40D90535-7EA8-4C67-8513-9911C8C6222F}" type="pres">
      <dgm:prSet presAssocID="{43C6A9F2-9711-4679-B123-80D0B5B12B87}" presName="sibTransComposite" presStyleCnt="0"/>
      <dgm:spPr/>
    </dgm:pt>
    <dgm:pt modelId="{F3576D72-9460-412D-B2F9-FCF7B23380F4}" type="pres">
      <dgm:prSet presAssocID="{3CAFD32D-B655-4BFF-A9E6-6729DAEF98A7}" presName="compositeNode" presStyleCnt="0"/>
      <dgm:spPr/>
    </dgm:pt>
    <dgm:pt modelId="{BC84DE1D-D365-4FFE-AAB8-645A87246F8E}" type="pres">
      <dgm:prSet presAssocID="{3CAFD32D-B655-4BFF-A9E6-6729DAEF98A7}" presName="parTx" presStyleLbl="node1" presStyleIdx="0" presStyleCnt="0">
        <dgm:presLayoutVars>
          <dgm:chMax val="0"/>
          <dgm:chPref val="0"/>
          <dgm:bulletEnabled val="1"/>
        </dgm:presLayoutVars>
      </dgm:prSet>
      <dgm:spPr/>
    </dgm:pt>
    <dgm:pt modelId="{5641696D-6854-4BD5-BA59-6FD9DE7F18D7}" type="pres">
      <dgm:prSet presAssocID="{3CAFD32D-B655-4BFF-A9E6-6729DAEF98A7}" presName="parSh" presStyleCnt="0"/>
      <dgm:spPr/>
    </dgm:pt>
    <dgm:pt modelId="{E8FBFBE5-FE7B-4817-A9AE-770D1A1AB411}" type="pres">
      <dgm:prSet presAssocID="{3CAFD32D-B655-4BFF-A9E6-6729DAEF98A7}" presName="lineNode" presStyleLbl="alignAccFollowNode1" presStyleIdx="3" presStyleCnt="12"/>
      <dgm:spPr/>
    </dgm:pt>
    <dgm:pt modelId="{E507FAF4-553A-4FA3-8966-FFCDA0D6BDA9}" type="pres">
      <dgm:prSet presAssocID="{3CAFD32D-B655-4BFF-A9E6-6729DAEF98A7}" presName="lineArrowNode" presStyleLbl="alignAccFollowNode1" presStyleIdx="4" presStyleCnt="12"/>
      <dgm:spPr/>
    </dgm:pt>
    <dgm:pt modelId="{0D881F85-FD6D-4996-9398-6E8C22BD80F2}" type="pres">
      <dgm:prSet presAssocID="{7A2886EE-8635-4DE6-A800-60249C5F6444}" presName="sibTransNodeCircle" presStyleLbl="alignNode1" presStyleIdx="1" presStyleCnt="4">
        <dgm:presLayoutVars>
          <dgm:chMax val="0"/>
          <dgm:bulletEnabled/>
        </dgm:presLayoutVars>
      </dgm:prSet>
      <dgm:spPr/>
    </dgm:pt>
    <dgm:pt modelId="{183AB71B-4E3F-4ACF-92A8-F048F45748B7}" type="pres">
      <dgm:prSet presAssocID="{7A2886EE-8635-4DE6-A800-60249C5F6444}" presName="spacerBetweenCircleAndCallout" presStyleCnt="0">
        <dgm:presLayoutVars/>
      </dgm:prSet>
      <dgm:spPr/>
    </dgm:pt>
    <dgm:pt modelId="{D0795557-0248-4697-867F-0459E6616BDC}" type="pres">
      <dgm:prSet presAssocID="{3CAFD32D-B655-4BFF-A9E6-6729DAEF98A7}" presName="nodeText" presStyleLbl="alignAccFollowNode1" presStyleIdx="5" presStyleCnt="12">
        <dgm:presLayoutVars>
          <dgm:bulletEnabled val="1"/>
        </dgm:presLayoutVars>
      </dgm:prSet>
      <dgm:spPr/>
    </dgm:pt>
    <dgm:pt modelId="{9AC79373-8477-45D0-9FC2-D3F3B46D573E}" type="pres">
      <dgm:prSet presAssocID="{7A2886EE-8635-4DE6-A800-60249C5F6444}" presName="sibTransComposite" presStyleCnt="0"/>
      <dgm:spPr/>
    </dgm:pt>
    <dgm:pt modelId="{758E1896-AF24-47AA-B226-50BEAE3A9BC2}" type="pres">
      <dgm:prSet presAssocID="{2FD9203B-DF01-42AB-B636-31C1074269ED}" presName="compositeNode" presStyleCnt="0"/>
      <dgm:spPr/>
    </dgm:pt>
    <dgm:pt modelId="{23FF363F-4D1A-40A8-94E0-A8C9D9385473}" type="pres">
      <dgm:prSet presAssocID="{2FD9203B-DF01-42AB-B636-31C1074269ED}" presName="parTx" presStyleLbl="node1" presStyleIdx="0" presStyleCnt="0">
        <dgm:presLayoutVars>
          <dgm:chMax val="0"/>
          <dgm:chPref val="0"/>
          <dgm:bulletEnabled val="1"/>
        </dgm:presLayoutVars>
      </dgm:prSet>
      <dgm:spPr/>
    </dgm:pt>
    <dgm:pt modelId="{9DB2A026-B6BD-4B9B-AF50-7683A29FA3B2}" type="pres">
      <dgm:prSet presAssocID="{2FD9203B-DF01-42AB-B636-31C1074269ED}" presName="parSh" presStyleCnt="0"/>
      <dgm:spPr/>
    </dgm:pt>
    <dgm:pt modelId="{1507615A-FB46-4BDE-B879-F3E1950747E4}" type="pres">
      <dgm:prSet presAssocID="{2FD9203B-DF01-42AB-B636-31C1074269ED}" presName="lineNode" presStyleLbl="alignAccFollowNode1" presStyleIdx="6" presStyleCnt="12"/>
      <dgm:spPr/>
    </dgm:pt>
    <dgm:pt modelId="{7B0C2797-EC04-4A19-8C40-935CDE2C7E99}" type="pres">
      <dgm:prSet presAssocID="{2FD9203B-DF01-42AB-B636-31C1074269ED}" presName="lineArrowNode" presStyleLbl="alignAccFollowNode1" presStyleIdx="7" presStyleCnt="12"/>
      <dgm:spPr/>
    </dgm:pt>
    <dgm:pt modelId="{225C91AC-7E88-4117-B674-2DC93EEEF812}" type="pres">
      <dgm:prSet presAssocID="{19D910AB-3170-4688-BDE9-B95789FEBD1F}" presName="sibTransNodeCircle" presStyleLbl="alignNode1" presStyleIdx="2" presStyleCnt="4">
        <dgm:presLayoutVars>
          <dgm:chMax val="0"/>
          <dgm:bulletEnabled/>
        </dgm:presLayoutVars>
      </dgm:prSet>
      <dgm:spPr/>
    </dgm:pt>
    <dgm:pt modelId="{3147C467-B5BC-4761-85BD-718694CF469B}" type="pres">
      <dgm:prSet presAssocID="{19D910AB-3170-4688-BDE9-B95789FEBD1F}" presName="spacerBetweenCircleAndCallout" presStyleCnt="0">
        <dgm:presLayoutVars/>
      </dgm:prSet>
      <dgm:spPr/>
    </dgm:pt>
    <dgm:pt modelId="{10EB8444-8745-4BCF-9882-6B78291FBED0}" type="pres">
      <dgm:prSet presAssocID="{2FD9203B-DF01-42AB-B636-31C1074269ED}" presName="nodeText" presStyleLbl="alignAccFollowNode1" presStyleIdx="8" presStyleCnt="12">
        <dgm:presLayoutVars>
          <dgm:bulletEnabled val="1"/>
        </dgm:presLayoutVars>
      </dgm:prSet>
      <dgm:spPr/>
    </dgm:pt>
    <dgm:pt modelId="{7D140D6D-AF36-4EED-A934-CA0EF0C4EC19}" type="pres">
      <dgm:prSet presAssocID="{19D910AB-3170-4688-BDE9-B95789FEBD1F}" presName="sibTransComposite" presStyleCnt="0"/>
      <dgm:spPr/>
    </dgm:pt>
    <dgm:pt modelId="{B3987A10-340E-4ABB-A0AD-92F8330EC780}" type="pres">
      <dgm:prSet presAssocID="{38BA800E-B200-44AE-AE99-9B5D333182DB}" presName="compositeNode" presStyleCnt="0"/>
      <dgm:spPr/>
    </dgm:pt>
    <dgm:pt modelId="{4B1B3F66-82A0-4839-AE55-B5BDD4A3B5A8}" type="pres">
      <dgm:prSet presAssocID="{38BA800E-B200-44AE-AE99-9B5D333182DB}" presName="parTx" presStyleLbl="node1" presStyleIdx="0" presStyleCnt="0">
        <dgm:presLayoutVars>
          <dgm:chMax val="0"/>
          <dgm:chPref val="0"/>
          <dgm:bulletEnabled val="1"/>
        </dgm:presLayoutVars>
      </dgm:prSet>
      <dgm:spPr/>
    </dgm:pt>
    <dgm:pt modelId="{119FCEC5-E34E-4A54-BDC4-1E499AC17925}" type="pres">
      <dgm:prSet presAssocID="{38BA800E-B200-44AE-AE99-9B5D333182DB}" presName="parSh" presStyleCnt="0"/>
      <dgm:spPr/>
    </dgm:pt>
    <dgm:pt modelId="{B9CADBA5-6FAF-40C6-BB60-CC2DBB09AB3E}" type="pres">
      <dgm:prSet presAssocID="{38BA800E-B200-44AE-AE99-9B5D333182DB}" presName="lineNode" presStyleLbl="alignAccFollowNode1" presStyleIdx="9" presStyleCnt="12"/>
      <dgm:spPr/>
    </dgm:pt>
    <dgm:pt modelId="{2BCDEB60-355A-4B7D-BFB2-A100A564CB13}" type="pres">
      <dgm:prSet presAssocID="{38BA800E-B200-44AE-AE99-9B5D333182DB}" presName="lineArrowNode" presStyleLbl="alignAccFollowNode1" presStyleIdx="10" presStyleCnt="12"/>
      <dgm:spPr/>
    </dgm:pt>
    <dgm:pt modelId="{2FF4E0A0-7363-400E-AF8C-07DD4618746D}" type="pres">
      <dgm:prSet presAssocID="{1F014008-C3DB-4E1E-BD27-70BF33E7E8AB}" presName="sibTransNodeCircle" presStyleLbl="alignNode1" presStyleIdx="3" presStyleCnt="4">
        <dgm:presLayoutVars>
          <dgm:chMax val="0"/>
          <dgm:bulletEnabled/>
        </dgm:presLayoutVars>
      </dgm:prSet>
      <dgm:spPr/>
    </dgm:pt>
    <dgm:pt modelId="{0AD830E7-F4C6-49B2-A53F-8BCB7352553F}" type="pres">
      <dgm:prSet presAssocID="{1F014008-C3DB-4E1E-BD27-70BF33E7E8AB}" presName="spacerBetweenCircleAndCallout" presStyleCnt="0">
        <dgm:presLayoutVars/>
      </dgm:prSet>
      <dgm:spPr/>
    </dgm:pt>
    <dgm:pt modelId="{5C744303-2B92-4681-978F-7167184CF4A2}" type="pres">
      <dgm:prSet presAssocID="{38BA800E-B200-44AE-AE99-9B5D333182DB}" presName="nodeText" presStyleLbl="alignAccFollowNode1" presStyleIdx="11" presStyleCnt="12">
        <dgm:presLayoutVars>
          <dgm:bulletEnabled val="1"/>
        </dgm:presLayoutVars>
      </dgm:prSet>
      <dgm:spPr/>
    </dgm:pt>
  </dgm:ptLst>
  <dgm:cxnLst>
    <dgm:cxn modelId="{C5C84E2A-AE31-4224-8736-FF3DB5EF05E7}" srcId="{77209B0D-BEB1-4263-BE90-81B4C5CF93D5}" destId="{EF20737A-CF72-4296-B562-EA099F3C91BB}" srcOrd="0" destOrd="0" parTransId="{4ECA318D-805C-473E-81E2-253CCE767023}" sibTransId="{43C6A9F2-9711-4679-B123-80D0B5B12B87}"/>
    <dgm:cxn modelId="{7390B844-28FA-4FFB-992C-1EA472580C80}" type="presOf" srcId="{77209B0D-BEB1-4263-BE90-81B4C5CF93D5}" destId="{826D490E-34BB-41D9-BDBA-E3A233A5F031}" srcOrd="0" destOrd="0" presId="urn:microsoft.com/office/officeart/2016/7/layout/LinearArrowProcessNumbered"/>
    <dgm:cxn modelId="{34379645-BD63-4CFD-B5B6-A0B163DA49FB}" type="presOf" srcId="{EF20737A-CF72-4296-B562-EA099F3C91BB}" destId="{D090E01B-4CBD-4354-A8DD-9916273B46BD}" srcOrd="0" destOrd="0" presId="urn:microsoft.com/office/officeart/2016/7/layout/LinearArrowProcessNumbered"/>
    <dgm:cxn modelId="{57B4B18A-131D-4911-9014-6528BE57DAC4}" type="presOf" srcId="{7A2886EE-8635-4DE6-A800-60249C5F6444}" destId="{0D881F85-FD6D-4996-9398-6E8C22BD80F2}" srcOrd="0" destOrd="0" presId="urn:microsoft.com/office/officeart/2016/7/layout/LinearArrowProcessNumbered"/>
    <dgm:cxn modelId="{6BD420A6-CC45-4A15-91AB-1B1BCD3DA9F6}" srcId="{77209B0D-BEB1-4263-BE90-81B4C5CF93D5}" destId="{2FD9203B-DF01-42AB-B636-31C1074269ED}" srcOrd="2" destOrd="0" parTransId="{2C3408BA-1B4B-4D1D-B771-814ED8726C5C}" sibTransId="{19D910AB-3170-4688-BDE9-B95789FEBD1F}"/>
    <dgm:cxn modelId="{9AB84FB9-B6E2-4E6E-A650-2E1F285F422D}" type="presOf" srcId="{2FD9203B-DF01-42AB-B636-31C1074269ED}" destId="{10EB8444-8745-4BCF-9882-6B78291FBED0}" srcOrd="0" destOrd="0" presId="urn:microsoft.com/office/officeart/2016/7/layout/LinearArrowProcessNumbered"/>
    <dgm:cxn modelId="{411073BF-A312-4319-9D0D-112F67FB1D51}" type="presOf" srcId="{43C6A9F2-9711-4679-B123-80D0B5B12B87}" destId="{A8F46F70-DF73-4E5C-AAB4-EBE80E0BF609}" srcOrd="0" destOrd="0" presId="urn:microsoft.com/office/officeart/2016/7/layout/LinearArrowProcessNumbered"/>
    <dgm:cxn modelId="{4C9727C8-309C-4704-BCCF-41114A5C7A01}" srcId="{77209B0D-BEB1-4263-BE90-81B4C5CF93D5}" destId="{3CAFD32D-B655-4BFF-A9E6-6729DAEF98A7}" srcOrd="1" destOrd="0" parTransId="{E266DC17-17D9-44F5-8C40-ADCF7B4FB54E}" sibTransId="{7A2886EE-8635-4DE6-A800-60249C5F6444}"/>
    <dgm:cxn modelId="{023CDDCC-B947-473A-98A6-DEB4F617BE4C}" type="presOf" srcId="{3CAFD32D-B655-4BFF-A9E6-6729DAEF98A7}" destId="{D0795557-0248-4697-867F-0459E6616BDC}" srcOrd="0" destOrd="0" presId="urn:microsoft.com/office/officeart/2016/7/layout/LinearArrowProcessNumbered"/>
    <dgm:cxn modelId="{B0118CDA-EBC8-4039-A456-D51C662EF6F8}" type="presOf" srcId="{1F014008-C3DB-4E1E-BD27-70BF33E7E8AB}" destId="{2FF4E0A0-7363-400E-AF8C-07DD4618746D}" srcOrd="0" destOrd="0" presId="urn:microsoft.com/office/officeart/2016/7/layout/LinearArrowProcessNumbered"/>
    <dgm:cxn modelId="{103485ED-9009-434D-9B39-C400D46DE188}" type="presOf" srcId="{38BA800E-B200-44AE-AE99-9B5D333182DB}" destId="{5C744303-2B92-4681-978F-7167184CF4A2}" srcOrd="0" destOrd="0" presId="urn:microsoft.com/office/officeart/2016/7/layout/LinearArrowProcessNumbered"/>
    <dgm:cxn modelId="{AAED1CEE-757C-434E-8FBD-8CDE9C1CBDA9}" srcId="{77209B0D-BEB1-4263-BE90-81B4C5CF93D5}" destId="{38BA800E-B200-44AE-AE99-9B5D333182DB}" srcOrd="3" destOrd="0" parTransId="{AD963840-2858-4F8A-BA44-8CBA3F36C17B}" sibTransId="{1F014008-C3DB-4E1E-BD27-70BF33E7E8AB}"/>
    <dgm:cxn modelId="{2A501EF5-ABD3-486E-8DD5-82D9CFB2B30A}" type="presOf" srcId="{19D910AB-3170-4688-BDE9-B95789FEBD1F}" destId="{225C91AC-7E88-4117-B674-2DC93EEEF812}" srcOrd="0" destOrd="0" presId="urn:microsoft.com/office/officeart/2016/7/layout/LinearArrowProcessNumbered"/>
    <dgm:cxn modelId="{C34B3306-EB8D-4F5F-8A05-4F255339B709}" type="presParOf" srcId="{826D490E-34BB-41D9-BDBA-E3A233A5F031}" destId="{D78C4DD7-8FD7-4543-BD5A-65E0DECB1086}" srcOrd="0" destOrd="0" presId="urn:microsoft.com/office/officeart/2016/7/layout/LinearArrowProcessNumbered"/>
    <dgm:cxn modelId="{05E10A7E-5EAB-4FD0-821E-90AC1D221778}" type="presParOf" srcId="{D78C4DD7-8FD7-4543-BD5A-65E0DECB1086}" destId="{71460BAF-CCE4-4080-A851-71E5FB3E3E9D}" srcOrd="0" destOrd="0" presId="urn:microsoft.com/office/officeart/2016/7/layout/LinearArrowProcessNumbered"/>
    <dgm:cxn modelId="{513A5C8C-F180-4178-8FBF-088D3D859211}" type="presParOf" srcId="{D78C4DD7-8FD7-4543-BD5A-65E0DECB1086}" destId="{BFA23874-CF49-484A-A7D8-FB6FD48962AF}" srcOrd="1" destOrd="0" presId="urn:microsoft.com/office/officeart/2016/7/layout/LinearArrowProcessNumbered"/>
    <dgm:cxn modelId="{C7274C66-2B8B-48F3-835C-AD39D820B731}" type="presParOf" srcId="{BFA23874-CF49-484A-A7D8-FB6FD48962AF}" destId="{9AFA347D-D3EF-4836-AB30-0E22023C5127}" srcOrd="0" destOrd="0" presId="urn:microsoft.com/office/officeart/2016/7/layout/LinearArrowProcessNumbered"/>
    <dgm:cxn modelId="{34F9BE80-857E-4EEC-AF8C-9C424E37C45F}" type="presParOf" srcId="{BFA23874-CF49-484A-A7D8-FB6FD48962AF}" destId="{12C4414D-6C5E-4EBA-AD17-CC6DE91F7C07}" srcOrd="1" destOrd="0" presId="urn:microsoft.com/office/officeart/2016/7/layout/LinearArrowProcessNumbered"/>
    <dgm:cxn modelId="{8EC51B33-C315-429E-889A-BAB3125889EE}" type="presParOf" srcId="{BFA23874-CF49-484A-A7D8-FB6FD48962AF}" destId="{A8F46F70-DF73-4E5C-AAB4-EBE80E0BF609}" srcOrd="2" destOrd="0" presId="urn:microsoft.com/office/officeart/2016/7/layout/LinearArrowProcessNumbered"/>
    <dgm:cxn modelId="{3C3AD9FE-7180-450B-94E9-FE62F35FF255}" type="presParOf" srcId="{BFA23874-CF49-484A-A7D8-FB6FD48962AF}" destId="{D6CA8C12-C8E1-474E-AEC4-85B5F1B68442}" srcOrd="3" destOrd="0" presId="urn:microsoft.com/office/officeart/2016/7/layout/LinearArrowProcessNumbered"/>
    <dgm:cxn modelId="{8ED16E25-B6C7-4AC3-88AF-03B87C801175}" type="presParOf" srcId="{D78C4DD7-8FD7-4543-BD5A-65E0DECB1086}" destId="{D090E01B-4CBD-4354-A8DD-9916273B46BD}" srcOrd="2" destOrd="0" presId="urn:microsoft.com/office/officeart/2016/7/layout/LinearArrowProcessNumbered"/>
    <dgm:cxn modelId="{139FB041-7032-47F2-AA0A-90A35FA0EEEF}" type="presParOf" srcId="{826D490E-34BB-41D9-BDBA-E3A233A5F031}" destId="{40D90535-7EA8-4C67-8513-9911C8C6222F}" srcOrd="1" destOrd="0" presId="urn:microsoft.com/office/officeart/2016/7/layout/LinearArrowProcessNumbered"/>
    <dgm:cxn modelId="{D377030D-1350-4871-B8A4-D42752E50587}" type="presParOf" srcId="{826D490E-34BB-41D9-BDBA-E3A233A5F031}" destId="{F3576D72-9460-412D-B2F9-FCF7B23380F4}" srcOrd="2" destOrd="0" presId="urn:microsoft.com/office/officeart/2016/7/layout/LinearArrowProcessNumbered"/>
    <dgm:cxn modelId="{0EBF86A7-1404-4296-BADB-F578395D77F0}" type="presParOf" srcId="{F3576D72-9460-412D-B2F9-FCF7B23380F4}" destId="{BC84DE1D-D365-4FFE-AAB8-645A87246F8E}" srcOrd="0" destOrd="0" presId="urn:microsoft.com/office/officeart/2016/7/layout/LinearArrowProcessNumbered"/>
    <dgm:cxn modelId="{F7C147C1-657F-4379-8927-CA93CB0ADCD4}" type="presParOf" srcId="{F3576D72-9460-412D-B2F9-FCF7B23380F4}" destId="{5641696D-6854-4BD5-BA59-6FD9DE7F18D7}" srcOrd="1" destOrd="0" presId="urn:microsoft.com/office/officeart/2016/7/layout/LinearArrowProcessNumbered"/>
    <dgm:cxn modelId="{DFA488DE-D503-4CB3-8F01-FE5498F6158F}" type="presParOf" srcId="{5641696D-6854-4BD5-BA59-6FD9DE7F18D7}" destId="{E8FBFBE5-FE7B-4817-A9AE-770D1A1AB411}" srcOrd="0" destOrd="0" presId="urn:microsoft.com/office/officeart/2016/7/layout/LinearArrowProcessNumbered"/>
    <dgm:cxn modelId="{7753B4B2-58BB-40A7-8772-7D14BE86116D}" type="presParOf" srcId="{5641696D-6854-4BD5-BA59-6FD9DE7F18D7}" destId="{E507FAF4-553A-4FA3-8966-FFCDA0D6BDA9}" srcOrd="1" destOrd="0" presId="urn:microsoft.com/office/officeart/2016/7/layout/LinearArrowProcessNumbered"/>
    <dgm:cxn modelId="{185DF401-AB0E-4899-BF1F-342850755734}" type="presParOf" srcId="{5641696D-6854-4BD5-BA59-6FD9DE7F18D7}" destId="{0D881F85-FD6D-4996-9398-6E8C22BD80F2}" srcOrd="2" destOrd="0" presId="urn:microsoft.com/office/officeart/2016/7/layout/LinearArrowProcessNumbered"/>
    <dgm:cxn modelId="{BDC0CA5A-B60E-4322-9C80-7EAD321FC4E9}" type="presParOf" srcId="{5641696D-6854-4BD5-BA59-6FD9DE7F18D7}" destId="{183AB71B-4E3F-4ACF-92A8-F048F45748B7}" srcOrd="3" destOrd="0" presId="urn:microsoft.com/office/officeart/2016/7/layout/LinearArrowProcessNumbered"/>
    <dgm:cxn modelId="{B557A86A-5E47-4055-B6B3-F8A9440A5F88}" type="presParOf" srcId="{F3576D72-9460-412D-B2F9-FCF7B23380F4}" destId="{D0795557-0248-4697-867F-0459E6616BDC}" srcOrd="2" destOrd="0" presId="urn:microsoft.com/office/officeart/2016/7/layout/LinearArrowProcessNumbered"/>
    <dgm:cxn modelId="{527A23D8-BAD7-4233-A7D0-AA9A46BCEA48}" type="presParOf" srcId="{826D490E-34BB-41D9-BDBA-E3A233A5F031}" destId="{9AC79373-8477-45D0-9FC2-D3F3B46D573E}" srcOrd="3" destOrd="0" presId="urn:microsoft.com/office/officeart/2016/7/layout/LinearArrowProcessNumbered"/>
    <dgm:cxn modelId="{D65C95DA-1A27-4893-8763-3A013FCB7A57}" type="presParOf" srcId="{826D490E-34BB-41D9-BDBA-E3A233A5F031}" destId="{758E1896-AF24-47AA-B226-50BEAE3A9BC2}" srcOrd="4" destOrd="0" presId="urn:microsoft.com/office/officeart/2016/7/layout/LinearArrowProcessNumbered"/>
    <dgm:cxn modelId="{EF1DB7A4-127C-46CC-ADB5-4ED86383B45C}" type="presParOf" srcId="{758E1896-AF24-47AA-B226-50BEAE3A9BC2}" destId="{23FF363F-4D1A-40A8-94E0-A8C9D9385473}" srcOrd="0" destOrd="0" presId="urn:microsoft.com/office/officeart/2016/7/layout/LinearArrowProcessNumbered"/>
    <dgm:cxn modelId="{AEF9AA2C-5E5B-4784-8FFD-2C4EF051125C}" type="presParOf" srcId="{758E1896-AF24-47AA-B226-50BEAE3A9BC2}" destId="{9DB2A026-B6BD-4B9B-AF50-7683A29FA3B2}" srcOrd="1" destOrd="0" presId="urn:microsoft.com/office/officeart/2016/7/layout/LinearArrowProcessNumbered"/>
    <dgm:cxn modelId="{2B03F6AF-50A9-4A65-92FB-853C691E59B7}" type="presParOf" srcId="{9DB2A026-B6BD-4B9B-AF50-7683A29FA3B2}" destId="{1507615A-FB46-4BDE-B879-F3E1950747E4}" srcOrd="0" destOrd="0" presId="urn:microsoft.com/office/officeart/2016/7/layout/LinearArrowProcessNumbered"/>
    <dgm:cxn modelId="{174FF64F-0632-4ADB-B009-939675956AF4}" type="presParOf" srcId="{9DB2A026-B6BD-4B9B-AF50-7683A29FA3B2}" destId="{7B0C2797-EC04-4A19-8C40-935CDE2C7E99}" srcOrd="1" destOrd="0" presId="urn:microsoft.com/office/officeart/2016/7/layout/LinearArrowProcessNumbered"/>
    <dgm:cxn modelId="{9062F70B-1522-4D56-BD70-921CE29F0991}" type="presParOf" srcId="{9DB2A026-B6BD-4B9B-AF50-7683A29FA3B2}" destId="{225C91AC-7E88-4117-B674-2DC93EEEF812}" srcOrd="2" destOrd="0" presId="urn:microsoft.com/office/officeart/2016/7/layout/LinearArrowProcessNumbered"/>
    <dgm:cxn modelId="{67A10A91-43E0-46E3-B934-B251E416B230}" type="presParOf" srcId="{9DB2A026-B6BD-4B9B-AF50-7683A29FA3B2}" destId="{3147C467-B5BC-4761-85BD-718694CF469B}" srcOrd="3" destOrd="0" presId="urn:microsoft.com/office/officeart/2016/7/layout/LinearArrowProcessNumbered"/>
    <dgm:cxn modelId="{BCC86703-A5FE-4408-83CD-C49E81668452}" type="presParOf" srcId="{758E1896-AF24-47AA-B226-50BEAE3A9BC2}" destId="{10EB8444-8745-4BCF-9882-6B78291FBED0}" srcOrd="2" destOrd="0" presId="urn:microsoft.com/office/officeart/2016/7/layout/LinearArrowProcessNumbered"/>
    <dgm:cxn modelId="{3C957FE0-3A20-480E-8806-CE53CD7A7504}" type="presParOf" srcId="{826D490E-34BB-41D9-BDBA-E3A233A5F031}" destId="{7D140D6D-AF36-4EED-A934-CA0EF0C4EC19}" srcOrd="5" destOrd="0" presId="urn:microsoft.com/office/officeart/2016/7/layout/LinearArrowProcessNumbered"/>
    <dgm:cxn modelId="{722EEAFA-2B85-4856-9D7F-C553F8AC92F7}" type="presParOf" srcId="{826D490E-34BB-41D9-BDBA-E3A233A5F031}" destId="{B3987A10-340E-4ABB-A0AD-92F8330EC780}" srcOrd="6" destOrd="0" presId="urn:microsoft.com/office/officeart/2016/7/layout/LinearArrowProcessNumbered"/>
    <dgm:cxn modelId="{FA3EA2AC-9203-47FB-8764-86A011D54D0A}" type="presParOf" srcId="{B3987A10-340E-4ABB-A0AD-92F8330EC780}" destId="{4B1B3F66-82A0-4839-AE55-B5BDD4A3B5A8}" srcOrd="0" destOrd="0" presId="urn:microsoft.com/office/officeart/2016/7/layout/LinearArrowProcessNumbered"/>
    <dgm:cxn modelId="{64FCC6B1-812D-4313-AB10-1711E995EDE4}" type="presParOf" srcId="{B3987A10-340E-4ABB-A0AD-92F8330EC780}" destId="{119FCEC5-E34E-4A54-BDC4-1E499AC17925}" srcOrd="1" destOrd="0" presId="urn:microsoft.com/office/officeart/2016/7/layout/LinearArrowProcessNumbered"/>
    <dgm:cxn modelId="{80CB8EA1-2F4F-486F-A677-7DDA9775C3CC}" type="presParOf" srcId="{119FCEC5-E34E-4A54-BDC4-1E499AC17925}" destId="{B9CADBA5-6FAF-40C6-BB60-CC2DBB09AB3E}" srcOrd="0" destOrd="0" presId="urn:microsoft.com/office/officeart/2016/7/layout/LinearArrowProcessNumbered"/>
    <dgm:cxn modelId="{CF8C13D3-FC5E-4D91-A4D4-E920AA7AED66}" type="presParOf" srcId="{119FCEC5-E34E-4A54-BDC4-1E499AC17925}" destId="{2BCDEB60-355A-4B7D-BFB2-A100A564CB13}" srcOrd="1" destOrd="0" presId="urn:microsoft.com/office/officeart/2016/7/layout/LinearArrowProcessNumbered"/>
    <dgm:cxn modelId="{916C0FEE-7E3C-4A46-B56F-C87A11E76F5D}" type="presParOf" srcId="{119FCEC5-E34E-4A54-BDC4-1E499AC17925}" destId="{2FF4E0A0-7363-400E-AF8C-07DD4618746D}" srcOrd="2" destOrd="0" presId="urn:microsoft.com/office/officeart/2016/7/layout/LinearArrowProcessNumbered"/>
    <dgm:cxn modelId="{8A035E43-F441-4B58-8E17-9F000A0ABB3F}" type="presParOf" srcId="{119FCEC5-E34E-4A54-BDC4-1E499AC17925}" destId="{0AD830E7-F4C6-49B2-A53F-8BCB7352553F}" srcOrd="3" destOrd="0" presId="urn:microsoft.com/office/officeart/2016/7/layout/LinearArrowProcessNumbered"/>
    <dgm:cxn modelId="{C0ACCB3B-ACAD-453E-B964-A74A901794EA}" type="presParOf" srcId="{B3987A10-340E-4ABB-A0AD-92F8330EC780}" destId="{5C744303-2B92-4681-978F-7167184CF4A2}"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2EAE68-73F3-4FB3-AC3A-5C573507D2F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bg-BG"/>
        </a:p>
      </dgm:t>
    </dgm:pt>
    <dgm:pt modelId="{2AE470BE-34A7-4410-B1E7-A11BA50CBC3F}">
      <dgm:prSet custT="1"/>
      <dgm:spPr/>
      <dgm:t>
        <a:bodyPr/>
        <a:lstStyle/>
        <a:p>
          <a:r>
            <a:rPr lang="ru-RU" sz="1800" dirty="0" err="1"/>
            <a:t>Настоящата</a:t>
          </a:r>
          <a:r>
            <a:rPr lang="ru-RU" sz="1800" dirty="0"/>
            <a:t> политика е приложима за Вас, </a:t>
          </a:r>
          <a:r>
            <a:rPr lang="ru-RU" sz="1800" dirty="0" err="1"/>
            <a:t>ако</a:t>
          </a:r>
          <a:r>
            <a:rPr lang="ru-RU" sz="1800" dirty="0"/>
            <a:t> </a:t>
          </a:r>
          <a:r>
            <a:rPr lang="ru-RU" sz="1800" dirty="0" err="1"/>
            <a:t>сте</a:t>
          </a:r>
          <a:r>
            <a:rPr lang="ru-RU" sz="1800" dirty="0"/>
            <a:t> </a:t>
          </a:r>
          <a:r>
            <a:rPr lang="ru-RU" sz="1800" dirty="0" err="1"/>
            <a:t>служител</a:t>
          </a:r>
          <a:r>
            <a:rPr lang="ru-RU" sz="1800" dirty="0"/>
            <a:t>, директор, </a:t>
          </a:r>
          <a:r>
            <a:rPr lang="ru-RU" sz="1800" dirty="0" err="1"/>
            <a:t>представител</a:t>
          </a:r>
          <a:r>
            <a:rPr lang="ru-RU" sz="1800" dirty="0"/>
            <a:t> , член на </a:t>
          </a:r>
          <a:r>
            <a:rPr lang="ru-RU" sz="1800" dirty="0" err="1"/>
            <a:t>съвета</a:t>
          </a:r>
          <a:r>
            <a:rPr lang="ru-RU" sz="1800" dirty="0"/>
            <a:t> на </a:t>
          </a:r>
          <a:r>
            <a:rPr lang="ru-RU" sz="1800" dirty="0" err="1"/>
            <a:t>директорите</a:t>
          </a:r>
          <a:r>
            <a:rPr lang="ru-RU" sz="1800" dirty="0"/>
            <a:t>, </a:t>
          </a:r>
          <a:r>
            <a:rPr lang="ru-RU" sz="1800" dirty="0" err="1"/>
            <a:t>мениджър</a:t>
          </a:r>
          <a:r>
            <a:rPr lang="ru-RU" sz="1800" dirty="0"/>
            <a:t>, </a:t>
          </a:r>
          <a:r>
            <a:rPr lang="ru-RU" sz="1800" dirty="0" err="1"/>
            <a:t>доставчик</a:t>
          </a:r>
          <a:r>
            <a:rPr lang="ru-RU" sz="1800" dirty="0"/>
            <a:t>, </a:t>
          </a:r>
          <a:r>
            <a:rPr lang="ru-RU" sz="1800" dirty="0" err="1"/>
            <a:t>партньор</a:t>
          </a:r>
          <a:r>
            <a:rPr lang="ru-RU" sz="1800" dirty="0"/>
            <a:t> на Стинг АД или  </a:t>
          </a:r>
          <a:r>
            <a:rPr lang="ru-RU" sz="1800" dirty="0" err="1"/>
            <a:t>нейните</a:t>
          </a:r>
          <a:r>
            <a:rPr lang="ru-RU" sz="1800" dirty="0"/>
            <a:t> </a:t>
          </a:r>
          <a:r>
            <a:rPr lang="ru-RU" sz="1800" dirty="0" err="1"/>
            <a:t>дъщерни</a:t>
          </a:r>
          <a:r>
            <a:rPr lang="ru-RU" sz="1800" dirty="0"/>
            <a:t> дружества .</a:t>
          </a:r>
          <a:endParaRPr lang="en-US" sz="1800" dirty="0"/>
        </a:p>
        <a:p>
          <a:r>
            <a:rPr lang="ru-RU" sz="1800" dirty="0" err="1"/>
            <a:t>Всички</a:t>
          </a:r>
          <a:r>
            <a:rPr lang="ru-RU" sz="1800" dirty="0"/>
            <a:t> </a:t>
          </a:r>
          <a:r>
            <a:rPr lang="ru-RU" sz="1800" dirty="0" err="1"/>
            <a:t>останали</a:t>
          </a:r>
          <a:r>
            <a:rPr lang="ru-RU" sz="1800" dirty="0"/>
            <a:t> политики и </a:t>
          </a:r>
          <a:r>
            <a:rPr lang="ru-RU" sz="1800" dirty="0" err="1"/>
            <a:t>процедури</a:t>
          </a:r>
          <a:r>
            <a:rPr lang="ru-RU" sz="1800" dirty="0"/>
            <a:t> в </a:t>
          </a:r>
          <a:r>
            <a:rPr lang="ru-RU" sz="1800" dirty="0" err="1"/>
            <a:t>компанията</a:t>
          </a:r>
          <a:r>
            <a:rPr lang="ru-RU" sz="1800" dirty="0"/>
            <a:t> </a:t>
          </a:r>
          <a:r>
            <a:rPr lang="ru-RU" sz="1800" dirty="0" err="1"/>
            <a:t>са</a:t>
          </a:r>
          <a:r>
            <a:rPr lang="ru-RU" sz="1800" dirty="0"/>
            <a:t> </a:t>
          </a:r>
          <a:r>
            <a:rPr lang="ru-RU" sz="1800" dirty="0" err="1"/>
            <a:t>свързани</a:t>
          </a:r>
          <a:r>
            <a:rPr lang="ru-RU" sz="1800" dirty="0"/>
            <a:t> с </a:t>
          </a:r>
          <a:r>
            <a:rPr lang="ru-RU" sz="1800" dirty="0" err="1"/>
            <a:t>тази</a:t>
          </a:r>
          <a:r>
            <a:rPr lang="ru-RU" sz="1800" dirty="0"/>
            <a:t> тема и </a:t>
          </a:r>
          <a:r>
            <a:rPr lang="ru-RU" sz="1800" dirty="0" err="1"/>
            <a:t>са</a:t>
          </a:r>
          <a:r>
            <a:rPr lang="ru-RU" sz="1800" dirty="0"/>
            <a:t> </a:t>
          </a:r>
          <a:r>
            <a:rPr lang="ru-RU" sz="1800" dirty="0" err="1"/>
            <a:t>приведени</a:t>
          </a:r>
          <a:r>
            <a:rPr lang="ru-RU" sz="1800" dirty="0"/>
            <a:t> в </a:t>
          </a:r>
          <a:r>
            <a:rPr lang="ru-RU" sz="1800" dirty="0" err="1"/>
            <a:t>съответствие</a:t>
          </a:r>
          <a:r>
            <a:rPr lang="ru-RU" sz="1800" dirty="0"/>
            <a:t> с </a:t>
          </a:r>
          <a:r>
            <a:rPr lang="ru-RU" sz="1800" dirty="0" err="1"/>
            <a:t>тази</a:t>
          </a:r>
          <a:r>
            <a:rPr lang="ru-RU" sz="1800" dirty="0"/>
            <a:t> политика. Стинг АД се </a:t>
          </a:r>
          <a:r>
            <a:rPr lang="ru-RU" sz="1800" dirty="0" err="1"/>
            <a:t>ангажира</a:t>
          </a:r>
          <a:r>
            <a:rPr lang="ru-RU" sz="1800" dirty="0"/>
            <a:t> да </a:t>
          </a:r>
          <a:r>
            <a:rPr lang="ru-RU" sz="1800" dirty="0" err="1"/>
            <a:t>осъществява</a:t>
          </a:r>
          <a:r>
            <a:rPr lang="ru-RU" sz="1800" dirty="0"/>
            <a:t> </a:t>
          </a:r>
          <a:r>
            <a:rPr lang="ru-RU" sz="1800" dirty="0" err="1"/>
            <a:t>своята</a:t>
          </a:r>
          <a:r>
            <a:rPr lang="ru-RU" sz="1800" dirty="0"/>
            <a:t> </a:t>
          </a:r>
          <a:r>
            <a:rPr lang="ru-RU" sz="1800" dirty="0" err="1"/>
            <a:t>дейност</a:t>
          </a:r>
          <a:r>
            <a:rPr lang="ru-RU" sz="1800" dirty="0"/>
            <a:t> и да </a:t>
          </a:r>
          <a:r>
            <a:rPr lang="ru-RU" sz="1800" dirty="0" err="1"/>
            <a:t>управлява</a:t>
          </a:r>
          <a:r>
            <a:rPr lang="ru-RU" sz="1800" dirty="0"/>
            <a:t> бизнес </a:t>
          </a:r>
          <a:r>
            <a:rPr lang="ru-RU" sz="1800" dirty="0" err="1"/>
            <a:t>процесите</a:t>
          </a:r>
          <a:r>
            <a:rPr lang="ru-RU" sz="1800" dirty="0"/>
            <a:t> си по начин, </a:t>
          </a:r>
          <a:r>
            <a:rPr lang="ru-RU" sz="1800" dirty="0" err="1"/>
            <a:t>който</a:t>
          </a:r>
          <a:r>
            <a:rPr lang="ru-RU" sz="1800" dirty="0"/>
            <a:t> е </a:t>
          </a:r>
          <a:r>
            <a:rPr lang="ru-RU" sz="1800" dirty="0" err="1"/>
            <a:t>етичен</a:t>
          </a:r>
          <a:r>
            <a:rPr lang="ru-RU" sz="1800" dirty="0"/>
            <a:t>, прозрачен и отговорен </a:t>
          </a:r>
          <a:r>
            <a:rPr lang="ru-RU" sz="1800" dirty="0" err="1"/>
            <a:t>към</a:t>
          </a:r>
          <a:r>
            <a:rPr lang="ru-RU" sz="1800" dirty="0"/>
            <a:t> </a:t>
          </a:r>
          <a:r>
            <a:rPr lang="ru-RU" sz="1800" dirty="0" err="1"/>
            <a:t>борбата</a:t>
          </a:r>
          <a:r>
            <a:rPr lang="ru-RU" sz="1800" dirty="0"/>
            <a:t> с </a:t>
          </a:r>
          <a:r>
            <a:rPr lang="ru-RU" sz="1800" dirty="0" err="1"/>
            <a:t>подкупването</a:t>
          </a:r>
          <a:r>
            <a:rPr lang="ru-RU" sz="1800" dirty="0"/>
            <a:t> и </a:t>
          </a:r>
          <a:r>
            <a:rPr lang="ru-RU" sz="1800" dirty="0" err="1"/>
            <a:t>устойчивото</a:t>
          </a:r>
          <a:r>
            <a:rPr lang="ru-RU" sz="1800" dirty="0"/>
            <a:t> управление. </a:t>
          </a:r>
          <a:endParaRPr lang="en-US" sz="1800" dirty="0"/>
        </a:p>
        <a:p>
          <a:r>
            <a:rPr lang="ru-RU" sz="1800" dirty="0" err="1"/>
            <a:t>Настоящата</a:t>
          </a:r>
          <a:r>
            <a:rPr lang="ru-RU" sz="1800" dirty="0"/>
            <a:t> политика е </a:t>
          </a:r>
          <a:r>
            <a:rPr lang="ru-RU" sz="1800" dirty="0" err="1"/>
            <a:t>доказателство</a:t>
          </a:r>
          <a:r>
            <a:rPr lang="ru-RU" sz="1800" dirty="0"/>
            <a:t> за </a:t>
          </a:r>
          <a:r>
            <a:rPr lang="ru-RU" sz="1800" dirty="0" err="1"/>
            <a:t>стремежа</a:t>
          </a:r>
          <a:r>
            <a:rPr lang="ru-RU" sz="1800" dirty="0"/>
            <a:t> на </a:t>
          </a:r>
          <a:r>
            <a:rPr lang="ru-RU" sz="1800" dirty="0" err="1"/>
            <a:t>компанията</a:t>
          </a:r>
          <a:r>
            <a:rPr lang="ru-RU" sz="1800" dirty="0"/>
            <a:t> да </a:t>
          </a:r>
          <a:r>
            <a:rPr lang="ru-RU" sz="1800" dirty="0" err="1"/>
            <a:t>осигури</a:t>
          </a:r>
          <a:r>
            <a:rPr lang="ru-RU" sz="1800" dirty="0"/>
            <a:t> устойчиво развитие чрез прозрачно и </a:t>
          </a:r>
          <a:r>
            <a:rPr lang="ru-RU" sz="1800" dirty="0" err="1"/>
            <a:t>ефективно</a:t>
          </a:r>
          <a:r>
            <a:rPr lang="ru-RU" sz="1800" dirty="0"/>
            <a:t> управление, </a:t>
          </a:r>
          <a:r>
            <a:rPr lang="ru-RU" sz="1800" dirty="0" err="1"/>
            <a:t>недопускащо</a:t>
          </a:r>
          <a:r>
            <a:rPr lang="ru-RU" sz="1800" dirty="0"/>
            <a:t> </a:t>
          </a:r>
          <a:r>
            <a:rPr lang="ru-RU" sz="1800" dirty="0" err="1"/>
            <a:t>корупционни</a:t>
          </a:r>
          <a:r>
            <a:rPr lang="ru-RU" sz="1800" dirty="0"/>
            <a:t> практики и с </a:t>
          </a:r>
          <a:r>
            <a:rPr lang="ru-RU" sz="1800" dirty="0" err="1"/>
            <a:t>нулева</a:t>
          </a:r>
          <a:r>
            <a:rPr lang="ru-RU" sz="1800" dirty="0"/>
            <a:t> </a:t>
          </a:r>
          <a:r>
            <a:rPr lang="ru-RU" sz="1800" dirty="0" err="1"/>
            <a:t>толерантност</a:t>
          </a:r>
          <a:r>
            <a:rPr lang="ru-RU" sz="1800" dirty="0"/>
            <a:t> </a:t>
          </a:r>
          <a:r>
            <a:rPr lang="ru-RU" sz="1800" dirty="0" err="1"/>
            <a:t>към</a:t>
          </a:r>
          <a:r>
            <a:rPr lang="ru-RU" sz="1800" dirty="0"/>
            <a:t> </a:t>
          </a:r>
          <a:r>
            <a:rPr lang="ru-RU" sz="1800" dirty="0" err="1"/>
            <a:t>подкупването</a:t>
          </a:r>
          <a:r>
            <a:rPr lang="ru-RU" sz="1800" dirty="0"/>
            <a:t>, постоянно </a:t>
          </a:r>
          <a:r>
            <a:rPr lang="ru-RU" sz="1800" dirty="0" err="1"/>
            <a:t>подобряване</a:t>
          </a:r>
          <a:r>
            <a:rPr lang="ru-RU" sz="1800" dirty="0"/>
            <a:t> и </a:t>
          </a:r>
          <a:r>
            <a:rPr lang="ru-RU" sz="1800" dirty="0" err="1"/>
            <a:t>култура</a:t>
          </a:r>
          <a:r>
            <a:rPr lang="ru-RU" sz="1800" dirty="0"/>
            <a:t> за </a:t>
          </a:r>
          <a:r>
            <a:rPr lang="ru-RU" sz="1800" dirty="0" err="1"/>
            <a:t>борба</a:t>
          </a:r>
          <a:r>
            <a:rPr lang="ru-RU" sz="1800" dirty="0"/>
            <a:t> с </a:t>
          </a:r>
          <a:r>
            <a:rPr lang="ru-RU" sz="1800" dirty="0" err="1"/>
            <a:t>корупцията</a:t>
          </a:r>
          <a:r>
            <a:rPr lang="ru-RU" sz="1800" dirty="0"/>
            <a:t>. Стинг АД се </a:t>
          </a:r>
          <a:r>
            <a:rPr lang="ru-RU" sz="1800" dirty="0" err="1"/>
            <a:t>ангажира</a:t>
          </a:r>
          <a:r>
            <a:rPr lang="ru-RU" sz="1800" dirty="0"/>
            <a:t> да </a:t>
          </a:r>
          <a:r>
            <a:rPr lang="ru-RU" sz="1800" dirty="0" err="1"/>
            <a:t>работи</a:t>
          </a:r>
          <a:r>
            <a:rPr lang="ru-RU" sz="1800" dirty="0"/>
            <a:t> само с бизнес </a:t>
          </a:r>
          <a:r>
            <a:rPr lang="ru-RU" sz="1800" dirty="0" err="1"/>
            <a:t>партньори</a:t>
          </a:r>
          <a:r>
            <a:rPr lang="ru-RU" sz="1800" dirty="0"/>
            <a:t>, </a:t>
          </a:r>
          <a:r>
            <a:rPr lang="ru-RU" sz="1800" dirty="0" err="1"/>
            <a:t>които</a:t>
          </a:r>
          <a:r>
            <a:rPr lang="ru-RU" sz="1800" dirty="0"/>
            <a:t> </a:t>
          </a:r>
          <a:r>
            <a:rPr lang="ru-RU" sz="1800" dirty="0" err="1"/>
            <a:t>споделят</a:t>
          </a:r>
          <a:r>
            <a:rPr lang="ru-RU" sz="1800" dirty="0"/>
            <a:t> </a:t>
          </a:r>
          <a:r>
            <a:rPr lang="ru-RU" sz="1800" dirty="0" err="1"/>
            <a:t>същите</a:t>
          </a:r>
          <a:r>
            <a:rPr lang="ru-RU" sz="1800" dirty="0"/>
            <a:t> </a:t>
          </a:r>
          <a:r>
            <a:rPr lang="ru-RU" sz="1800" dirty="0" err="1"/>
            <a:t>етични</a:t>
          </a:r>
          <a:r>
            <a:rPr lang="ru-RU" sz="1800" dirty="0"/>
            <a:t> </a:t>
          </a:r>
          <a:r>
            <a:rPr lang="ru-RU" sz="1800" dirty="0" err="1"/>
            <a:t>изисквания</a:t>
          </a:r>
          <a:r>
            <a:rPr lang="ru-RU" sz="1800" dirty="0"/>
            <a:t>, </a:t>
          </a:r>
          <a:r>
            <a:rPr lang="ru-RU" sz="1800" dirty="0" err="1"/>
            <a:t>изложени</a:t>
          </a:r>
          <a:r>
            <a:rPr lang="ru-RU" sz="1800" dirty="0"/>
            <a:t> подробно в Кодекса за поведение на </a:t>
          </a:r>
          <a:r>
            <a:rPr lang="ru-RU" sz="1800" dirty="0" err="1"/>
            <a:t>доставчиците</a:t>
          </a:r>
          <a:r>
            <a:rPr lang="ru-RU" sz="1800" dirty="0"/>
            <a:t>, </a:t>
          </a:r>
          <a:r>
            <a:rPr lang="ru-RU" sz="1800" dirty="0" err="1"/>
            <a:t>приет</a:t>
          </a:r>
          <a:r>
            <a:rPr lang="ru-RU" sz="1800" dirty="0"/>
            <a:t> от Стинг АД. </a:t>
          </a:r>
          <a:endParaRPr lang="bg-BG" sz="1800" dirty="0"/>
        </a:p>
      </dgm:t>
    </dgm:pt>
    <dgm:pt modelId="{749C16D5-9AEE-4105-94F4-E05D1CF06FA4}" type="parTrans" cxnId="{A98CA505-5B14-4D71-81DB-7B0A16EE4FD8}">
      <dgm:prSet/>
      <dgm:spPr/>
      <dgm:t>
        <a:bodyPr/>
        <a:lstStyle/>
        <a:p>
          <a:endParaRPr lang="bg-BG" sz="1800"/>
        </a:p>
      </dgm:t>
    </dgm:pt>
    <dgm:pt modelId="{276296D9-0C97-4860-B6B5-F468CCB51833}" type="sibTrans" cxnId="{A98CA505-5B14-4D71-81DB-7B0A16EE4FD8}">
      <dgm:prSet/>
      <dgm:spPr/>
      <dgm:t>
        <a:bodyPr/>
        <a:lstStyle/>
        <a:p>
          <a:endParaRPr lang="bg-BG" sz="1800"/>
        </a:p>
      </dgm:t>
    </dgm:pt>
    <dgm:pt modelId="{3F735483-EAB3-46B3-A18E-048B73A5DC74}" type="pres">
      <dgm:prSet presAssocID="{212EAE68-73F3-4FB3-AC3A-5C573507D2FC}" presName="outerComposite" presStyleCnt="0">
        <dgm:presLayoutVars>
          <dgm:chMax val="5"/>
          <dgm:dir/>
          <dgm:resizeHandles val="exact"/>
        </dgm:presLayoutVars>
      </dgm:prSet>
      <dgm:spPr/>
    </dgm:pt>
    <dgm:pt modelId="{EEBE2672-2DBD-4023-9877-ADD8F4629A8E}" type="pres">
      <dgm:prSet presAssocID="{212EAE68-73F3-4FB3-AC3A-5C573507D2FC}" presName="dummyMaxCanvas" presStyleCnt="0">
        <dgm:presLayoutVars/>
      </dgm:prSet>
      <dgm:spPr/>
    </dgm:pt>
    <dgm:pt modelId="{37A89A8C-0BD7-4247-9DB6-18B3B018AC42}" type="pres">
      <dgm:prSet presAssocID="{212EAE68-73F3-4FB3-AC3A-5C573507D2FC}" presName="OneNode_1" presStyleLbl="node1" presStyleIdx="0" presStyleCnt="1">
        <dgm:presLayoutVars>
          <dgm:bulletEnabled val="1"/>
        </dgm:presLayoutVars>
      </dgm:prSet>
      <dgm:spPr/>
    </dgm:pt>
  </dgm:ptLst>
  <dgm:cxnLst>
    <dgm:cxn modelId="{A98CA505-5B14-4D71-81DB-7B0A16EE4FD8}" srcId="{212EAE68-73F3-4FB3-AC3A-5C573507D2FC}" destId="{2AE470BE-34A7-4410-B1E7-A11BA50CBC3F}" srcOrd="0" destOrd="0" parTransId="{749C16D5-9AEE-4105-94F4-E05D1CF06FA4}" sibTransId="{276296D9-0C97-4860-B6B5-F468CCB51833}"/>
    <dgm:cxn modelId="{2CA45428-4757-402F-8EBE-89040109D181}" type="presOf" srcId="{2AE470BE-34A7-4410-B1E7-A11BA50CBC3F}" destId="{37A89A8C-0BD7-4247-9DB6-18B3B018AC42}" srcOrd="0" destOrd="0" presId="urn:microsoft.com/office/officeart/2005/8/layout/vProcess5"/>
    <dgm:cxn modelId="{A765C439-188E-436C-9569-E654935F8CD6}" type="presOf" srcId="{212EAE68-73F3-4FB3-AC3A-5C573507D2FC}" destId="{3F735483-EAB3-46B3-A18E-048B73A5DC74}" srcOrd="0" destOrd="0" presId="urn:microsoft.com/office/officeart/2005/8/layout/vProcess5"/>
    <dgm:cxn modelId="{CF625589-9E59-4FA9-B707-8CB1D3CB6876}" type="presParOf" srcId="{3F735483-EAB3-46B3-A18E-048B73A5DC74}" destId="{EEBE2672-2DBD-4023-9877-ADD8F4629A8E}" srcOrd="0" destOrd="0" presId="urn:microsoft.com/office/officeart/2005/8/layout/vProcess5"/>
    <dgm:cxn modelId="{5B827D82-9813-459A-948A-1A8C51E8F9E2}" type="presParOf" srcId="{3F735483-EAB3-46B3-A18E-048B73A5DC74}" destId="{37A89A8C-0BD7-4247-9DB6-18B3B018AC42}" srcOrd="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9BFC84-9E24-40DE-99B3-2A1AD7AD3750}"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bg-BG"/>
        </a:p>
      </dgm:t>
    </dgm:pt>
    <dgm:pt modelId="{A880C6CC-0D7B-41A6-BBEA-6A16A7E46EDC}">
      <dgm:prSet custT="1"/>
      <dgm:spPr/>
      <dgm:t>
        <a:bodyPr/>
        <a:lstStyle/>
        <a:p>
          <a:r>
            <a:rPr lang="ru-RU" sz="1400" dirty="0"/>
            <a:t>Да </a:t>
          </a:r>
          <a:r>
            <a:rPr lang="ru-RU" sz="1400" dirty="0" err="1"/>
            <a:t>намали</a:t>
          </a:r>
          <a:r>
            <a:rPr lang="ru-RU" sz="1400" dirty="0"/>
            <a:t> </a:t>
          </a:r>
          <a:r>
            <a:rPr lang="ru-RU" sz="1400" dirty="0" err="1"/>
            <a:t>рисковете</a:t>
          </a:r>
          <a:r>
            <a:rPr lang="ru-RU" sz="1400" dirty="0"/>
            <a:t> от подкупи</a:t>
          </a:r>
          <a:r>
            <a:rPr lang="ru-RU" sz="1600" dirty="0"/>
            <a:t>, чрез </a:t>
          </a:r>
          <a:r>
            <a:rPr lang="ru-RU" sz="1600" dirty="0" err="1"/>
            <a:t>прилагане</a:t>
          </a:r>
          <a:r>
            <a:rPr lang="ru-RU" sz="1600" dirty="0"/>
            <a:t> на финансов контрол на ранен </a:t>
          </a:r>
          <a:r>
            <a:rPr lang="ru-RU" sz="1600" dirty="0" err="1"/>
            <a:t>етап</a:t>
          </a:r>
          <a:r>
            <a:rPr lang="ru-RU" sz="1600" dirty="0"/>
            <a:t>;</a:t>
          </a:r>
          <a:endParaRPr lang="bg-BG" sz="1600" dirty="0"/>
        </a:p>
      </dgm:t>
    </dgm:pt>
    <dgm:pt modelId="{F0CD7258-920A-477C-8246-35E8096A4CA8}" type="parTrans" cxnId="{243C2FB8-7EBB-4CFF-8D5A-0C9ECA77C77C}">
      <dgm:prSet/>
      <dgm:spPr/>
      <dgm:t>
        <a:bodyPr/>
        <a:lstStyle/>
        <a:p>
          <a:endParaRPr lang="bg-BG"/>
        </a:p>
      </dgm:t>
    </dgm:pt>
    <dgm:pt modelId="{16972971-2A71-4619-B5A7-28DE731C5AF3}" type="sibTrans" cxnId="{243C2FB8-7EBB-4CFF-8D5A-0C9ECA77C77C}">
      <dgm:prSet/>
      <dgm:spPr/>
      <dgm:t>
        <a:bodyPr/>
        <a:lstStyle/>
        <a:p>
          <a:endParaRPr lang="bg-BG"/>
        </a:p>
      </dgm:t>
    </dgm:pt>
    <dgm:pt modelId="{04CFB9FC-3435-48A5-ACEC-2E7ED74BB95C}">
      <dgm:prSet custT="1"/>
      <dgm:spPr/>
      <dgm:t>
        <a:bodyPr/>
        <a:lstStyle/>
        <a:p>
          <a:r>
            <a:rPr lang="ru-RU" sz="1600" dirty="0"/>
            <a:t>Да </a:t>
          </a:r>
          <a:r>
            <a:rPr lang="ru-RU" sz="1600" dirty="0" err="1"/>
            <a:t>извършва</a:t>
          </a:r>
          <a:r>
            <a:rPr lang="ru-RU" sz="1600" dirty="0"/>
            <a:t> </a:t>
          </a:r>
          <a:r>
            <a:rPr lang="ru-RU" sz="1600" dirty="0" err="1"/>
            <a:t>непрекъснато</a:t>
          </a:r>
          <a:r>
            <a:rPr lang="ru-RU" sz="1600" dirty="0"/>
            <a:t> </a:t>
          </a:r>
          <a:r>
            <a:rPr lang="ru-RU" sz="1600" dirty="0" err="1"/>
            <a:t>подобряване</a:t>
          </a:r>
          <a:r>
            <a:rPr lang="ru-RU" sz="1600" dirty="0"/>
            <a:t> на </a:t>
          </a:r>
          <a:r>
            <a:rPr lang="ru-RU" sz="1600" dirty="0" err="1"/>
            <a:t>практиките</a:t>
          </a:r>
          <a:r>
            <a:rPr lang="ru-RU" sz="1600" dirty="0"/>
            <a:t> за </a:t>
          </a:r>
          <a:r>
            <a:rPr lang="ru-RU" sz="1600" dirty="0" err="1"/>
            <a:t>борба</a:t>
          </a:r>
          <a:r>
            <a:rPr lang="ru-RU" sz="1600" dirty="0"/>
            <a:t> с подкупите;</a:t>
          </a:r>
          <a:endParaRPr lang="bg-BG" sz="1600" dirty="0"/>
        </a:p>
      </dgm:t>
    </dgm:pt>
    <dgm:pt modelId="{F0D6524A-DD62-4380-8F41-C6F7D2A26A39}" type="parTrans" cxnId="{1EE5BEA5-C647-4A1C-A08B-EBD1F95AC982}">
      <dgm:prSet/>
      <dgm:spPr/>
      <dgm:t>
        <a:bodyPr/>
        <a:lstStyle/>
        <a:p>
          <a:endParaRPr lang="bg-BG"/>
        </a:p>
      </dgm:t>
    </dgm:pt>
    <dgm:pt modelId="{EA14B4E2-B959-4FA3-B544-206DB6DC5F2C}" type="sibTrans" cxnId="{1EE5BEA5-C647-4A1C-A08B-EBD1F95AC982}">
      <dgm:prSet/>
      <dgm:spPr/>
      <dgm:t>
        <a:bodyPr/>
        <a:lstStyle/>
        <a:p>
          <a:endParaRPr lang="bg-BG"/>
        </a:p>
      </dgm:t>
    </dgm:pt>
    <dgm:pt modelId="{086CDE5A-A2FA-4A8D-8E32-FD1957D979D1}">
      <dgm:prSet custT="1"/>
      <dgm:spPr/>
      <dgm:t>
        <a:bodyPr/>
        <a:lstStyle/>
        <a:p>
          <a:r>
            <a:rPr lang="ru-RU" sz="1600" dirty="0"/>
            <a:t>Да </a:t>
          </a:r>
          <a:r>
            <a:rPr lang="ru-RU" sz="1600" dirty="0" err="1"/>
            <a:t>придобие</a:t>
          </a:r>
          <a:r>
            <a:rPr lang="ru-RU" sz="1600" dirty="0"/>
            <a:t> конкурентно </a:t>
          </a:r>
          <a:r>
            <a:rPr lang="ru-RU" sz="1600" dirty="0" err="1"/>
            <a:t>предимство</a:t>
          </a:r>
          <a:r>
            <a:rPr lang="ru-RU" sz="1600" dirty="0"/>
            <a:t>;</a:t>
          </a:r>
          <a:endParaRPr lang="bg-BG" sz="1600" dirty="0"/>
        </a:p>
      </dgm:t>
    </dgm:pt>
    <dgm:pt modelId="{B3794C6B-F31F-4007-A319-0FB598CC3459}" type="parTrans" cxnId="{89668E99-C13A-485B-9AA2-5E3F3C07FE2F}">
      <dgm:prSet/>
      <dgm:spPr/>
      <dgm:t>
        <a:bodyPr/>
        <a:lstStyle/>
        <a:p>
          <a:endParaRPr lang="bg-BG"/>
        </a:p>
      </dgm:t>
    </dgm:pt>
    <dgm:pt modelId="{6A5EC975-00EE-4F4B-9888-2D3848FBF575}" type="sibTrans" cxnId="{89668E99-C13A-485B-9AA2-5E3F3C07FE2F}">
      <dgm:prSet/>
      <dgm:spPr/>
      <dgm:t>
        <a:bodyPr/>
        <a:lstStyle/>
        <a:p>
          <a:endParaRPr lang="bg-BG"/>
        </a:p>
      </dgm:t>
    </dgm:pt>
    <dgm:pt modelId="{4780E3FE-61ED-4F33-B2BE-DE1D64A8F517}">
      <dgm:prSet custT="1"/>
      <dgm:spPr/>
      <dgm:t>
        <a:bodyPr/>
        <a:lstStyle/>
        <a:p>
          <a:r>
            <a:rPr lang="ru-RU" sz="1600" dirty="0"/>
            <a:t>Да </a:t>
          </a:r>
          <a:r>
            <a:rPr lang="ru-RU" sz="1600" dirty="0" err="1"/>
            <a:t>гарантира</a:t>
          </a:r>
          <a:r>
            <a:rPr lang="ru-RU" sz="1600" dirty="0"/>
            <a:t>, че бизнес </a:t>
          </a:r>
          <a:r>
            <a:rPr lang="ru-RU" sz="1600" dirty="0" err="1"/>
            <a:t>партньорите</a:t>
          </a:r>
          <a:r>
            <a:rPr lang="ru-RU" sz="1600" dirty="0"/>
            <a:t> и </a:t>
          </a:r>
          <a:r>
            <a:rPr lang="ru-RU" sz="1600" dirty="0" err="1"/>
            <a:t>клиентите</a:t>
          </a:r>
          <a:r>
            <a:rPr lang="ru-RU" sz="1600" dirty="0"/>
            <a:t> </a:t>
          </a:r>
          <a:r>
            <a:rPr lang="ru-RU" sz="1600" dirty="0" err="1"/>
            <a:t>са</a:t>
          </a:r>
          <a:r>
            <a:rPr lang="ru-RU" sz="1600" dirty="0"/>
            <a:t> </a:t>
          </a:r>
          <a:r>
            <a:rPr lang="ru-RU" sz="1600" dirty="0" err="1"/>
            <a:t>уведомени</a:t>
          </a:r>
          <a:r>
            <a:rPr lang="ru-RU" sz="1600" dirty="0"/>
            <a:t> за </a:t>
          </a:r>
          <a:r>
            <a:rPr lang="ru-RU" sz="1600" dirty="0" err="1"/>
            <a:t>въведените</a:t>
          </a:r>
          <a:r>
            <a:rPr lang="ru-RU" sz="1600" dirty="0"/>
            <a:t> и </a:t>
          </a:r>
          <a:r>
            <a:rPr lang="ru-RU" sz="1600" dirty="0" err="1"/>
            <a:t>ефективно</a:t>
          </a:r>
          <a:r>
            <a:rPr lang="ru-RU" sz="1600" dirty="0"/>
            <a:t> </a:t>
          </a:r>
          <a:r>
            <a:rPr lang="ru-RU" sz="1600" dirty="0" err="1"/>
            <a:t>функциониращи</a:t>
          </a:r>
          <a:r>
            <a:rPr lang="ru-RU" sz="1600" dirty="0"/>
            <a:t> практики </a:t>
          </a:r>
          <a:r>
            <a:rPr lang="ru-RU" sz="1600" dirty="0" err="1"/>
            <a:t>срещу</a:t>
          </a:r>
          <a:r>
            <a:rPr lang="ru-RU" sz="1600" dirty="0"/>
            <a:t> подкупите;</a:t>
          </a:r>
        </a:p>
        <a:p>
          <a:endParaRPr lang="bg-BG" sz="1600" dirty="0"/>
        </a:p>
      </dgm:t>
    </dgm:pt>
    <dgm:pt modelId="{DD27EC80-3C86-4086-A6BA-CE490958BB20}" type="parTrans" cxnId="{FB1EA9B7-CA82-4BA2-95BF-E801CDBD3EAA}">
      <dgm:prSet/>
      <dgm:spPr/>
      <dgm:t>
        <a:bodyPr/>
        <a:lstStyle/>
        <a:p>
          <a:endParaRPr lang="bg-BG"/>
        </a:p>
      </dgm:t>
    </dgm:pt>
    <dgm:pt modelId="{E414B79F-0F81-48E1-ACE1-C08E06171523}" type="sibTrans" cxnId="{FB1EA9B7-CA82-4BA2-95BF-E801CDBD3EAA}">
      <dgm:prSet/>
      <dgm:spPr/>
      <dgm:t>
        <a:bodyPr/>
        <a:lstStyle/>
        <a:p>
          <a:endParaRPr lang="bg-BG"/>
        </a:p>
      </dgm:t>
    </dgm:pt>
    <dgm:pt modelId="{4C9BDD9D-5DEF-4DF1-A4EA-63ED5EE2933F}">
      <dgm:prSet custT="1"/>
      <dgm:spPr/>
      <dgm:t>
        <a:bodyPr/>
        <a:lstStyle/>
        <a:p>
          <a:r>
            <a:rPr lang="ru-RU" sz="1600" dirty="0"/>
            <a:t>Да </a:t>
          </a:r>
          <a:r>
            <a:rPr lang="ru-RU" sz="1600" dirty="0" err="1"/>
            <a:t>привлича</a:t>
          </a:r>
          <a:r>
            <a:rPr lang="ru-RU" sz="1600" dirty="0"/>
            <a:t> нови бизнес </a:t>
          </a:r>
          <a:r>
            <a:rPr lang="ru-RU" sz="1600" dirty="0" err="1"/>
            <a:t>партньори</a:t>
          </a:r>
          <a:r>
            <a:rPr lang="ru-RU" sz="1600" dirty="0"/>
            <a:t>;</a:t>
          </a:r>
          <a:endParaRPr lang="bg-BG" sz="1600" dirty="0"/>
        </a:p>
      </dgm:t>
    </dgm:pt>
    <dgm:pt modelId="{C4EC4EA3-15C3-46EC-9248-B0D9D610D745}" type="parTrans" cxnId="{DDEE6007-F58B-4EAE-B334-47D559B337C9}">
      <dgm:prSet/>
      <dgm:spPr/>
      <dgm:t>
        <a:bodyPr/>
        <a:lstStyle/>
        <a:p>
          <a:endParaRPr lang="bg-BG"/>
        </a:p>
      </dgm:t>
    </dgm:pt>
    <dgm:pt modelId="{F904967A-B5EA-4E36-8070-A38C340512A5}" type="sibTrans" cxnId="{DDEE6007-F58B-4EAE-B334-47D559B337C9}">
      <dgm:prSet/>
      <dgm:spPr/>
      <dgm:t>
        <a:bodyPr/>
        <a:lstStyle/>
        <a:p>
          <a:endParaRPr lang="bg-BG"/>
        </a:p>
      </dgm:t>
    </dgm:pt>
    <dgm:pt modelId="{2D5E1C53-8649-4D98-A360-53E6AB828F27}">
      <dgm:prSet custT="1"/>
      <dgm:spPr/>
      <dgm:t>
        <a:bodyPr/>
        <a:lstStyle/>
        <a:p>
          <a:r>
            <a:rPr lang="ru-RU" sz="1600" dirty="0"/>
            <a:t>Предотврати, да </a:t>
          </a:r>
          <a:r>
            <a:rPr lang="ru-RU" sz="1600" dirty="0" err="1"/>
            <a:t>открие</a:t>
          </a:r>
          <a:r>
            <a:rPr lang="ru-RU" sz="1600" dirty="0"/>
            <a:t> и да се </a:t>
          </a:r>
          <a:r>
            <a:rPr lang="ru-RU" sz="1600" dirty="0" err="1"/>
            <a:t>справи</a:t>
          </a:r>
          <a:r>
            <a:rPr lang="ru-RU" sz="1600" dirty="0"/>
            <a:t> с </a:t>
          </a:r>
          <a:r>
            <a:rPr lang="ru-RU" sz="1600" dirty="0" err="1"/>
            <a:t>рисковете</a:t>
          </a:r>
          <a:r>
            <a:rPr lang="ru-RU" sz="1600" dirty="0"/>
            <a:t> от подкупите;</a:t>
          </a:r>
          <a:endParaRPr lang="bg-BG" sz="1600" dirty="0"/>
        </a:p>
      </dgm:t>
    </dgm:pt>
    <dgm:pt modelId="{1C8AF2C6-AB8C-43A7-BE6E-7163EC5B2BC0}" type="parTrans" cxnId="{DD459304-ECFB-4B19-B276-9396DE825016}">
      <dgm:prSet/>
      <dgm:spPr/>
      <dgm:t>
        <a:bodyPr/>
        <a:lstStyle/>
        <a:p>
          <a:endParaRPr lang="bg-BG"/>
        </a:p>
      </dgm:t>
    </dgm:pt>
    <dgm:pt modelId="{B2F6482C-30A8-4743-91A6-53FBBD4EA9DE}" type="sibTrans" cxnId="{DD459304-ECFB-4B19-B276-9396DE825016}">
      <dgm:prSet/>
      <dgm:spPr/>
      <dgm:t>
        <a:bodyPr/>
        <a:lstStyle/>
        <a:p>
          <a:endParaRPr lang="bg-BG"/>
        </a:p>
      </dgm:t>
    </dgm:pt>
    <dgm:pt modelId="{42B8030E-923A-49B1-8CD5-7E326A13990A}">
      <dgm:prSet custT="1"/>
      <dgm:spPr/>
      <dgm:t>
        <a:bodyPr/>
        <a:lstStyle/>
        <a:p>
          <a:r>
            <a:rPr lang="ru-RU" sz="1600" dirty="0"/>
            <a:t>Да </a:t>
          </a:r>
          <a:r>
            <a:rPr lang="ru-RU" sz="1600" dirty="0" err="1"/>
            <a:t>увеличи</a:t>
          </a:r>
          <a:r>
            <a:rPr lang="ru-RU" sz="1600" dirty="0"/>
            <a:t> </a:t>
          </a:r>
          <a:r>
            <a:rPr lang="ru-RU" sz="1600" dirty="0" err="1"/>
            <a:t>националното</a:t>
          </a:r>
          <a:r>
            <a:rPr lang="ru-RU" sz="1600" dirty="0"/>
            <a:t> и </a:t>
          </a:r>
          <a:r>
            <a:rPr lang="ru-RU" sz="1600" dirty="0" err="1"/>
            <a:t>международно</a:t>
          </a:r>
          <a:r>
            <a:rPr lang="ru-RU" sz="1600" dirty="0"/>
            <a:t> признание;</a:t>
          </a:r>
          <a:endParaRPr lang="bg-BG" sz="1600" dirty="0"/>
        </a:p>
      </dgm:t>
    </dgm:pt>
    <dgm:pt modelId="{30F21851-F8CB-44DB-870F-6D57397E4F39}" type="parTrans" cxnId="{A15890A7-5B32-413F-81F9-FD11F5A2E1B6}">
      <dgm:prSet/>
      <dgm:spPr/>
      <dgm:t>
        <a:bodyPr/>
        <a:lstStyle/>
        <a:p>
          <a:endParaRPr lang="bg-BG"/>
        </a:p>
      </dgm:t>
    </dgm:pt>
    <dgm:pt modelId="{86C5CEE8-CCEA-4A97-811C-4EC9814472C5}" type="sibTrans" cxnId="{A15890A7-5B32-413F-81F9-FD11F5A2E1B6}">
      <dgm:prSet/>
      <dgm:spPr/>
      <dgm:t>
        <a:bodyPr/>
        <a:lstStyle/>
        <a:p>
          <a:endParaRPr lang="bg-BG"/>
        </a:p>
      </dgm:t>
    </dgm:pt>
    <dgm:pt modelId="{185540C7-18CC-4318-985A-92315721025E}">
      <dgm:prSet custT="1"/>
      <dgm:spPr/>
      <dgm:t>
        <a:bodyPr/>
        <a:lstStyle/>
        <a:p>
          <a:r>
            <a:rPr lang="ru-RU" sz="1600" dirty="0"/>
            <a:t>Да </a:t>
          </a:r>
          <a:r>
            <a:rPr lang="ru-RU" sz="1600" dirty="0" err="1"/>
            <a:t>насърчи</a:t>
          </a:r>
          <a:r>
            <a:rPr lang="ru-RU" sz="1600" dirty="0"/>
            <a:t> </a:t>
          </a:r>
          <a:r>
            <a:rPr lang="ru-RU" sz="1600" dirty="0" err="1"/>
            <a:t>доверието</a:t>
          </a:r>
          <a:r>
            <a:rPr lang="ru-RU" sz="1600" dirty="0"/>
            <a:t> между </a:t>
          </a:r>
          <a:r>
            <a:rPr lang="ru-RU" sz="1600" dirty="0" err="1"/>
            <a:t>служителите</a:t>
          </a:r>
          <a:r>
            <a:rPr lang="ru-RU" sz="1600" dirty="0"/>
            <a:t> </a:t>
          </a:r>
          <a:r>
            <a:rPr lang="ru-RU" sz="1600" dirty="0" err="1"/>
            <a:t>вътре</a:t>
          </a:r>
          <a:r>
            <a:rPr lang="ru-RU" sz="1600" dirty="0"/>
            <a:t> в </a:t>
          </a:r>
          <a:r>
            <a:rPr lang="ru-RU" sz="1600" dirty="0" err="1"/>
            <a:t>структурата</a:t>
          </a:r>
          <a:r>
            <a:rPr lang="ru-RU" sz="1600" dirty="0"/>
            <a:t> и </a:t>
          </a:r>
          <a:r>
            <a:rPr lang="ru-RU" sz="1600" dirty="0" err="1"/>
            <a:t>извън</a:t>
          </a:r>
          <a:r>
            <a:rPr lang="ru-RU" sz="1600" dirty="0"/>
            <a:t> </a:t>
          </a:r>
          <a:r>
            <a:rPr lang="ru-RU" sz="1600" dirty="0" err="1"/>
            <a:t>нея</a:t>
          </a:r>
          <a:r>
            <a:rPr lang="ru-RU" sz="1600" dirty="0"/>
            <a:t>;</a:t>
          </a:r>
          <a:endParaRPr lang="bg-BG" sz="1600" dirty="0"/>
        </a:p>
      </dgm:t>
    </dgm:pt>
    <dgm:pt modelId="{C834CE0E-24AE-4642-8CA5-32B566CC1AA3}" type="parTrans" cxnId="{154A5C6D-F08D-47C6-9824-A15C89B99CC0}">
      <dgm:prSet/>
      <dgm:spPr/>
      <dgm:t>
        <a:bodyPr/>
        <a:lstStyle/>
        <a:p>
          <a:endParaRPr lang="bg-BG"/>
        </a:p>
      </dgm:t>
    </dgm:pt>
    <dgm:pt modelId="{B1878977-7EA6-47AC-B95A-0A998824B704}" type="sibTrans" cxnId="{154A5C6D-F08D-47C6-9824-A15C89B99CC0}">
      <dgm:prSet/>
      <dgm:spPr/>
      <dgm:t>
        <a:bodyPr/>
        <a:lstStyle/>
        <a:p>
          <a:endParaRPr lang="bg-BG"/>
        </a:p>
      </dgm:t>
    </dgm:pt>
    <dgm:pt modelId="{FB15D9C1-7571-4408-875B-DFC166308EB8}">
      <dgm:prSet custT="1"/>
      <dgm:spPr/>
      <dgm:t>
        <a:bodyPr/>
        <a:lstStyle/>
        <a:p>
          <a:r>
            <a:rPr lang="ru-RU" sz="1600" dirty="0"/>
            <a:t>Да </a:t>
          </a:r>
          <a:r>
            <a:rPr lang="ru-RU" sz="1600" dirty="0" err="1"/>
            <a:t>намали</a:t>
          </a:r>
          <a:r>
            <a:rPr lang="ru-RU" sz="1600" dirty="0"/>
            <a:t> </a:t>
          </a:r>
          <a:r>
            <a:rPr lang="ru-RU" sz="1600" dirty="0" err="1"/>
            <a:t>разходите</a:t>
          </a:r>
          <a:r>
            <a:rPr lang="ru-RU" sz="1600" dirty="0"/>
            <a:t> в </a:t>
          </a:r>
          <a:r>
            <a:rPr lang="ru-RU" sz="1600" dirty="0" err="1"/>
            <a:t>организацията</a:t>
          </a:r>
          <a:r>
            <a:rPr lang="ru-RU" sz="1600" dirty="0"/>
            <a:t>;</a:t>
          </a:r>
          <a:endParaRPr lang="bg-BG" sz="1600" dirty="0"/>
        </a:p>
      </dgm:t>
    </dgm:pt>
    <dgm:pt modelId="{5D32FBC4-BC03-430E-BCF5-537F37BBF1D6}" type="parTrans" cxnId="{ADACA319-DECE-479F-8B3E-1E41929B9B2A}">
      <dgm:prSet/>
      <dgm:spPr/>
      <dgm:t>
        <a:bodyPr/>
        <a:lstStyle/>
        <a:p>
          <a:endParaRPr lang="bg-BG"/>
        </a:p>
      </dgm:t>
    </dgm:pt>
    <dgm:pt modelId="{F5CA0CF9-5470-4B5A-9EC3-B9AECF4A4845}" type="sibTrans" cxnId="{ADACA319-DECE-479F-8B3E-1E41929B9B2A}">
      <dgm:prSet/>
      <dgm:spPr/>
      <dgm:t>
        <a:bodyPr/>
        <a:lstStyle/>
        <a:p>
          <a:endParaRPr lang="bg-BG"/>
        </a:p>
      </dgm:t>
    </dgm:pt>
    <dgm:pt modelId="{3F1832D8-D23B-4B5F-AD0B-03DC13EC3C5D}">
      <dgm:prSet custT="1"/>
      <dgm:spPr/>
      <dgm:t>
        <a:bodyPr/>
        <a:lstStyle/>
        <a:p>
          <a:r>
            <a:rPr lang="ru-RU" sz="1600" dirty="0"/>
            <a:t>Да предотврати конфликта на </a:t>
          </a:r>
          <a:r>
            <a:rPr lang="ru-RU" sz="1600" dirty="0" err="1"/>
            <a:t>интереси</a:t>
          </a:r>
          <a:r>
            <a:rPr lang="ru-RU" sz="1600" dirty="0"/>
            <a:t>;</a:t>
          </a:r>
          <a:endParaRPr lang="bg-BG" sz="1600" dirty="0"/>
        </a:p>
      </dgm:t>
    </dgm:pt>
    <dgm:pt modelId="{62BE1AF3-3BDD-48B0-829C-37C4BE62DFC7}" type="parTrans" cxnId="{2616BF64-7445-4805-93FC-CF7D6B8C5B90}">
      <dgm:prSet/>
      <dgm:spPr/>
      <dgm:t>
        <a:bodyPr/>
        <a:lstStyle/>
        <a:p>
          <a:endParaRPr lang="bg-BG"/>
        </a:p>
      </dgm:t>
    </dgm:pt>
    <dgm:pt modelId="{4DAD86D4-3FAA-40BD-9C87-31701F3271A5}" type="sibTrans" cxnId="{2616BF64-7445-4805-93FC-CF7D6B8C5B90}">
      <dgm:prSet/>
      <dgm:spPr/>
      <dgm:t>
        <a:bodyPr/>
        <a:lstStyle/>
        <a:p>
          <a:endParaRPr lang="bg-BG"/>
        </a:p>
      </dgm:t>
    </dgm:pt>
    <dgm:pt modelId="{7A2CB297-8B6D-4BB9-98DF-979B0CCDD87F}">
      <dgm:prSet custT="1"/>
      <dgm:spPr/>
      <dgm:t>
        <a:bodyPr/>
        <a:lstStyle/>
        <a:p>
          <a:r>
            <a:rPr lang="ru-RU" sz="1600" dirty="0"/>
            <a:t>Да </a:t>
          </a:r>
          <a:r>
            <a:rPr lang="ru-RU" sz="1600" dirty="0" err="1"/>
            <a:t>създаде</a:t>
          </a:r>
          <a:r>
            <a:rPr lang="ru-RU" sz="1600" dirty="0"/>
            <a:t> и </a:t>
          </a:r>
          <a:r>
            <a:rPr lang="ru-RU" sz="1600" dirty="0" err="1"/>
            <a:t>насърчава</a:t>
          </a:r>
          <a:r>
            <a:rPr lang="ru-RU" sz="1600" dirty="0"/>
            <a:t> </a:t>
          </a:r>
          <a:r>
            <a:rPr lang="ru-RU" sz="1600" dirty="0" err="1"/>
            <a:t>антикорупционната</a:t>
          </a:r>
          <a:r>
            <a:rPr lang="ru-RU" sz="1600" dirty="0"/>
            <a:t> </a:t>
          </a:r>
          <a:r>
            <a:rPr lang="ru-RU" sz="1600" dirty="0" err="1"/>
            <a:t>култура</a:t>
          </a:r>
          <a:r>
            <a:rPr lang="ru-RU" sz="500" dirty="0"/>
            <a:t>;</a:t>
          </a:r>
          <a:endParaRPr lang="bg-BG" sz="500" dirty="0"/>
        </a:p>
      </dgm:t>
    </dgm:pt>
    <dgm:pt modelId="{9DA3942D-C2BD-4443-8D85-58BEEB206E4B}" type="parTrans" cxnId="{C0A1841B-5DBE-4E1E-8260-B5E88C1EA9DE}">
      <dgm:prSet/>
      <dgm:spPr/>
      <dgm:t>
        <a:bodyPr/>
        <a:lstStyle/>
        <a:p>
          <a:endParaRPr lang="bg-BG"/>
        </a:p>
      </dgm:t>
    </dgm:pt>
    <dgm:pt modelId="{6C256471-8CD1-4996-B27A-911E631BF30B}" type="sibTrans" cxnId="{C0A1841B-5DBE-4E1E-8260-B5E88C1EA9DE}">
      <dgm:prSet/>
      <dgm:spPr/>
      <dgm:t>
        <a:bodyPr/>
        <a:lstStyle/>
        <a:p>
          <a:endParaRPr lang="bg-BG"/>
        </a:p>
      </dgm:t>
    </dgm:pt>
    <dgm:pt modelId="{6E413E19-B0AE-41ED-A747-D4DF0BD92E17}" type="pres">
      <dgm:prSet presAssocID="{2C9BFC84-9E24-40DE-99B3-2A1AD7AD3750}" presName="vert0" presStyleCnt="0">
        <dgm:presLayoutVars>
          <dgm:dir/>
          <dgm:animOne val="branch"/>
          <dgm:animLvl val="lvl"/>
        </dgm:presLayoutVars>
      </dgm:prSet>
      <dgm:spPr/>
    </dgm:pt>
    <dgm:pt modelId="{2B3AFDF7-D350-4916-812A-A9F1CE5B0B9C}" type="pres">
      <dgm:prSet presAssocID="{A880C6CC-0D7B-41A6-BBEA-6A16A7E46EDC}" presName="thickLine" presStyleLbl="alignNode1" presStyleIdx="0" presStyleCnt="11"/>
      <dgm:spPr/>
    </dgm:pt>
    <dgm:pt modelId="{A6E43346-C325-4DA7-B978-DC2D78A94225}" type="pres">
      <dgm:prSet presAssocID="{A880C6CC-0D7B-41A6-BBEA-6A16A7E46EDC}" presName="horz1" presStyleCnt="0"/>
      <dgm:spPr/>
    </dgm:pt>
    <dgm:pt modelId="{69968C58-C4E5-4CF3-85A7-38000528B429}" type="pres">
      <dgm:prSet presAssocID="{A880C6CC-0D7B-41A6-BBEA-6A16A7E46EDC}" presName="tx1" presStyleLbl="revTx" presStyleIdx="0" presStyleCnt="11"/>
      <dgm:spPr/>
    </dgm:pt>
    <dgm:pt modelId="{80E339B9-FAF2-412B-9802-75E0F6EDA73D}" type="pres">
      <dgm:prSet presAssocID="{A880C6CC-0D7B-41A6-BBEA-6A16A7E46EDC}" presName="vert1" presStyleCnt="0"/>
      <dgm:spPr/>
    </dgm:pt>
    <dgm:pt modelId="{9C93968C-51D2-489D-8640-2574091A5848}" type="pres">
      <dgm:prSet presAssocID="{04CFB9FC-3435-48A5-ACEC-2E7ED74BB95C}" presName="thickLine" presStyleLbl="alignNode1" presStyleIdx="1" presStyleCnt="11"/>
      <dgm:spPr/>
    </dgm:pt>
    <dgm:pt modelId="{727031C3-BAC7-452C-A2F7-084820D5C7C9}" type="pres">
      <dgm:prSet presAssocID="{04CFB9FC-3435-48A5-ACEC-2E7ED74BB95C}" presName="horz1" presStyleCnt="0"/>
      <dgm:spPr/>
    </dgm:pt>
    <dgm:pt modelId="{4CC271A1-C731-438E-973C-F9342C5B2BF7}" type="pres">
      <dgm:prSet presAssocID="{04CFB9FC-3435-48A5-ACEC-2E7ED74BB95C}" presName="tx1" presStyleLbl="revTx" presStyleIdx="1" presStyleCnt="11"/>
      <dgm:spPr/>
    </dgm:pt>
    <dgm:pt modelId="{68F2C2AA-DC0A-421A-9731-04706CD933FC}" type="pres">
      <dgm:prSet presAssocID="{04CFB9FC-3435-48A5-ACEC-2E7ED74BB95C}" presName="vert1" presStyleCnt="0"/>
      <dgm:spPr/>
    </dgm:pt>
    <dgm:pt modelId="{89CA6013-A094-4ED7-98C5-AC544909048B}" type="pres">
      <dgm:prSet presAssocID="{086CDE5A-A2FA-4A8D-8E32-FD1957D979D1}" presName="thickLine" presStyleLbl="alignNode1" presStyleIdx="2" presStyleCnt="11"/>
      <dgm:spPr/>
    </dgm:pt>
    <dgm:pt modelId="{FE55AABD-64C6-41F3-80DB-66C0D5C80476}" type="pres">
      <dgm:prSet presAssocID="{086CDE5A-A2FA-4A8D-8E32-FD1957D979D1}" presName="horz1" presStyleCnt="0"/>
      <dgm:spPr/>
    </dgm:pt>
    <dgm:pt modelId="{3D1973FA-41DF-4C4A-830D-1F3D6E37F89E}" type="pres">
      <dgm:prSet presAssocID="{086CDE5A-A2FA-4A8D-8E32-FD1957D979D1}" presName="tx1" presStyleLbl="revTx" presStyleIdx="2" presStyleCnt="11"/>
      <dgm:spPr/>
    </dgm:pt>
    <dgm:pt modelId="{742E22D7-B164-408A-8466-DE67AD70B6E3}" type="pres">
      <dgm:prSet presAssocID="{086CDE5A-A2FA-4A8D-8E32-FD1957D979D1}" presName="vert1" presStyleCnt="0"/>
      <dgm:spPr/>
    </dgm:pt>
    <dgm:pt modelId="{02A31E65-B17E-4161-8555-CC50F428C706}" type="pres">
      <dgm:prSet presAssocID="{4780E3FE-61ED-4F33-B2BE-DE1D64A8F517}" presName="thickLine" presStyleLbl="alignNode1" presStyleIdx="3" presStyleCnt="11"/>
      <dgm:spPr/>
    </dgm:pt>
    <dgm:pt modelId="{50197EFC-7436-45B8-91E5-8E4D8B21D0B8}" type="pres">
      <dgm:prSet presAssocID="{4780E3FE-61ED-4F33-B2BE-DE1D64A8F517}" presName="horz1" presStyleCnt="0"/>
      <dgm:spPr/>
    </dgm:pt>
    <dgm:pt modelId="{977193D5-6AD5-4E35-AC51-610022B39255}" type="pres">
      <dgm:prSet presAssocID="{4780E3FE-61ED-4F33-B2BE-DE1D64A8F517}" presName="tx1" presStyleLbl="revTx" presStyleIdx="3" presStyleCnt="11"/>
      <dgm:spPr/>
    </dgm:pt>
    <dgm:pt modelId="{5EAD5F03-DC09-4B6F-AFEC-90FEE197A4EE}" type="pres">
      <dgm:prSet presAssocID="{4780E3FE-61ED-4F33-B2BE-DE1D64A8F517}" presName="vert1" presStyleCnt="0"/>
      <dgm:spPr/>
    </dgm:pt>
    <dgm:pt modelId="{10141C72-6251-4241-B3E1-B884B908C204}" type="pres">
      <dgm:prSet presAssocID="{4C9BDD9D-5DEF-4DF1-A4EA-63ED5EE2933F}" presName="thickLine" presStyleLbl="alignNode1" presStyleIdx="4" presStyleCnt="11"/>
      <dgm:spPr/>
    </dgm:pt>
    <dgm:pt modelId="{7E3A3237-8E55-424B-B17C-B9434C8C725B}" type="pres">
      <dgm:prSet presAssocID="{4C9BDD9D-5DEF-4DF1-A4EA-63ED5EE2933F}" presName="horz1" presStyleCnt="0"/>
      <dgm:spPr/>
    </dgm:pt>
    <dgm:pt modelId="{2BAD6D90-4EA6-462F-AB4D-2BB892DCAAA9}" type="pres">
      <dgm:prSet presAssocID="{4C9BDD9D-5DEF-4DF1-A4EA-63ED5EE2933F}" presName="tx1" presStyleLbl="revTx" presStyleIdx="4" presStyleCnt="11"/>
      <dgm:spPr/>
    </dgm:pt>
    <dgm:pt modelId="{13A332B7-CE00-4324-B3AE-EBD780408EA9}" type="pres">
      <dgm:prSet presAssocID="{4C9BDD9D-5DEF-4DF1-A4EA-63ED5EE2933F}" presName="vert1" presStyleCnt="0"/>
      <dgm:spPr/>
    </dgm:pt>
    <dgm:pt modelId="{D9564CBA-B40D-46ED-990C-F996E40D5FA9}" type="pres">
      <dgm:prSet presAssocID="{2D5E1C53-8649-4D98-A360-53E6AB828F27}" presName="thickLine" presStyleLbl="alignNode1" presStyleIdx="5" presStyleCnt="11"/>
      <dgm:spPr/>
    </dgm:pt>
    <dgm:pt modelId="{ADADD4FD-4840-4164-BD0F-32DE960A671B}" type="pres">
      <dgm:prSet presAssocID="{2D5E1C53-8649-4D98-A360-53E6AB828F27}" presName="horz1" presStyleCnt="0"/>
      <dgm:spPr/>
    </dgm:pt>
    <dgm:pt modelId="{18611C2A-E0FD-4811-BECF-85A35A16A1CA}" type="pres">
      <dgm:prSet presAssocID="{2D5E1C53-8649-4D98-A360-53E6AB828F27}" presName="tx1" presStyleLbl="revTx" presStyleIdx="5" presStyleCnt="11"/>
      <dgm:spPr/>
    </dgm:pt>
    <dgm:pt modelId="{6675B086-3A40-4ED2-B207-6B3BE36A6119}" type="pres">
      <dgm:prSet presAssocID="{2D5E1C53-8649-4D98-A360-53E6AB828F27}" presName="vert1" presStyleCnt="0"/>
      <dgm:spPr/>
    </dgm:pt>
    <dgm:pt modelId="{95CDB672-FD24-4BCF-8F4B-4D66F3CE1DE0}" type="pres">
      <dgm:prSet presAssocID="{42B8030E-923A-49B1-8CD5-7E326A13990A}" presName="thickLine" presStyleLbl="alignNode1" presStyleIdx="6" presStyleCnt="11"/>
      <dgm:spPr/>
    </dgm:pt>
    <dgm:pt modelId="{1FC5200E-9E5D-45F4-9A9A-B46B5D15E5F6}" type="pres">
      <dgm:prSet presAssocID="{42B8030E-923A-49B1-8CD5-7E326A13990A}" presName="horz1" presStyleCnt="0"/>
      <dgm:spPr/>
    </dgm:pt>
    <dgm:pt modelId="{1B7747E4-33B5-4B3E-B145-74C4BF7DFC41}" type="pres">
      <dgm:prSet presAssocID="{42B8030E-923A-49B1-8CD5-7E326A13990A}" presName="tx1" presStyleLbl="revTx" presStyleIdx="6" presStyleCnt="11"/>
      <dgm:spPr/>
    </dgm:pt>
    <dgm:pt modelId="{3814DA89-EDBE-434F-A77C-7C600B6E9F5F}" type="pres">
      <dgm:prSet presAssocID="{42B8030E-923A-49B1-8CD5-7E326A13990A}" presName="vert1" presStyleCnt="0"/>
      <dgm:spPr/>
    </dgm:pt>
    <dgm:pt modelId="{FA73C75A-8A3F-4798-A90C-126CD9651A6A}" type="pres">
      <dgm:prSet presAssocID="{185540C7-18CC-4318-985A-92315721025E}" presName="thickLine" presStyleLbl="alignNode1" presStyleIdx="7" presStyleCnt="11"/>
      <dgm:spPr/>
    </dgm:pt>
    <dgm:pt modelId="{DD74A384-97A8-4B8A-967F-F37D3A7D88F1}" type="pres">
      <dgm:prSet presAssocID="{185540C7-18CC-4318-985A-92315721025E}" presName="horz1" presStyleCnt="0"/>
      <dgm:spPr/>
    </dgm:pt>
    <dgm:pt modelId="{71A4725D-24B7-43DF-B392-186166B74623}" type="pres">
      <dgm:prSet presAssocID="{185540C7-18CC-4318-985A-92315721025E}" presName="tx1" presStyleLbl="revTx" presStyleIdx="7" presStyleCnt="11"/>
      <dgm:spPr/>
    </dgm:pt>
    <dgm:pt modelId="{C865071D-61D8-4705-A979-B61D3873A87F}" type="pres">
      <dgm:prSet presAssocID="{185540C7-18CC-4318-985A-92315721025E}" presName="vert1" presStyleCnt="0"/>
      <dgm:spPr/>
    </dgm:pt>
    <dgm:pt modelId="{529311D5-01BC-42F9-86AB-0CBF32317499}" type="pres">
      <dgm:prSet presAssocID="{FB15D9C1-7571-4408-875B-DFC166308EB8}" presName="thickLine" presStyleLbl="alignNode1" presStyleIdx="8" presStyleCnt="11"/>
      <dgm:spPr/>
    </dgm:pt>
    <dgm:pt modelId="{A2247D49-EF6A-4139-B2DA-674AAA8B1987}" type="pres">
      <dgm:prSet presAssocID="{FB15D9C1-7571-4408-875B-DFC166308EB8}" presName="horz1" presStyleCnt="0"/>
      <dgm:spPr/>
    </dgm:pt>
    <dgm:pt modelId="{9933048C-59E0-4A19-A7A9-7EE7F87BA500}" type="pres">
      <dgm:prSet presAssocID="{FB15D9C1-7571-4408-875B-DFC166308EB8}" presName="tx1" presStyleLbl="revTx" presStyleIdx="8" presStyleCnt="11"/>
      <dgm:spPr/>
    </dgm:pt>
    <dgm:pt modelId="{39706CCE-E863-44DC-A6B5-DCBFDC597EAA}" type="pres">
      <dgm:prSet presAssocID="{FB15D9C1-7571-4408-875B-DFC166308EB8}" presName="vert1" presStyleCnt="0"/>
      <dgm:spPr/>
    </dgm:pt>
    <dgm:pt modelId="{AC164A94-0120-4D83-BB4D-7199A9AB4F0C}" type="pres">
      <dgm:prSet presAssocID="{3F1832D8-D23B-4B5F-AD0B-03DC13EC3C5D}" presName="thickLine" presStyleLbl="alignNode1" presStyleIdx="9" presStyleCnt="11"/>
      <dgm:spPr/>
    </dgm:pt>
    <dgm:pt modelId="{F82115B8-7EFD-4C97-80D0-E38693E9A60E}" type="pres">
      <dgm:prSet presAssocID="{3F1832D8-D23B-4B5F-AD0B-03DC13EC3C5D}" presName="horz1" presStyleCnt="0"/>
      <dgm:spPr/>
    </dgm:pt>
    <dgm:pt modelId="{332C0B04-E997-4911-84A9-1FC723C0B159}" type="pres">
      <dgm:prSet presAssocID="{3F1832D8-D23B-4B5F-AD0B-03DC13EC3C5D}" presName="tx1" presStyleLbl="revTx" presStyleIdx="9" presStyleCnt="11"/>
      <dgm:spPr/>
    </dgm:pt>
    <dgm:pt modelId="{17AE98A5-7EF5-49D2-AE21-EF4D7C5BBBDE}" type="pres">
      <dgm:prSet presAssocID="{3F1832D8-D23B-4B5F-AD0B-03DC13EC3C5D}" presName="vert1" presStyleCnt="0"/>
      <dgm:spPr/>
    </dgm:pt>
    <dgm:pt modelId="{0F2C43BE-CCE2-4EA5-9344-A52323D6B472}" type="pres">
      <dgm:prSet presAssocID="{7A2CB297-8B6D-4BB9-98DF-979B0CCDD87F}" presName="thickLine" presStyleLbl="alignNode1" presStyleIdx="10" presStyleCnt="11"/>
      <dgm:spPr/>
    </dgm:pt>
    <dgm:pt modelId="{9FD9F450-2770-4A0D-AC49-2069CF910660}" type="pres">
      <dgm:prSet presAssocID="{7A2CB297-8B6D-4BB9-98DF-979B0CCDD87F}" presName="horz1" presStyleCnt="0"/>
      <dgm:spPr/>
    </dgm:pt>
    <dgm:pt modelId="{DBF1006A-9385-42C9-8CB5-BEA3A4175495}" type="pres">
      <dgm:prSet presAssocID="{7A2CB297-8B6D-4BB9-98DF-979B0CCDD87F}" presName="tx1" presStyleLbl="revTx" presStyleIdx="10" presStyleCnt="11"/>
      <dgm:spPr/>
    </dgm:pt>
    <dgm:pt modelId="{B4550FA7-9062-4907-96CA-6771AFF8BA7E}" type="pres">
      <dgm:prSet presAssocID="{7A2CB297-8B6D-4BB9-98DF-979B0CCDD87F}" presName="vert1" presStyleCnt="0"/>
      <dgm:spPr/>
    </dgm:pt>
  </dgm:ptLst>
  <dgm:cxnLst>
    <dgm:cxn modelId="{DD459304-ECFB-4B19-B276-9396DE825016}" srcId="{2C9BFC84-9E24-40DE-99B3-2A1AD7AD3750}" destId="{2D5E1C53-8649-4D98-A360-53E6AB828F27}" srcOrd="5" destOrd="0" parTransId="{1C8AF2C6-AB8C-43A7-BE6E-7163EC5B2BC0}" sibTransId="{B2F6482C-30A8-4743-91A6-53FBBD4EA9DE}"/>
    <dgm:cxn modelId="{DDEE6007-F58B-4EAE-B334-47D559B337C9}" srcId="{2C9BFC84-9E24-40DE-99B3-2A1AD7AD3750}" destId="{4C9BDD9D-5DEF-4DF1-A4EA-63ED5EE2933F}" srcOrd="4" destOrd="0" parTransId="{C4EC4EA3-15C3-46EC-9248-B0D9D610D745}" sibTransId="{F904967A-B5EA-4E36-8070-A38C340512A5}"/>
    <dgm:cxn modelId="{6AE1740F-DE3C-4F46-81B0-6C5FA3523D7E}" type="presOf" srcId="{185540C7-18CC-4318-985A-92315721025E}" destId="{71A4725D-24B7-43DF-B392-186166B74623}" srcOrd="0" destOrd="0" presId="urn:microsoft.com/office/officeart/2008/layout/LinedList"/>
    <dgm:cxn modelId="{B3EF6713-FA01-4A93-B2A3-0655A1BEA85D}" type="presOf" srcId="{04CFB9FC-3435-48A5-ACEC-2E7ED74BB95C}" destId="{4CC271A1-C731-438E-973C-F9342C5B2BF7}" srcOrd="0" destOrd="0" presId="urn:microsoft.com/office/officeart/2008/layout/LinedList"/>
    <dgm:cxn modelId="{A3731817-5818-4855-9D59-58BFC6A8CD5A}" type="presOf" srcId="{42B8030E-923A-49B1-8CD5-7E326A13990A}" destId="{1B7747E4-33B5-4B3E-B145-74C4BF7DFC41}" srcOrd="0" destOrd="0" presId="urn:microsoft.com/office/officeart/2008/layout/LinedList"/>
    <dgm:cxn modelId="{ADACA319-DECE-479F-8B3E-1E41929B9B2A}" srcId="{2C9BFC84-9E24-40DE-99B3-2A1AD7AD3750}" destId="{FB15D9C1-7571-4408-875B-DFC166308EB8}" srcOrd="8" destOrd="0" parTransId="{5D32FBC4-BC03-430E-BCF5-537F37BBF1D6}" sibTransId="{F5CA0CF9-5470-4B5A-9EC3-B9AECF4A4845}"/>
    <dgm:cxn modelId="{C0A1841B-5DBE-4E1E-8260-B5E88C1EA9DE}" srcId="{2C9BFC84-9E24-40DE-99B3-2A1AD7AD3750}" destId="{7A2CB297-8B6D-4BB9-98DF-979B0CCDD87F}" srcOrd="10" destOrd="0" parTransId="{9DA3942D-C2BD-4443-8D85-58BEEB206E4B}" sibTransId="{6C256471-8CD1-4996-B27A-911E631BF30B}"/>
    <dgm:cxn modelId="{89D3C85E-67B6-4D09-A66B-472E37604533}" type="presOf" srcId="{2C9BFC84-9E24-40DE-99B3-2A1AD7AD3750}" destId="{6E413E19-B0AE-41ED-A747-D4DF0BD92E17}" srcOrd="0" destOrd="0" presId="urn:microsoft.com/office/officeart/2008/layout/LinedList"/>
    <dgm:cxn modelId="{2616BF64-7445-4805-93FC-CF7D6B8C5B90}" srcId="{2C9BFC84-9E24-40DE-99B3-2A1AD7AD3750}" destId="{3F1832D8-D23B-4B5F-AD0B-03DC13EC3C5D}" srcOrd="9" destOrd="0" parTransId="{62BE1AF3-3BDD-48B0-829C-37C4BE62DFC7}" sibTransId="{4DAD86D4-3FAA-40BD-9C87-31701F3271A5}"/>
    <dgm:cxn modelId="{4699D746-7EA1-4B87-ADEB-1E494CEFCAA0}" type="presOf" srcId="{2D5E1C53-8649-4D98-A360-53E6AB828F27}" destId="{18611C2A-E0FD-4811-BECF-85A35A16A1CA}" srcOrd="0" destOrd="0" presId="urn:microsoft.com/office/officeart/2008/layout/LinedList"/>
    <dgm:cxn modelId="{154A5C6D-F08D-47C6-9824-A15C89B99CC0}" srcId="{2C9BFC84-9E24-40DE-99B3-2A1AD7AD3750}" destId="{185540C7-18CC-4318-985A-92315721025E}" srcOrd="7" destOrd="0" parTransId="{C834CE0E-24AE-4642-8CA5-32B566CC1AA3}" sibTransId="{B1878977-7EA6-47AC-B95A-0A998824B704}"/>
    <dgm:cxn modelId="{847AD953-4F53-413F-84F7-06517DD8E907}" type="presOf" srcId="{086CDE5A-A2FA-4A8D-8E32-FD1957D979D1}" destId="{3D1973FA-41DF-4C4A-830D-1F3D6E37F89E}" srcOrd="0" destOrd="0" presId="urn:microsoft.com/office/officeart/2008/layout/LinedList"/>
    <dgm:cxn modelId="{FC858C93-4FA2-4527-87B5-3C1EE06B9649}" type="presOf" srcId="{4780E3FE-61ED-4F33-B2BE-DE1D64A8F517}" destId="{977193D5-6AD5-4E35-AC51-610022B39255}" srcOrd="0" destOrd="0" presId="urn:microsoft.com/office/officeart/2008/layout/LinedList"/>
    <dgm:cxn modelId="{89668E99-C13A-485B-9AA2-5E3F3C07FE2F}" srcId="{2C9BFC84-9E24-40DE-99B3-2A1AD7AD3750}" destId="{086CDE5A-A2FA-4A8D-8E32-FD1957D979D1}" srcOrd="2" destOrd="0" parTransId="{B3794C6B-F31F-4007-A319-0FB598CC3459}" sibTransId="{6A5EC975-00EE-4F4B-9888-2D3848FBF575}"/>
    <dgm:cxn modelId="{E948459C-7307-4646-A563-F353439F4B6F}" type="presOf" srcId="{3F1832D8-D23B-4B5F-AD0B-03DC13EC3C5D}" destId="{332C0B04-E997-4911-84A9-1FC723C0B159}" srcOrd="0" destOrd="0" presId="urn:microsoft.com/office/officeart/2008/layout/LinedList"/>
    <dgm:cxn modelId="{08942BA4-AA71-4EBC-94E4-8564B7882F42}" type="presOf" srcId="{A880C6CC-0D7B-41A6-BBEA-6A16A7E46EDC}" destId="{69968C58-C4E5-4CF3-85A7-38000528B429}" srcOrd="0" destOrd="0" presId="urn:microsoft.com/office/officeart/2008/layout/LinedList"/>
    <dgm:cxn modelId="{1EE5BEA5-C647-4A1C-A08B-EBD1F95AC982}" srcId="{2C9BFC84-9E24-40DE-99B3-2A1AD7AD3750}" destId="{04CFB9FC-3435-48A5-ACEC-2E7ED74BB95C}" srcOrd="1" destOrd="0" parTransId="{F0D6524A-DD62-4380-8F41-C6F7D2A26A39}" sibTransId="{EA14B4E2-B959-4FA3-B544-206DB6DC5F2C}"/>
    <dgm:cxn modelId="{A15890A7-5B32-413F-81F9-FD11F5A2E1B6}" srcId="{2C9BFC84-9E24-40DE-99B3-2A1AD7AD3750}" destId="{42B8030E-923A-49B1-8CD5-7E326A13990A}" srcOrd="6" destOrd="0" parTransId="{30F21851-F8CB-44DB-870F-6D57397E4F39}" sibTransId="{86C5CEE8-CCEA-4A97-811C-4EC9814472C5}"/>
    <dgm:cxn modelId="{B87689B2-9EF8-4FE0-878F-0D78CA5CAEFB}" type="presOf" srcId="{4C9BDD9D-5DEF-4DF1-A4EA-63ED5EE2933F}" destId="{2BAD6D90-4EA6-462F-AB4D-2BB892DCAAA9}" srcOrd="0" destOrd="0" presId="urn:microsoft.com/office/officeart/2008/layout/LinedList"/>
    <dgm:cxn modelId="{FB1EA9B7-CA82-4BA2-95BF-E801CDBD3EAA}" srcId="{2C9BFC84-9E24-40DE-99B3-2A1AD7AD3750}" destId="{4780E3FE-61ED-4F33-B2BE-DE1D64A8F517}" srcOrd="3" destOrd="0" parTransId="{DD27EC80-3C86-4086-A6BA-CE490958BB20}" sibTransId="{E414B79F-0F81-48E1-ACE1-C08E06171523}"/>
    <dgm:cxn modelId="{243C2FB8-7EBB-4CFF-8D5A-0C9ECA77C77C}" srcId="{2C9BFC84-9E24-40DE-99B3-2A1AD7AD3750}" destId="{A880C6CC-0D7B-41A6-BBEA-6A16A7E46EDC}" srcOrd="0" destOrd="0" parTransId="{F0CD7258-920A-477C-8246-35E8096A4CA8}" sibTransId="{16972971-2A71-4619-B5A7-28DE731C5AF3}"/>
    <dgm:cxn modelId="{433430BC-AD8E-49E2-87B7-2ABD2A458957}" type="presOf" srcId="{FB15D9C1-7571-4408-875B-DFC166308EB8}" destId="{9933048C-59E0-4A19-A7A9-7EE7F87BA500}" srcOrd="0" destOrd="0" presId="urn:microsoft.com/office/officeart/2008/layout/LinedList"/>
    <dgm:cxn modelId="{9019A3C9-C2F6-44DB-B948-CCF574DF2992}" type="presOf" srcId="{7A2CB297-8B6D-4BB9-98DF-979B0CCDD87F}" destId="{DBF1006A-9385-42C9-8CB5-BEA3A4175495}" srcOrd="0" destOrd="0" presId="urn:microsoft.com/office/officeart/2008/layout/LinedList"/>
    <dgm:cxn modelId="{B96553DF-3A3F-4013-B736-E2B52957AC70}" type="presParOf" srcId="{6E413E19-B0AE-41ED-A747-D4DF0BD92E17}" destId="{2B3AFDF7-D350-4916-812A-A9F1CE5B0B9C}" srcOrd="0" destOrd="0" presId="urn:microsoft.com/office/officeart/2008/layout/LinedList"/>
    <dgm:cxn modelId="{0223F8FF-44B9-4FF2-BCCA-B9C2B8A62460}" type="presParOf" srcId="{6E413E19-B0AE-41ED-A747-D4DF0BD92E17}" destId="{A6E43346-C325-4DA7-B978-DC2D78A94225}" srcOrd="1" destOrd="0" presId="urn:microsoft.com/office/officeart/2008/layout/LinedList"/>
    <dgm:cxn modelId="{B2E76FE1-735C-4CAB-B673-762B93F75F3F}" type="presParOf" srcId="{A6E43346-C325-4DA7-B978-DC2D78A94225}" destId="{69968C58-C4E5-4CF3-85A7-38000528B429}" srcOrd="0" destOrd="0" presId="urn:microsoft.com/office/officeart/2008/layout/LinedList"/>
    <dgm:cxn modelId="{919F46AE-1026-497A-9D12-8D92C0A0BE24}" type="presParOf" srcId="{A6E43346-C325-4DA7-B978-DC2D78A94225}" destId="{80E339B9-FAF2-412B-9802-75E0F6EDA73D}" srcOrd="1" destOrd="0" presId="urn:microsoft.com/office/officeart/2008/layout/LinedList"/>
    <dgm:cxn modelId="{F1C65A51-9C97-4550-8FE7-252B14098787}" type="presParOf" srcId="{6E413E19-B0AE-41ED-A747-D4DF0BD92E17}" destId="{9C93968C-51D2-489D-8640-2574091A5848}" srcOrd="2" destOrd="0" presId="urn:microsoft.com/office/officeart/2008/layout/LinedList"/>
    <dgm:cxn modelId="{7B959C4C-480F-416A-BDC6-19416F506658}" type="presParOf" srcId="{6E413E19-B0AE-41ED-A747-D4DF0BD92E17}" destId="{727031C3-BAC7-452C-A2F7-084820D5C7C9}" srcOrd="3" destOrd="0" presId="urn:microsoft.com/office/officeart/2008/layout/LinedList"/>
    <dgm:cxn modelId="{FBAAADD4-E6A2-4E66-B5A3-DAAE5093B3DD}" type="presParOf" srcId="{727031C3-BAC7-452C-A2F7-084820D5C7C9}" destId="{4CC271A1-C731-438E-973C-F9342C5B2BF7}" srcOrd="0" destOrd="0" presId="urn:microsoft.com/office/officeart/2008/layout/LinedList"/>
    <dgm:cxn modelId="{FE677365-FA9F-4A0B-8939-B7F45F7CF912}" type="presParOf" srcId="{727031C3-BAC7-452C-A2F7-084820D5C7C9}" destId="{68F2C2AA-DC0A-421A-9731-04706CD933FC}" srcOrd="1" destOrd="0" presId="urn:microsoft.com/office/officeart/2008/layout/LinedList"/>
    <dgm:cxn modelId="{87A31F11-1FF3-428F-B28E-8ABD665C62C2}" type="presParOf" srcId="{6E413E19-B0AE-41ED-A747-D4DF0BD92E17}" destId="{89CA6013-A094-4ED7-98C5-AC544909048B}" srcOrd="4" destOrd="0" presId="urn:microsoft.com/office/officeart/2008/layout/LinedList"/>
    <dgm:cxn modelId="{FE885F75-57F2-4BD6-8E53-D5F6305A2BAC}" type="presParOf" srcId="{6E413E19-B0AE-41ED-A747-D4DF0BD92E17}" destId="{FE55AABD-64C6-41F3-80DB-66C0D5C80476}" srcOrd="5" destOrd="0" presId="urn:microsoft.com/office/officeart/2008/layout/LinedList"/>
    <dgm:cxn modelId="{CA80AEC8-AF6A-44E1-8E40-C4FB61FCA57F}" type="presParOf" srcId="{FE55AABD-64C6-41F3-80DB-66C0D5C80476}" destId="{3D1973FA-41DF-4C4A-830D-1F3D6E37F89E}" srcOrd="0" destOrd="0" presId="urn:microsoft.com/office/officeart/2008/layout/LinedList"/>
    <dgm:cxn modelId="{2CBB9386-8129-412D-A6BD-D2C39FACF4A4}" type="presParOf" srcId="{FE55AABD-64C6-41F3-80DB-66C0D5C80476}" destId="{742E22D7-B164-408A-8466-DE67AD70B6E3}" srcOrd="1" destOrd="0" presId="urn:microsoft.com/office/officeart/2008/layout/LinedList"/>
    <dgm:cxn modelId="{CE8534CE-5E92-41B8-89E8-1AD349BE0CF1}" type="presParOf" srcId="{6E413E19-B0AE-41ED-A747-D4DF0BD92E17}" destId="{02A31E65-B17E-4161-8555-CC50F428C706}" srcOrd="6" destOrd="0" presId="urn:microsoft.com/office/officeart/2008/layout/LinedList"/>
    <dgm:cxn modelId="{2456B505-D20C-4F2D-B858-C5F9E7DEDEE6}" type="presParOf" srcId="{6E413E19-B0AE-41ED-A747-D4DF0BD92E17}" destId="{50197EFC-7436-45B8-91E5-8E4D8B21D0B8}" srcOrd="7" destOrd="0" presId="urn:microsoft.com/office/officeart/2008/layout/LinedList"/>
    <dgm:cxn modelId="{03397194-5E09-4798-BA82-6573B45FF07D}" type="presParOf" srcId="{50197EFC-7436-45B8-91E5-8E4D8B21D0B8}" destId="{977193D5-6AD5-4E35-AC51-610022B39255}" srcOrd="0" destOrd="0" presId="urn:microsoft.com/office/officeart/2008/layout/LinedList"/>
    <dgm:cxn modelId="{20BCDAD0-2A5A-469D-B202-E0002D342AEB}" type="presParOf" srcId="{50197EFC-7436-45B8-91E5-8E4D8B21D0B8}" destId="{5EAD5F03-DC09-4B6F-AFEC-90FEE197A4EE}" srcOrd="1" destOrd="0" presId="urn:microsoft.com/office/officeart/2008/layout/LinedList"/>
    <dgm:cxn modelId="{5686E539-6907-474B-B5E2-4DC40815144A}" type="presParOf" srcId="{6E413E19-B0AE-41ED-A747-D4DF0BD92E17}" destId="{10141C72-6251-4241-B3E1-B884B908C204}" srcOrd="8" destOrd="0" presId="urn:microsoft.com/office/officeart/2008/layout/LinedList"/>
    <dgm:cxn modelId="{DE9AC22E-2A32-45F9-820A-C26CDB46A284}" type="presParOf" srcId="{6E413E19-B0AE-41ED-A747-D4DF0BD92E17}" destId="{7E3A3237-8E55-424B-B17C-B9434C8C725B}" srcOrd="9" destOrd="0" presId="urn:microsoft.com/office/officeart/2008/layout/LinedList"/>
    <dgm:cxn modelId="{AA948E4E-9EEC-4E82-AE6E-0B25853E1BEF}" type="presParOf" srcId="{7E3A3237-8E55-424B-B17C-B9434C8C725B}" destId="{2BAD6D90-4EA6-462F-AB4D-2BB892DCAAA9}" srcOrd="0" destOrd="0" presId="urn:microsoft.com/office/officeart/2008/layout/LinedList"/>
    <dgm:cxn modelId="{39231F0D-E57A-432B-BFBA-6B1B46869970}" type="presParOf" srcId="{7E3A3237-8E55-424B-B17C-B9434C8C725B}" destId="{13A332B7-CE00-4324-B3AE-EBD780408EA9}" srcOrd="1" destOrd="0" presId="urn:microsoft.com/office/officeart/2008/layout/LinedList"/>
    <dgm:cxn modelId="{9C3616B8-3F99-4A30-B76F-1C2CF305C12B}" type="presParOf" srcId="{6E413E19-B0AE-41ED-A747-D4DF0BD92E17}" destId="{D9564CBA-B40D-46ED-990C-F996E40D5FA9}" srcOrd="10" destOrd="0" presId="urn:microsoft.com/office/officeart/2008/layout/LinedList"/>
    <dgm:cxn modelId="{4AE33279-9DCE-4C57-AB12-010F31B540F0}" type="presParOf" srcId="{6E413E19-B0AE-41ED-A747-D4DF0BD92E17}" destId="{ADADD4FD-4840-4164-BD0F-32DE960A671B}" srcOrd="11" destOrd="0" presId="urn:microsoft.com/office/officeart/2008/layout/LinedList"/>
    <dgm:cxn modelId="{C85630F6-E30D-435D-991C-CD9A1D3D45E8}" type="presParOf" srcId="{ADADD4FD-4840-4164-BD0F-32DE960A671B}" destId="{18611C2A-E0FD-4811-BECF-85A35A16A1CA}" srcOrd="0" destOrd="0" presId="urn:microsoft.com/office/officeart/2008/layout/LinedList"/>
    <dgm:cxn modelId="{BC7662C6-2AF6-4C1D-BE65-25534162282F}" type="presParOf" srcId="{ADADD4FD-4840-4164-BD0F-32DE960A671B}" destId="{6675B086-3A40-4ED2-B207-6B3BE36A6119}" srcOrd="1" destOrd="0" presId="urn:microsoft.com/office/officeart/2008/layout/LinedList"/>
    <dgm:cxn modelId="{BAB50217-7B88-413F-AB33-B1A3D65E9CCC}" type="presParOf" srcId="{6E413E19-B0AE-41ED-A747-D4DF0BD92E17}" destId="{95CDB672-FD24-4BCF-8F4B-4D66F3CE1DE0}" srcOrd="12" destOrd="0" presId="urn:microsoft.com/office/officeart/2008/layout/LinedList"/>
    <dgm:cxn modelId="{0387011F-1060-4560-8344-A5BB733E05D3}" type="presParOf" srcId="{6E413E19-B0AE-41ED-A747-D4DF0BD92E17}" destId="{1FC5200E-9E5D-45F4-9A9A-B46B5D15E5F6}" srcOrd="13" destOrd="0" presId="urn:microsoft.com/office/officeart/2008/layout/LinedList"/>
    <dgm:cxn modelId="{97793801-C200-4DC8-9CC6-D354C434BA79}" type="presParOf" srcId="{1FC5200E-9E5D-45F4-9A9A-B46B5D15E5F6}" destId="{1B7747E4-33B5-4B3E-B145-74C4BF7DFC41}" srcOrd="0" destOrd="0" presId="urn:microsoft.com/office/officeart/2008/layout/LinedList"/>
    <dgm:cxn modelId="{A9CB6BB6-4471-4D67-B889-8FB09404D67C}" type="presParOf" srcId="{1FC5200E-9E5D-45F4-9A9A-B46B5D15E5F6}" destId="{3814DA89-EDBE-434F-A77C-7C600B6E9F5F}" srcOrd="1" destOrd="0" presId="urn:microsoft.com/office/officeart/2008/layout/LinedList"/>
    <dgm:cxn modelId="{87A40593-B639-45DB-8689-BC674448766C}" type="presParOf" srcId="{6E413E19-B0AE-41ED-A747-D4DF0BD92E17}" destId="{FA73C75A-8A3F-4798-A90C-126CD9651A6A}" srcOrd="14" destOrd="0" presId="urn:microsoft.com/office/officeart/2008/layout/LinedList"/>
    <dgm:cxn modelId="{857DEB2A-8E4F-42EC-B096-B07E6C9BCA16}" type="presParOf" srcId="{6E413E19-B0AE-41ED-A747-D4DF0BD92E17}" destId="{DD74A384-97A8-4B8A-967F-F37D3A7D88F1}" srcOrd="15" destOrd="0" presId="urn:microsoft.com/office/officeart/2008/layout/LinedList"/>
    <dgm:cxn modelId="{A93F4A84-5FFF-4279-9E94-C9C55155ECF5}" type="presParOf" srcId="{DD74A384-97A8-4B8A-967F-F37D3A7D88F1}" destId="{71A4725D-24B7-43DF-B392-186166B74623}" srcOrd="0" destOrd="0" presId="urn:microsoft.com/office/officeart/2008/layout/LinedList"/>
    <dgm:cxn modelId="{407BFCBD-43E8-45E8-93AA-024D6F60EA82}" type="presParOf" srcId="{DD74A384-97A8-4B8A-967F-F37D3A7D88F1}" destId="{C865071D-61D8-4705-A979-B61D3873A87F}" srcOrd="1" destOrd="0" presId="urn:microsoft.com/office/officeart/2008/layout/LinedList"/>
    <dgm:cxn modelId="{DF430583-0842-4CDD-9E28-A1CD4140362C}" type="presParOf" srcId="{6E413E19-B0AE-41ED-A747-D4DF0BD92E17}" destId="{529311D5-01BC-42F9-86AB-0CBF32317499}" srcOrd="16" destOrd="0" presId="urn:microsoft.com/office/officeart/2008/layout/LinedList"/>
    <dgm:cxn modelId="{30A5A04A-92B8-4A23-A0D7-F431ABDAA79D}" type="presParOf" srcId="{6E413E19-B0AE-41ED-A747-D4DF0BD92E17}" destId="{A2247D49-EF6A-4139-B2DA-674AAA8B1987}" srcOrd="17" destOrd="0" presId="urn:microsoft.com/office/officeart/2008/layout/LinedList"/>
    <dgm:cxn modelId="{EF43FBF6-2178-48AA-822D-A8A5A0B2CD36}" type="presParOf" srcId="{A2247D49-EF6A-4139-B2DA-674AAA8B1987}" destId="{9933048C-59E0-4A19-A7A9-7EE7F87BA500}" srcOrd="0" destOrd="0" presId="urn:microsoft.com/office/officeart/2008/layout/LinedList"/>
    <dgm:cxn modelId="{BCD0374D-86A0-4046-AFEF-6AE10F197CDC}" type="presParOf" srcId="{A2247D49-EF6A-4139-B2DA-674AAA8B1987}" destId="{39706CCE-E863-44DC-A6B5-DCBFDC597EAA}" srcOrd="1" destOrd="0" presId="urn:microsoft.com/office/officeart/2008/layout/LinedList"/>
    <dgm:cxn modelId="{B8F603F4-B719-470A-8D75-0E38D4B3316C}" type="presParOf" srcId="{6E413E19-B0AE-41ED-A747-D4DF0BD92E17}" destId="{AC164A94-0120-4D83-BB4D-7199A9AB4F0C}" srcOrd="18" destOrd="0" presId="urn:microsoft.com/office/officeart/2008/layout/LinedList"/>
    <dgm:cxn modelId="{AAC86313-FCD2-40E3-BE81-E69DFB36DC16}" type="presParOf" srcId="{6E413E19-B0AE-41ED-A747-D4DF0BD92E17}" destId="{F82115B8-7EFD-4C97-80D0-E38693E9A60E}" srcOrd="19" destOrd="0" presId="urn:microsoft.com/office/officeart/2008/layout/LinedList"/>
    <dgm:cxn modelId="{EEC03DD8-C7B4-4CB8-8555-07278EB33700}" type="presParOf" srcId="{F82115B8-7EFD-4C97-80D0-E38693E9A60E}" destId="{332C0B04-E997-4911-84A9-1FC723C0B159}" srcOrd="0" destOrd="0" presId="urn:microsoft.com/office/officeart/2008/layout/LinedList"/>
    <dgm:cxn modelId="{C02F04A7-CF50-4CAF-908E-71480F603C32}" type="presParOf" srcId="{F82115B8-7EFD-4C97-80D0-E38693E9A60E}" destId="{17AE98A5-7EF5-49D2-AE21-EF4D7C5BBBDE}" srcOrd="1" destOrd="0" presId="urn:microsoft.com/office/officeart/2008/layout/LinedList"/>
    <dgm:cxn modelId="{D684684E-2D44-4C16-B664-91C5CAD5AC99}" type="presParOf" srcId="{6E413E19-B0AE-41ED-A747-D4DF0BD92E17}" destId="{0F2C43BE-CCE2-4EA5-9344-A52323D6B472}" srcOrd="20" destOrd="0" presId="urn:microsoft.com/office/officeart/2008/layout/LinedList"/>
    <dgm:cxn modelId="{355F8640-4487-4009-A3CF-A8FFCC290503}" type="presParOf" srcId="{6E413E19-B0AE-41ED-A747-D4DF0BD92E17}" destId="{9FD9F450-2770-4A0D-AC49-2069CF910660}" srcOrd="21" destOrd="0" presId="urn:microsoft.com/office/officeart/2008/layout/LinedList"/>
    <dgm:cxn modelId="{FEC7A6FC-DD3B-4CB1-B19C-1A0DBD61603B}" type="presParOf" srcId="{9FD9F450-2770-4A0D-AC49-2069CF910660}" destId="{DBF1006A-9385-42C9-8CB5-BEA3A4175495}" srcOrd="0" destOrd="0" presId="urn:microsoft.com/office/officeart/2008/layout/LinedList"/>
    <dgm:cxn modelId="{88CB2ABE-A13A-40E1-AFC3-6A9E83D0C58D}" type="presParOf" srcId="{9FD9F450-2770-4A0D-AC49-2069CF910660}" destId="{B4550FA7-9062-4907-96CA-6771AFF8BA7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961B23-00FF-4B75-9CCC-C32FA4C8B4AC}" type="doc">
      <dgm:prSet loTypeId="urn:microsoft.com/office/officeart/2005/8/layout/arrow3" loCatId="relationship" qsTypeId="urn:microsoft.com/office/officeart/2005/8/quickstyle/3d1" qsCatId="3D" csTypeId="urn:microsoft.com/office/officeart/2005/8/colors/accent1_2" csCatId="accent1" phldr="1"/>
      <dgm:spPr/>
      <dgm:t>
        <a:bodyPr/>
        <a:lstStyle/>
        <a:p>
          <a:endParaRPr lang="en-US"/>
        </a:p>
      </dgm:t>
    </dgm:pt>
    <dgm:pt modelId="{2A07BC40-C826-4FAD-A1D5-491F6BEF3457}">
      <dgm:prSet custT="1"/>
      <dgm:spPr/>
      <dgm:t>
        <a:bodyPr/>
        <a:lstStyle/>
        <a:p>
          <a:pPr rtl="0"/>
          <a:r>
            <a:rPr lang="bg-BG" sz="2400" i="1" dirty="0"/>
            <a:t>високи нива на почтеност и честност</a:t>
          </a:r>
          <a:endParaRPr lang="en-US" sz="2400" dirty="0"/>
        </a:p>
      </dgm:t>
    </dgm:pt>
    <dgm:pt modelId="{21C3B588-B553-4D00-9546-C0DF42A5BB75}" type="parTrans" cxnId="{3F01C249-8E09-432E-B09D-0AF033A753D1}">
      <dgm:prSet/>
      <dgm:spPr/>
      <dgm:t>
        <a:bodyPr/>
        <a:lstStyle/>
        <a:p>
          <a:endParaRPr lang="en-US"/>
        </a:p>
      </dgm:t>
    </dgm:pt>
    <dgm:pt modelId="{E17014E4-5EF8-46E6-84DD-367B298AA4B3}" type="sibTrans" cxnId="{3F01C249-8E09-432E-B09D-0AF033A753D1}">
      <dgm:prSet/>
      <dgm:spPr/>
      <dgm:t>
        <a:bodyPr/>
        <a:lstStyle/>
        <a:p>
          <a:endParaRPr lang="en-US"/>
        </a:p>
      </dgm:t>
    </dgm:pt>
    <dgm:pt modelId="{988FBB9E-1911-440A-AF2B-40B99F6BEE0F}">
      <dgm:prSet custT="1"/>
      <dgm:spPr/>
      <dgm:t>
        <a:bodyPr/>
        <a:lstStyle/>
        <a:p>
          <a:pPr rtl="0"/>
          <a:r>
            <a:rPr lang="bg-BG" sz="2800" i="1" dirty="0"/>
            <a:t>спазване на закона и етичните правила</a:t>
          </a:r>
          <a:endParaRPr lang="en-US" sz="2800" dirty="0"/>
        </a:p>
      </dgm:t>
    </dgm:pt>
    <dgm:pt modelId="{94FB0A9B-67D0-45FD-8944-0FB5D3E52015}" type="parTrans" cxnId="{99CA7542-4C92-45A0-99A4-16C97E293A66}">
      <dgm:prSet/>
      <dgm:spPr/>
      <dgm:t>
        <a:bodyPr/>
        <a:lstStyle/>
        <a:p>
          <a:endParaRPr lang="en-US"/>
        </a:p>
      </dgm:t>
    </dgm:pt>
    <dgm:pt modelId="{A681FCC4-75A9-4B46-8D99-C4C99564B4F9}" type="sibTrans" cxnId="{99CA7542-4C92-45A0-99A4-16C97E293A66}">
      <dgm:prSet/>
      <dgm:spPr/>
      <dgm:t>
        <a:bodyPr/>
        <a:lstStyle/>
        <a:p>
          <a:endParaRPr lang="en-US"/>
        </a:p>
      </dgm:t>
    </dgm:pt>
    <dgm:pt modelId="{D633331D-F291-46E5-843A-9AE6AA0BBF04}">
      <dgm:prSet custT="1"/>
      <dgm:spPr/>
    </dgm:pt>
    <dgm:pt modelId="{2122A2B2-6811-4B0C-A2DF-2115FAD4BDC1}" type="sibTrans" cxnId="{FA766505-F710-4CDA-83D7-0F5201393F75}">
      <dgm:prSet/>
      <dgm:spPr/>
      <dgm:t>
        <a:bodyPr/>
        <a:lstStyle/>
        <a:p>
          <a:endParaRPr lang="en-US"/>
        </a:p>
      </dgm:t>
    </dgm:pt>
    <dgm:pt modelId="{CC8793E0-B0C3-4234-A33B-E71001ADF374}" type="parTrans" cxnId="{FA766505-F710-4CDA-83D7-0F5201393F75}">
      <dgm:prSet/>
      <dgm:spPr/>
      <dgm:t>
        <a:bodyPr/>
        <a:lstStyle/>
        <a:p>
          <a:endParaRPr lang="en-US"/>
        </a:p>
      </dgm:t>
    </dgm:pt>
    <dgm:pt modelId="{B306846E-CF7F-41A2-99AE-AA8D5AB1299D}" type="pres">
      <dgm:prSet presAssocID="{05961B23-00FF-4B75-9CCC-C32FA4C8B4AC}" presName="compositeShape" presStyleCnt="0">
        <dgm:presLayoutVars>
          <dgm:chMax val="2"/>
          <dgm:dir/>
          <dgm:resizeHandles val="exact"/>
        </dgm:presLayoutVars>
      </dgm:prSet>
      <dgm:spPr/>
    </dgm:pt>
    <dgm:pt modelId="{BC7EE623-DEB7-4542-BE03-AC88D4D22D37}" type="pres">
      <dgm:prSet presAssocID="{05961B23-00FF-4B75-9CCC-C32FA4C8B4AC}" presName="divider" presStyleLbl="fgShp" presStyleIdx="0" presStyleCnt="1"/>
      <dgm:spPr/>
    </dgm:pt>
    <dgm:pt modelId="{2BE39047-DE94-452B-AB3F-4125F555AC1A}" type="pres">
      <dgm:prSet presAssocID="{2A07BC40-C826-4FAD-A1D5-491F6BEF3457}" presName="downArrow" presStyleLbl="node1" presStyleIdx="0" presStyleCnt="2"/>
      <dgm:spPr/>
    </dgm:pt>
    <dgm:pt modelId="{5D504DFC-A066-4DC6-9EBF-2A278159063C}" type="pres">
      <dgm:prSet presAssocID="{2A07BC40-C826-4FAD-A1D5-491F6BEF3457}" presName="downArrowText" presStyleLbl="revTx" presStyleIdx="0" presStyleCnt="2">
        <dgm:presLayoutVars>
          <dgm:bulletEnabled val="1"/>
        </dgm:presLayoutVars>
      </dgm:prSet>
      <dgm:spPr/>
    </dgm:pt>
    <dgm:pt modelId="{C569489F-0F51-481E-89BB-E7A976D5B15C}" type="pres">
      <dgm:prSet presAssocID="{988FBB9E-1911-440A-AF2B-40B99F6BEE0F}" presName="upArrow" presStyleLbl="node1" presStyleIdx="1" presStyleCnt="2"/>
      <dgm:spPr/>
    </dgm:pt>
    <dgm:pt modelId="{1CE863D9-B0DD-4482-A7A8-B8D2565649CD}" type="pres">
      <dgm:prSet presAssocID="{988FBB9E-1911-440A-AF2B-40B99F6BEE0F}" presName="upArrowText" presStyleLbl="revTx" presStyleIdx="1" presStyleCnt="2">
        <dgm:presLayoutVars>
          <dgm:bulletEnabled val="1"/>
        </dgm:presLayoutVars>
      </dgm:prSet>
      <dgm:spPr/>
    </dgm:pt>
  </dgm:ptLst>
  <dgm:cxnLst>
    <dgm:cxn modelId="{FA766505-F710-4CDA-83D7-0F5201393F75}" srcId="{05961B23-00FF-4B75-9CCC-C32FA4C8B4AC}" destId="{D633331D-F291-46E5-843A-9AE6AA0BBF04}" srcOrd="2" destOrd="0" parTransId="{CC8793E0-B0C3-4234-A33B-E71001ADF374}" sibTransId="{2122A2B2-6811-4B0C-A2DF-2115FAD4BDC1}"/>
    <dgm:cxn modelId="{99CA7542-4C92-45A0-99A4-16C97E293A66}" srcId="{05961B23-00FF-4B75-9CCC-C32FA4C8B4AC}" destId="{988FBB9E-1911-440A-AF2B-40B99F6BEE0F}" srcOrd="1" destOrd="0" parTransId="{94FB0A9B-67D0-45FD-8944-0FB5D3E52015}" sibTransId="{A681FCC4-75A9-4B46-8D99-C4C99564B4F9}"/>
    <dgm:cxn modelId="{3F01C249-8E09-432E-B09D-0AF033A753D1}" srcId="{05961B23-00FF-4B75-9CCC-C32FA4C8B4AC}" destId="{2A07BC40-C826-4FAD-A1D5-491F6BEF3457}" srcOrd="0" destOrd="0" parTransId="{21C3B588-B553-4D00-9546-C0DF42A5BB75}" sibTransId="{E17014E4-5EF8-46E6-84DD-367B298AA4B3}"/>
    <dgm:cxn modelId="{C706137D-E28C-4034-8C42-C2A8188199EA}" type="presOf" srcId="{2A07BC40-C826-4FAD-A1D5-491F6BEF3457}" destId="{5D504DFC-A066-4DC6-9EBF-2A278159063C}" srcOrd="0" destOrd="0" presId="urn:microsoft.com/office/officeart/2005/8/layout/arrow3"/>
    <dgm:cxn modelId="{821E93B4-1EE6-4A34-BA9F-19005893BC99}" type="presOf" srcId="{05961B23-00FF-4B75-9CCC-C32FA4C8B4AC}" destId="{B306846E-CF7F-41A2-99AE-AA8D5AB1299D}" srcOrd="0" destOrd="0" presId="urn:microsoft.com/office/officeart/2005/8/layout/arrow3"/>
    <dgm:cxn modelId="{53F8CAFE-5C31-405B-B919-E18298B5991F}" type="presOf" srcId="{988FBB9E-1911-440A-AF2B-40B99F6BEE0F}" destId="{1CE863D9-B0DD-4482-A7A8-B8D2565649CD}" srcOrd="0" destOrd="0" presId="urn:microsoft.com/office/officeart/2005/8/layout/arrow3"/>
    <dgm:cxn modelId="{78D007D1-71EF-4A77-80DA-4D522F92C739}" type="presParOf" srcId="{B306846E-CF7F-41A2-99AE-AA8D5AB1299D}" destId="{BC7EE623-DEB7-4542-BE03-AC88D4D22D37}" srcOrd="0" destOrd="0" presId="urn:microsoft.com/office/officeart/2005/8/layout/arrow3"/>
    <dgm:cxn modelId="{716FB154-ADC1-4BB5-989C-134F23F8FDB8}" type="presParOf" srcId="{B306846E-CF7F-41A2-99AE-AA8D5AB1299D}" destId="{2BE39047-DE94-452B-AB3F-4125F555AC1A}" srcOrd="1" destOrd="0" presId="urn:microsoft.com/office/officeart/2005/8/layout/arrow3"/>
    <dgm:cxn modelId="{1BF4708C-859E-405B-B42D-57FA2C3CEC07}" type="presParOf" srcId="{B306846E-CF7F-41A2-99AE-AA8D5AB1299D}" destId="{5D504DFC-A066-4DC6-9EBF-2A278159063C}" srcOrd="2" destOrd="0" presId="urn:microsoft.com/office/officeart/2005/8/layout/arrow3"/>
    <dgm:cxn modelId="{4B31AA31-3B2B-4ED2-9F60-4197DD46A5E2}" type="presParOf" srcId="{B306846E-CF7F-41A2-99AE-AA8D5AB1299D}" destId="{C569489F-0F51-481E-89BB-E7A976D5B15C}" srcOrd="3" destOrd="0" presId="urn:microsoft.com/office/officeart/2005/8/layout/arrow3"/>
    <dgm:cxn modelId="{8576D5BB-E215-4427-8F50-4B377CE6CCA4}" type="presParOf" srcId="{B306846E-CF7F-41A2-99AE-AA8D5AB1299D}" destId="{1CE863D9-B0DD-4482-A7A8-B8D2565649CD}"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6EAFE2-149D-4715-BE2A-F0BA037F857F}"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DAA7C69B-398D-4B7A-94F7-B4A69BE492F2}">
      <dgm:prSet/>
      <dgm:spPr/>
      <dgm:t>
        <a:bodyPr/>
        <a:lstStyle/>
        <a:p>
          <a:pPr rtl="0"/>
          <a:r>
            <a:rPr lang="bg-BG" i="0" dirty="0">
              <a:latin typeface="Arial" panose="020B0604020202020204" pitchFamily="34" charset="0"/>
              <a:cs typeface="Arial" panose="020B0604020202020204" pitchFamily="34" charset="0"/>
            </a:rPr>
            <a:t>Взаимодействие със здравни специалисти</a:t>
          </a:r>
          <a:endParaRPr lang="en-US" i="0" dirty="0">
            <a:latin typeface="Arial" panose="020B0604020202020204" pitchFamily="34" charset="0"/>
            <a:cs typeface="Arial" panose="020B0604020202020204" pitchFamily="34" charset="0"/>
          </a:endParaRPr>
        </a:p>
      </dgm:t>
    </dgm:pt>
    <dgm:pt modelId="{3E5BB5BE-D8B7-45A8-BFC7-C6F872800D85}" type="parTrans" cxnId="{97E3E92C-1F17-495F-A887-A24588CB8337}">
      <dgm:prSet/>
      <dgm:spPr/>
      <dgm:t>
        <a:bodyPr/>
        <a:lstStyle/>
        <a:p>
          <a:endParaRPr lang="en-US"/>
        </a:p>
      </dgm:t>
    </dgm:pt>
    <dgm:pt modelId="{6A542358-1BFF-4406-9EF7-258736287F25}" type="sibTrans" cxnId="{97E3E92C-1F17-495F-A887-A24588CB8337}">
      <dgm:prSet/>
      <dgm:spPr/>
      <dgm:t>
        <a:bodyPr/>
        <a:lstStyle/>
        <a:p>
          <a:endParaRPr lang="en-US"/>
        </a:p>
      </dgm:t>
    </dgm:pt>
    <dgm:pt modelId="{2D18694F-248E-4640-852A-B0A247319F3E}" type="pres">
      <dgm:prSet presAssocID="{386EAFE2-149D-4715-BE2A-F0BA037F857F}" presName="cycle" presStyleCnt="0">
        <dgm:presLayoutVars>
          <dgm:chMax val="1"/>
          <dgm:dir/>
          <dgm:animLvl val="ctr"/>
          <dgm:resizeHandles val="exact"/>
        </dgm:presLayoutVars>
      </dgm:prSet>
      <dgm:spPr/>
    </dgm:pt>
    <dgm:pt modelId="{D36A9F0E-94A2-4F30-B3E6-EB864B335A1E}" type="pres">
      <dgm:prSet presAssocID="{DAA7C69B-398D-4B7A-94F7-B4A69BE492F2}" presName="centerShape" presStyleLbl="node0" presStyleIdx="0" presStyleCnt="1" custScaleX="138146" custScaleY="103525" custLinFactNeighborX="4614" custLinFactNeighborY="-891"/>
      <dgm:spPr/>
    </dgm:pt>
  </dgm:ptLst>
  <dgm:cxnLst>
    <dgm:cxn modelId="{97E3E92C-1F17-495F-A887-A24588CB8337}" srcId="{386EAFE2-149D-4715-BE2A-F0BA037F857F}" destId="{DAA7C69B-398D-4B7A-94F7-B4A69BE492F2}" srcOrd="0" destOrd="0" parTransId="{3E5BB5BE-D8B7-45A8-BFC7-C6F872800D85}" sibTransId="{6A542358-1BFF-4406-9EF7-258736287F25}"/>
    <dgm:cxn modelId="{2944D45B-A8C7-47F1-8459-E269E866B0DE}" type="presOf" srcId="{386EAFE2-149D-4715-BE2A-F0BA037F857F}" destId="{2D18694F-248E-4640-852A-B0A247319F3E}" srcOrd="0" destOrd="0" presId="urn:microsoft.com/office/officeart/2005/8/layout/radial4"/>
    <dgm:cxn modelId="{B064D497-BC7C-41D1-B291-26955F9B7D04}" type="presOf" srcId="{DAA7C69B-398D-4B7A-94F7-B4A69BE492F2}" destId="{D36A9F0E-94A2-4F30-B3E6-EB864B335A1E}" srcOrd="0" destOrd="0" presId="urn:microsoft.com/office/officeart/2005/8/layout/radial4"/>
    <dgm:cxn modelId="{5B9EC92B-1548-4CD4-BB73-8657C4A41859}" type="presParOf" srcId="{2D18694F-248E-4640-852A-B0A247319F3E}" destId="{D36A9F0E-94A2-4F30-B3E6-EB864B335A1E}" srcOrd="0"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8A781F-03EF-4CC3-8DE7-7613A679B6AF}" type="doc">
      <dgm:prSet loTypeId="urn:microsoft.com/office/officeart/2008/layout/VerticalCircleList" loCatId="list" qsTypeId="urn:microsoft.com/office/officeart/2005/8/quickstyle/3d2" qsCatId="3D" csTypeId="urn:microsoft.com/office/officeart/2005/8/colors/colorful1" csCatId="colorful" phldr="1"/>
      <dgm:spPr/>
      <dgm:t>
        <a:bodyPr/>
        <a:lstStyle/>
        <a:p>
          <a:endParaRPr lang="en-US"/>
        </a:p>
      </dgm:t>
    </dgm:pt>
    <dgm:pt modelId="{D80B5C34-F44D-4672-B230-4E9347A44EA5}">
      <dgm:prSet custT="1"/>
      <dgm:spPr/>
      <dgm:t>
        <a:bodyPr/>
        <a:lstStyle/>
        <a:p>
          <a:pPr algn="l" rtl="0"/>
          <a:r>
            <a:rPr lang="bg-BG" sz="2400" b="0" i="1" dirty="0">
              <a:latin typeface="Bahnschrift SemiLight SemiConde" panose="020B0502040204020203" pitchFamily="34" charset="0"/>
            </a:rPr>
            <a:t>Изплащане на възнаграждения, при оказани професионални услуги на Дружеството,</a:t>
          </a:r>
          <a:endParaRPr lang="en-US" sz="2400" b="0" i="1" dirty="0">
            <a:latin typeface="Bahnschrift SemiLight SemiConde" panose="020B0502040204020203" pitchFamily="34" charset="0"/>
          </a:endParaRPr>
        </a:p>
      </dgm:t>
    </dgm:pt>
    <dgm:pt modelId="{61FBF796-1ABC-4F4A-B00C-5D328947A5E7}" type="parTrans" cxnId="{EC2933DD-3C3B-4738-8E2A-263586440CDD}">
      <dgm:prSet/>
      <dgm:spPr/>
      <dgm:t>
        <a:bodyPr/>
        <a:lstStyle/>
        <a:p>
          <a:endParaRPr lang="en-US" sz="6600"/>
        </a:p>
      </dgm:t>
    </dgm:pt>
    <dgm:pt modelId="{AE2C08D9-A4EF-406B-9377-123B2C7EB4B8}" type="sibTrans" cxnId="{EC2933DD-3C3B-4738-8E2A-263586440CDD}">
      <dgm:prSet/>
      <dgm:spPr/>
      <dgm:t>
        <a:bodyPr/>
        <a:lstStyle/>
        <a:p>
          <a:endParaRPr lang="en-US" sz="6600"/>
        </a:p>
      </dgm:t>
    </dgm:pt>
    <dgm:pt modelId="{000B8384-617F-44B2-974F-50409BE1FF11}">
      <dgm:prSet custT="1"/>
      <dgm:spPr/>
      <dgm:t>
        <a:bodyPr/>
        <a:lstStyle/>
        <a:p>
          <a:pPr algn="l" rtl="0"/>
          <a:r>
            <a:rPr lang="bg-BG" sz="2400" b="0" i="1" dirty="0">
              <a:latin typeface="Bahnschrift SemiLight SemiConde" panose="020B0502040204020203" pitchFamily="34" charset="0"/>
            </a:rPr>
            <a:t>определени на пазарен принцип, така че да не надвишават обичайната пазарна цена за услугите</a:t>
          </a:r>
          <a:endParaRPr lang="en-US" sz="2400" b="0" i="1" dirty="0">
            <a:latin typeface="Bahnschrift SemiLight SemiConde" panose="020B0502040204020203" pitchFamily="34" charset="0"/>
          </a:endParaRPr>
        </a:p>
      </dgm:t>
    </dgm:pt>
    <dgm:pt modelId="{DBE3912E-BC7A-4D84-B987-9050D5F1E2F9}" type="parTrans" cxnId="{D651B0C3-27E5-4EA3-B1CB-E202A7C149F2}">
      <dgm:prSet/>
      <dgm:spPr/>
      <dgm:t>
        <a:bodyPr/>
        <a:lstStyle/>
        <a:p>
          <a:endParaRPr lang="en-US" sz="6600"/>
        </a:p>
      </dgm:t>
    </dgm:pt>
    <dgm:pt modelId="{5D212101-581D-4BAE-9789-DC16A073D852}" type="sibTrans" cxnId="{D651B0C3-27E5-4EA3-B1CB-E202A7C149F2}">
      <dgm:prSet/>
      <dgm:spPr/>
      <dgm:t>
        <a:bodyPr/>
        <a:lstStyle/>
        <a:p>
          <a:endParaRPr lang="en-US" sz="6600"/>
        </a:p>
      </dgm:t>
    </dgm:pt>
    <dgm:pt modelId="{15C945A3-41C3-4248-B0E2-9BA7308E6DCD}" type="pres">
      <dgm:prSet presAssocID="{368A781F-03EF-4CC3-8DE7-7613A679B6AF}" presName="Name0" presStyleCnt="0">
        <dgm:presLayoutVars>
          <dgm:dir/>
        </dgm:presLayoutVars>
      </dgm:prSet>
      <dgm:spPr/>
    </dgm:pt>
    <dgm:pt modelId="{7FA91D18-7065-4A1F-A5E3-682C80B68031}" type="pres">
      <dgm:prSet presAssocID="{D80B5C34-F44D-4672-B230-4E9347A44EA5}" presName="noChildren" presStyleCnt="0"/>
      <dgm:spPr/>
    </dgm:pt>
    <dgm:pt modelId="{A95191BE-B9A5-430D-93BA-41567EA3DEC5}" type="pres">
      <dgm:prSet presAssocID="{D80B5C34-F44D-4672-B230-4E9347A44EA5}" presName="gap" presStyleCnt="0"/>
      <dgm:spPr/>
    </dgm:pt>
    <dgm:pt modelId="{2C173BEB-8BDF-4A85-9EE6-57A092C91C0E}" type="pres">
      <dgm:prSet presAssocID="{D80B5C34-F44D-4672-B230-4E9347A44EA5}" presName="medCircle2" presStyleLbl="vennNode1" presStyleIdx="0" presStyleCnt="2"/>
      <dgm:spPr/>
    </dgm:pt>
    <dgm:pt modelId="{16F4132D-26E3-453C-A0A6-15BA5F78FF51}" type="pres">
      <dgm:prSet presAssocID="{D80B5C34-F44D-4672-B230-4E9347A44EA5}" presName="txLvlOnly1" presStyleLbl="revTx" presStyleIdx="0" presStyleCnt="2"/>
      <dgm:spPr/>
    </dgm:pt>
    <dgm:pt modelId="{2520B238-E9A4-4A04-9337-B41A19D44CBA}" type="pres">
      <dgm:prSet presAssocID="{000B8384-617F-44B2-974F-50409BE1FF11}" presName="noChildren" presStyleCnt="0"/>
      <dgm:spPr/>
    </dgm:pt>
    <dgm:pt modelId="{EB0F6E09-B9FA-4D3D-94D9-0A9D8B789943}" type="pres">
      <dgm:prSet presAssocID="{000B8384-617F-44B2-974F-50409BE1FF11}" presName="gap" presStyleCnt="0"/>
      <dgm:spPr/>
    </dgm:pt>
    <dgm:pt modelId="{FDAA4F64-C04E-4E91-8D6B-64DCF8155635}" type="pres">
      <dgm:prSet presAssocID="{000B8384-617F-44B2-974F-50409BE1FF11}" presName="medCircle2" presStyleLbl="vennNode1" presStyleIdx="1" presStyleCnt="2"/>
      <dgm:spPr/>
    </dgm:pt>
    <dgm:pt modelId="{F97D402F-E0F0-40CE-BCA0-6F6828FBABCA}" type="pres">
      <dgm:prSet presAssocID="{000B8384-617F-44B2-974F-50409BE1FF11}" presName="txLvlOnly1" presStyleLbl="revTx" presStyleIdx="1" presStyleCnt="2"/>
      <dgm:spPr/>
    </dgm:pt>
  </dgm:ptLst>
  <dgm:cxnLst>
    <dgm:cxn modelId="{33E0A605-B025-45B5-8219-5EC7986104C1}" type="presOf" srcId="{D80B5C34-F44D-4672-B230-4E9347A44EA5}" destId="{16F4132D-26E3-453C-A0A6-15BA5F78FF51}" srcOrd="0" destOrd="0" presId="urn:microsoft.com/office/officeart/2008/layout/VerticalCircleList"/>
    <dgm:cxn modelId="{C3A2F132-49CD-4197-A610-A6028C7E85BE}" type="presOf" srcId="{368A781F-03EF-4CC3-8DE7-7613A679B6AF}" destId="{15C945A3-41C3-4248-B0E2-9BA7308E6DCD}" srcOrd="0" destOrd="0" presId="urn:microsoft.com/office/officeart/2008/layout/VerticalCircleList"/>
    <dgm:cxn modelId="{BBE4E590-7AA3-4AFF-A44E-355DA18F5A62}" type="presOf" srcId="{000B8384-617F-44B2-974F-50409BE1FF11}" destId="{F97D402F-E0F0-40CE-BCA0-6F6828FBABCA}" srcOrd="0" destOrd="0" presId="urn:microsoft.com/office/officeart/2008/layout/VerticalCircleList"/>
    <dgm:cxn modelId="{D651B0C3-27E5-4EA3-B1CB-E202A7C149F2}" srcId="{368A781F-03EF-4CC3-8DE7-7613A679B6AF}" destId="{000B8384-617F-44B2-974F-50409BE1FF11}" srcOrd="1" destOrd="0" parTransId="{DBE3912E-BC7A-4D84-B987-9050D5F1E2F9}" sibTransId="{5D212101-581D-4BAE-9789-DC16A073D852}"/>
    <dgm:cxn modelId="{EC2933DD-3C3B-4738-8E2A-263586440CDD}" srcId="{368A781F-03EF-4CC3-8DE7-7613A679B6AF}" destId="{D80B5C34-F44D-4672-B230-4E9347A44EA5}" srcOrd="0" destOrd="0" parTransId="{61FBF796-1ABC-4F4A-B00C-5D328947A5E7}" sibTransId="{AE2C08D9-A4EF-406B-9377-123B2C7EB4B8}"/>
    <dgm:cxn modelId="{250E454E-EB6A-4B48-A286-C87E9453E08A}" type="presParOf" srcId="{15C945A3-41C3-4248-B0E2-9BA7308E6DCD}" destId="{7FA91D18-7065-4A1F-A5E3-682C80B68031}" srcOrd="0" destOrd="0" presId="urn:microsoft.com/office/officeart/2008/layout/VerticalCircleList"/>
    <dgm:cxn modelId="{524271A7-4B76-4D74-82D2-8C7E34500B53}" type="presParOf" srcId="{7FA91D18-7065-4A1F-A5E3-682C80B68031}" destId="{A95191BE-B9A5-430D-93BA-41567EA3DEC5}" srcOrd="0" destOrd="0" presId="urn:microsoft.com/office/officeart/2008/layout/VerticalCircleList"/>
    <dgm:cxn modelId="{89E13BE9-C0DE-4D6B-A2C8-E4F82E17507D}" type="presParOf" srcId="{7FA91D18-7065-4A1F-A5E3-682C80B68031}" destId="{2C173BEB-8BDF-4A85-9EE6-57A092C91C0E}" srcOrd="1" destOrd="0" presId="urn:microsoft.com/office/officeart/2008/layout/VerticalCircleList"/>
    <dgm:cxn modelId="{BB34A436-034E-4AFA-9CBD-C716EFEFA603}" type="presParOf" srcId="{7FA91D18-7065-4A1F-A5E3-682C80B68031}" destId="{16F4132D-26E3-453C-A0A6-15BA5F78FF51}" srcOrd="2" destOrd="0" presId="urn:microsoft.com/office/officeart/2008/layout/VerticalCircleList"/>
    <dgm:cxn modelId="{4959FFC9-ED02-4324-8292-F3BE6F9F0E30}" type="presParOf" srcId="{15C945A3-41C3-4248-B0E2-9BA7308E6DCD}" destId="{2520B238-E9A4-4A04-9337-B41A19D44CBA}" srcOrd="1" destOrd="0" presId="urn:microsoft.com/office/officeart/2008/layout/VerticalCircleList"/>
    <dgm:cxn modelId="{74E10C03-6FEE-4666-AAA0-CE9A3DFF5190}" type="presParOf" srcId="{2520B238-E9A4-4A04-9337-B41A19D44CBA}" destId="{EB0F6E09-B9FA-4D3D-94D9-0A9D8B789943}" srcOrd="0" destOrd="0" presId="urn:microsoft.com/office/officeart/2008/layout/VerticalCircleList"/>
    <dgm:cxn modelId="{D1F4B6EE-E3EF-4F24-86F0-CA6BD4B45BD3}" type="presParOf" srcId="{2520B238-E9A4-4A04-9337-B41A19D44CBA}" destId="{FDAA4F64-C04E-4E91-8D6B-64DCF8155635}" srcOrd="1" destOrd="0" presId="urn:microsoft.com/office/officeart/2008/layout/VerticalCircleList"/>
    <dgm:cxn modelId="{9A9EE5CB-F784-412B-9C0F-7342DE1AD511}" type="presParOf" srcId="{2520B238-E9A4-4A04-9337-B41A19D44CBA}" destId="{F97D402F-E0F0-40CE-BCA0-6F6828FBABCA}" srcOrd="2" destOrd="0" presId="urn:microsoft.com/office/officeart/2008/layout/VerticalCircle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BFEF69-33D5-477C-9254-B3C68E9ED4E7}"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n-US"/>
        </a:p>
      </dgm:t>
    </dgm:pt>
    <dgm:pt modelId="{1F963B48-9771-4EBC-B0D7-77F11EC17662}">
      <dgm:prSet custT="1"/>
      <dgm:spPr>
        <a:solidFill>
          <a:schemeClr val="accent2">
            <a:lumMod val="40000"/>
            <a:lumOff val="60000"/>
            <a:alpha val="90000"/>
          </a:schemeClr>
        </a:solidFill>
        <a:ln>
          <a:solidFill>
            <a:srgbClr val="002060"/>
          </a:solidFill>
        </a:ln>
        <a:effectLst>
          <a:glow rad="101600">
            <a:schemeClr val="accent2">
              <a:satMod val="175000"/>
              <a:alpha val="40000"/>
            </a:schemeClr>
          </a:glow>
        </a:effectLst>
        <a:scene3d>
          <a:camera prst="perspectiveFront"/>
          <a:lightRig rig="threePt" dir="t"/>
        </a:scene3d>
      </dgm:spPr>
      <dgm:t>
        <a:bodyPr/>
        <a:lstStyle/>
        <a:p>
          <a:pPr rtl="0"/>
          <a:r>
            <a:rPr lang="bg-BG" sz="2000" b="1" i="0" dirty="0">
              <a:solidFill>
                <a:srgbClr val="3E3E3E"/>
              </a:solidFill>
              <a:latin typeface="Baskerville Old Face" panose="02020602080505020303" pitchFamily="18" charset="0"/>
            </a:rPr>
            <a:t>При обществени поръки:</a:t>
          </a:r>
        </a:p>
        <a:p>
          <a:pPr rtl="0"/>
          <a:r>
            <a:rPr lang="bg-BG" sz="2000" b="1" i="0" dirty="0">
              <a:solidFill>
                <a:srgbClr val="3E3E3E"/>
              </a:solidFill>
              <a:latin typeface="Baskerville Old Face" panose="02020602080505020303" pitchFamily="18" charset="0"/>
            </a:rPr>
            <a:t> само един кандидат подава оферта</a:t>
          </a:r>
        </a:p>
        <a:p>
          <a:pPr rtl="0"/>
          <a:r>
            <a:rPr lang="bg-BG" sz="2000" b="1" i="0" dirty="0">
              <a:solidFill>
                <a:srgbClr val="3E3E3E"/>
              </a:solidFill>
              <a:latin typeface="Baskerville Old Face" panose="02020602080505020303" pitchFamily="18" charset="0"/>
            </a:rPr>
            <a:t>Кратък срок за подаване на оферта</a:t>
          </a:r>
        </a:p>
        <a:p>
          <a:pPr rtl="0"/>
          <a:r>
            <a:rPr lang="bg-BG" sz="2000" b="1" i="0" dirty="0">
              <a:solidFill>
                <a:srgbClr val="3E3E3E"/>
              </a:solidFill>
              <a:latin typeface="Baskerville Old Face" panose="02020602080505020303" pitchFamily="18" charset="0"/>
            </a:rPr>
            <a:t>Победителят е неизвестна фирма</a:t>
          </a:r>
        </a:p>
        <a:p>
          <a:pPr rtl="0"/>
          <a:r>
            <a:rPr lang="bg-BG" sz="2000" b="1" i="0" dirty="0">
              <a:solidFill>
                <a:srgbClr val="3E3E3E"/>
              </a:solidFill>
              <a:latin typeface="Baskerville Old Face" panose="02020602080505020303" pitchFamily="18" charset="0"/>
            </a:rPr>
            <a:t>Нереалистично ниска цена</a:t>
          </a:r>
        </a:p>
        <a:p>
          <a:pPr rtl="0"/>
          <a:r>
            <a:rPr lang="bg-BG" sz="2000" b="1" i="0" dirty="0">
              <a:solidFill>
                <a:srgbClr val="3E3E3E"/>
              </a:solidFill>
              <a:latin typeface="Baskerville Old Face" panose="02020602080505020303" pitchFamily="18" charset="0"/>
            </a:rPr>
            <a:t>Фирмата изпълнител има връзки с държавни служители</a:t>
          </a:r>
        </a:p>
        <a:p>
          <a:pPr rtl="0"/>
          <a:endParaRPr lang="en-US" sz="2000" b="1" i="0" dirty="0">
            <a:solidFill>
              <a:srgbClr val="3E3E3E"/>
            </a:solidFill>
            <a:latin typeface="Baskerville Old Face" panose="02020602080505020303" pitchFamily="18" charset="0"/>
          </a:endParaRPr>
        </a:p>
      </dgm:t>
    </dgm:pt>
    <dgm:pt modelId="{47A1AC3D-AC1C-4C58-920B-3D8A25072F7A}" type="parTrans" cxnId="{AD0A6683-5CAF-4943-AF46-BDBC1F08DFEB}">
      <dgm:prSet/>
      <dgm:spPr/>
      <dgm:t>
        <a:bodyPr/>
        <a:lstStyle/>
        <a:p>
          <a:endParaRPr lang="en-US" sz="3200" b="1">
            <a:latin typeface="Baskerville Old Face" panose="02020602080505020303" pitchFamily="18" charset="0"/>
          </a:endParaRPr>
        </a:p>
      </dgm:t>
    </dgm:pt>
    <dgm:pt modelId="{E761493B-E0D3-4F41-9A44-7CA2CB78FC3A}" type="sibTrans" cxnId="{AD0A6683-5CAF-4943-AF46-BDBC1F08DFEB}">
      <dgm:prSet/>
      <dgm:spPr/>
      <dgm:t>
        <a:bodyPr/>
        <a:lstStyle/>
        <a:p>
          <a:endParaRPr lang="en-US" sz="3200" b="1">
            <a:latin typeface="Baskerville Old Face" panose="02020602080505020303" pitchFamily="18" charset="0"/>
          </a:endParaRPr>
        </a:p>
      </dgm:t>
    </dgm:pt>
    <dgm:pt modelId="{6982DB33-A802-4046-9190-450FE84CBEC8}">
      <dgm:prSet custT="1"/>
      <dgm:spPr>
        <a:solidFill>
          <a:srgbClr val="CCFFCC">
            <a:alpha val="89804"/>
          </a:srgbClr>
        </a:solidFill>
        <a:ln>
          <a:solidFill>
            <a:srgbClr val="002060"/>
          </a:solidFill>
        </a:ln>
        <a:effectLst>
          <a:glow rad="139700">
            <a:schemeClr val="accent6">
              <a:satMod val="175000"/>
              <a:alpha val="40000"/>
            </a:schemeClr>
          </a:glow>
        </a:effectLst>
        <a:scene3d>
          <a:camera prst="perspectiveFront"/>
          <a:lightRig rig="threePt" dir="t"/>
        </a:scene3d>
      </dgm:spPr>
      <dgm:t>
        <a:bodyPr/>
        <a:lstStyle/>
        <a:p>
          <a:pPr rtl="0"/>
          <a:r>
            <a:rPr lang="bg-BG" sz="2000" b="1" dirty="0">
              <a:solidFill>
                <a:srgbClr val="3E3E3E"/>
              </a:solidFill>
              <a:latin typeface="Baskerville Old Face" panose="02020602080505020303" pitchFamily="18" charset="0"/>
            </a:rPr>
            <a:t>При служители: живее много над възможностите си; отказ  от отчетност; чести срещи с подставени лица без отчетност; изнасяне на информация или продажба, договаряне на условия без Ръководството</a:t>
          </a:r>
        </a:p>
        <a:p>
          <a:pPr rtl="0"/>
          <a:endParaRPr lang="en-US" sz="2000" b="1" dirty="0">
            <a:solidFill>
              <a:srgbClr val="3E3E3E"/>
            </a:solidFill>
            <a:latin typeface="Baskerville Old Face" panose="02020602080505020303" pitchFamily="18" charset="0"/>
          </a:endParaRPr>
        </a:p>
      </dgm:t>
    </dgm:pt>
    <dgm:pt modelId="{E6307319-9E8D-433F-B140-A31844EAEC0E}" type="parTrans" cxnId="{9D997706-EFA0-45AA-836D-8927F01F6DBB}">
      <dgm:prSet/>
      <dgm:spPr/>
      <dgm:t>
        <a:bodyPr/>
        <a:lstStyle/>
        <a:p>
          <a:endParaRPr lang="en-US" sz="3200" b="1">
            <a:latin typeface="Baskerville Old Face" panose="02020602080505020303" pitchFamily="18" charset="0"/>
          </a:endParaRPr>
        </a:p>
      </dgm:t>
    </dgm:pt>
    <dgm:pt modelId="{E0FCE3EB-2868-480F-AAD5-F50A112A8401}" type="sibTrans" cxnId="{9D997706-EFA0-45AA-836D-8927F01F6DBB}">
      <dgm:prSet/>
      <dgm:spPr/>
      <dgm:t>
        <a:bodyPr/>
        <a:lstStyle/>
        <a:p>
          <a:endParaRPr lang="en-US" sz="3200" b="1">
            <a:latin typeface="Baskerville Old Face" panose="02020602080505020303" pitchFamily="18" charset="0"/>
          </a:endParaRPr>
        </a:p>
      </dgm:t>
    </dgm:pt>
    <dgm:pt modelId="{AD70BFB1-7B15-43DD-93D2-D03BE4A9CBAE}" type="pres">
      <dgm:prSet presAssocID="{9DBFEF69-33D5-477C-9254-B3C68E9ED4E7}" presName="Name0" presStyleCnt="0">
        <dgm:presLayoutVars>
          <dgm:dir/>
          <dgm:resizeHandles val="exact"/>
        </dgm:presLayoutVars>
      </dgm:prSet>
      <dgm:spPr/>
    </dgm:pt>
    <dgm:pt modelId="{9CD47714-E3B4-4F71-8144-EB7DBB25C6C8}" type="pres">
      <dgm:prSet presAssocID="{9DBFEF69-33D5-477C-9254-B3C68E9ED4E7}" presName="fgShape" presStyleLbl="fgShp" presStyleIdx="0" presStyleCnt="1"/>
      <dgm:spPr/>
    </dgm:pt>
    <dgm:pt modelId="{E8D4EC27-3D58-4662-88E4-597F5BE2DD20}" type="pres">
      <dgm:prSet presAssocID="{9DBFEF69-33D5-477C-9254-B3C68E9ED4E7}" presName="linComp" presStyleCnt="0"/>
      <dgm:spPr/>
    </dgm:pt>
    <dgm:pt modelId="{0DD930E6-EBA1-41E3-91F8-91730DA39DF1}" type="pres">
      <dgm:prSet presAssocID="{1F963B48-9771-4EBC-B0D7-77F11EC17662}" presName="compNode" presStyleCnt="0"/>
      <dgm:spPr/>
    </dgm:pt>
    <dgm:pt modelId="{180D1459-1A8B-44CE-9E4A-E4876116F764}" type="pres">
      <dgm:prSet presAssocID="{1F963B48-9771-4EBC-B0D7-77F11EC17662}" presName="bkgdShape" presStyleLbl="node1" presStyleIdx="0" presStyleCnt="2"/>
      <dgm:spPr/>
    </dgm:pt>
    <dgm:pt modelId="{7BE20B1B-41F7-4994-BF8D-E2A1E5E979A7}" type="pres">
      <dgm:prSet presAssocID="{1F963B48-9771-4EBC-B0D7-77F11EC17662}" presName="nodeTx" presStyleLbl="node1" presStyleIdx="0" presStyleCnt="2">
        <dgm:presLayoutVars>
          <dgm:bulletEnabled val="1"/>
        </dgm:presLayoutVars>
      </dgm:prSet>
      <dgm:spPr/>
    </dgm:pt>
    <dgm:pt modelId="{364BFBE5-808D-44B2-8E6A-BDED6EA791BB}" type="pres">
      <dgm:prSet presAssocID="{1F963B48-9771-4EBC-B0D7-77F11EC17662}" presName="invisiNode" presStyleLbl="node1" presStyleIdx="0" presStyleCnt="2"/>
      <dgm:spPr/>
    </dgm:pt>
    <dgm:pt modelId="{8156CF77-0996-413A-963B-D08109FD8DA6}" type="pres">
      <dgm:prSet presAssocID="{1F963B48-9771-4EBC-B0D7-77F11EC17662}" presName="imagNode" presStyleLbl="fgImgPlace1" presStyleIdx="0" presStyleCnt="2" custLinFactNeighborX="-7651" custLinFactNeighborY="-21314"/>
      <dgm:spPr>
        <a:blipFill>
          <a:blip xmlns:r="http://schemas.openxmlformats.org/officeDocument/2006/relationships" r:embed="rId1"/>
          <a:srcRect/>
          <a:stretch>
            <a:fillRect l="-23000" r="-23000"/>
          </a:stretch>
        </a:blipFill>
      </dgm:spPr>
    </dgm:pt>
    <dgm:pt modelId="{F18E6ED7-415F-4EE9-AE82-AD1E122DDE03}" type="pres">
      <dgm:prSet presAssocID="{E761493B-E0D3-4F41-9A44-7CA2CB78FC3A}" presName="sibTrans" presStyleLbl="sibTrans2D1" presStyleIdx="0" presStyleCnt="0"/>
      <dgm:spPr/>
    </dgm:pt>
    <dgm:pt modelId="{CB428A9F-6208-4104-B75E-E80AE6A8927A}" type="pres">
      <dgm:prSet presAssocID="{6982DB33-A802-4046-9190-450FE84CBEC8}" presName="compNode" presStyleCnt="0"/>
      <dgm:spPr/>
    </dgm:pt>
    <dgm:pt modelId="{DECD0869-4462-4715-A2ED-F1EB99BBFBFC}" type="pres">
      <dgm:prSet presAssocID="{6982DB33-A802-4046-9190-450FE84CBEC8}" presName="bkgdShape" presStyleLbl="node1" presStyleIdx="1" presStyleCnt="2"/>
      <dgm:spPr/>
    </dgm:pt>
    <dgm:pt modelId="{C7A083D7-2F1B-44EE-BA7E-F56ED2FF9ECB}" type="pres">
      <dgm:prSet presAssocID="{6982DB33-A802-4046-9190-450FE84CBEC8}" presName="nodeTx" presStyleLbl="node1" presStyleIdx="1" presStyleCnt="2">
        <dgm:presLayoutVars>
          <dgm:bulletEnabled val="1"/>
        </dgm:presLayoutVars>
      </dgm:prSet>
      <dgm:spPr/>
    </dgm:pt>
    <dgm:pt modelId="{2DB6300D-0E04-482D-AD8D-CF6E44C87DD7}" type="pres">
      <dgm:prSet presAssocID="{6982DB33-A802-4046-9190-450FE84CBEC8}" presName="invisiNode" presStyleLbl="node1" presStyleIdx="1" presStyleCnt="2"/>
      <dgm:spPr/>
    </dgm:pt>
    <dgm:pt modelId="{AB6BAA4C-0DC9-44C0-82C5-0AD349C31188}" type="pres">
      <dgm:prSet presAssocID="{6982DB33-A802-4046-9190-450FE84CBEC8}" presName="imagNode" presStyleLbl="fgImgPlace1" presStyleIdx="1" presStyleCnt="2"/>
      <dgm:spPr>
        <a:blipFill>
          <a:blip xmlns:r="http://schemas.openxmlformats.org/officeDocument/2006/relationships" r:embed="rId2"/>
          <a:srcRect/>
          <a:stretch>
            <a:fillRect l="-28000" r="-28000"/>
          </a:stretch>
        </a:blipFill>
      </dgm:spPr>
    </dgm:pt>
  </dgm:ptLst>
  <dgm:cxnLst>
    <dgm:cxn modelId="{9D997706-EFA0-45AA-836D-8927F01F6DBB}" srcId="{9DBFEF69-33D5-477C-9254-B3C68E9ED4E7}" destId="{6982DB33-A802-4046-9190-450FE84CBEC8}" srcOrd="1" destOrd="0" parTransId="{E6307319-9E8D-433F-B140-A31844EAEC0E}" sibTransId="{E0FCE3EB-2868-480F-AAD5-F50A112A8401}"/>
    <dgm:cxn modelId="{D6987137-006E-4673-A3AA-7DF4E6CF26A7}" type="presOf" srcId="{6982DB33-A802-4046-9190-450FE84CBEC8}" destId="{C7A083D7-2F1B-44EE-BA7E-F56ED2FF9ECB}" srcOrd="1" destOrd="0" presId="urn:microsoft.com/office/officeart/2005/8/layout/hList7"/>
    <dgm:cxn modelId="{1B107E5E-0479-4B74-9285-DD2C36A3B19B}" type="presOf" srcId="{1F963B48-9771-4EBC-B0D7-77F11EC17662}" destId="{180D1459-1A8B-44CE-9E4A-E4876116F764}" srcOrd="0" destOrd="0" presId="urn:microsoft.com/office/officeart/2005/8/layout/hList7"/>
    <dgm:cxn modelId="{D9158573-C985-4ABC-88DB-0748ECA5F12D}" type="presOf" srcId="{1F963B48-9771-4EBC-B0D7-77F11EC17662}" destId="{7BE20B1B-41F7-4994-BF8D-E2A1E5E979A7}" srcOrd="1" destOrd="0" presId="urn:microsoft.com/office/officeart/2005/8/layout/hList7"/>
    <dgm:cxn modelId="{AD0A6683-5CAF-4943-AF46-BDBC1F08DFEB}" srcId="{9DBFEF69-33D5-477C-9254-B3C68E9ED4E7}" destId="{1F963B48-9771-4EBC-B0D7-77F11EC17662}" srcOrd="0" destOrd="0" parTransId="{47A1AC3D-AC1C-4C58-920B-3D8A25072F7A}" sibTransId="{E761493B-E0D3-4F41-9A44-7CA2CB78FC3A}"/>
    <dgm:cxn modelId="{00EDF1B6-1204-4896-86A4-CFB57AD938FA}" type="presOf" srcId="{E761493B-E0D3-4F41-9A44-7CA2CB78FC3A}" destId="{F18E6ED7-415F-4EE9-AE82-AD1E122DDE03}" srcOrd="0" destOrd="0" presId="urn:microsoft.com/office/officeart/2005/8/layout/hList7"/>
    <dgm:cxn modelId="{D43090D8-2C3D-4E46-9BF5-0B5B90496F82}" type="presOf" srcId="{9DBFEF69-33D5-477C-9254-B3C68E9ED4E7}" destId="{AD70BFB1-7B15-43DD-93D2-D03BE4A9CBAE}" srcOrd="0" destOrd="0" presId="urn:microsoft.com/office/officeart/2005/8/layout/hList7"/>
    <dgm:cxn modelId="{BE96A3E5-4DAC-49D4-90AE-49350E047D80}" type="presOf" srcId="{6982DB33-A802-4046-9190-450FE84CBEC8}" destId="{DECD0869-4462-4715-A2ED-F1EB99BBFBFC}" srcOrd="0" destOrd="0" presId="urn:microsoft.com/office/officeart/2005/8/layout/hList7"/>
    <dgm:cxn modelId="{BF3AF527-640D-4CEC-BAC8-B8AC919C86B1}" type="presParOf" srcId="{AD70BFB1-7B15-43DD-93D2-D03BE4A9CBAE}" destId="{9CD47714-E3B4-4F71-8144-EB7DBB25C6C8}" srcOrd="0" destOrd="0" presId="urn:microsoft.com/office/officeart/2005/8/layout/hList7"/>
    <dgm:cxn modelId="{F8CFAC71-7DEF-4014-8563-3B8DEF74131F}" type="presParOf" srcId="{AD70BFB1-7B15-43DD-93D2-D03BE4A9CBAE}" destId="{E8D4EC27-3D58-4662-88E4-597F5BE2DD20}" srcOrd="1" destOrd="0" presId="urn:microsoft.com/office/officeart/2005/8/layout/hList7"/>
    <dgm:cxn modelId="{7A5F6942-1D3A-40D9-8DF2-3DD2EA9B52E9}" type="presParOf" srcId="{E8D4EC27-3D58-4662-88E4-597F5BE2DD20}" destId="{0DD930E6-EBA1-41E3-91F8-91730DA39DF1}" srcOrd="0" destOrd="0" presId="urn:microsoft.com/office/officeart/2005/8/layout/hList7"/>
    <dgm:cxn modelId="{4D9A0582-16A2-4F63-BC42-CF39D2939185}" type="presParOf" srcId="{0DD930E6-EBA1-41E3-91F8-91730DA39DF1}" destId="{180D1459-1A8B-44CE-9E4A-E4876116F764}" srcOrd="0" destOrd="0" presId="urn:microsoft.com/office/officeart/2005/8/layout/hList7"/>
    <dgm:cxn modelId="{2454456B-2A9F-4231-8031-668CFFE32607}" type="presParOf" srcId="{0DD930E6-EBA1-41E3-91F8-91730DA39DF1}" destId="{7BE20B1B-41F7-4994-BF8D-E2A1E5E979A7}" srcOrd="1" destOrd="0" presId="urn:microsoft.com/office/officeart/2005/8/layout/hList7"/>
    <dgm:cxn modelId="{C0EFD74C-61D2-4F4E-B615-3C41646442A4}" type="presParOf" srcId="{0DD930E6-EBA1-41E3-91F8-91730DA39DF1}" destId="{364BFBE5-808D-44B2-8E6A-BDED6EA791BB}" srcOrd="2" destOrd="0" presId="urn:microsoft.com/office/officeart/2005/8/layout/hList7"/>
    <dgm:cxn modelId="{7CFC7777-3F3D-4BB3-B394-FD6543794C6E}" type="presParOf" srcId="{0DD930E6-EBA1-41E3-91F8-91730DA39DF1}" destId="{8156CF77-0996-413A-963B-D08109FD8DA6}" srcOrd="3" destOrd="0" presId="urn:microsoft.com/office/officeart/2005/8/layout/hList7"/>
    <dgm:cxn modelId="{430BF744-0C57-4C0D-806E-DFA314D78A3A}" type="presParOf" srcId="{E8D4EC27-3D58-4662-88E4-597F5BE2DD20}" destId="{F18E6ED7-415F-4EE9-AE82-AD1E122DDE03}" srcOrd="1" destOrd="0" presId="urn:microsoft.com/office/officeart/2005/8/layout/hList7"/>
    <dgm:cxn modelId="{30377021-8F64-4EAD-B93F-F60B723038C8}" type="presParOf" srcId="{E8D4EC27-3D58-4662-88E4-597F5BE2DD20}" destId="{CB428A9F-6208-4104-B75E-E80AE6A8927A}" srcOrd="2" destOrd="0" presId="urn:microsoft.com/office/officeart/2005/8/layout/hList7"/>
    <dgm:cxn modelId="{3D52BFE5-2CB4-4AF1-ABA5-59C1E7C55131}" type="presParOf" srcId="{CB428A9F-6208-4104-B75E-E80AE6A8927A}" destId="{DECD0869-4462-4715-A2ED-F1EB99BBFBFC}" srcOrd="0" destOrd="0" presId="urn:microsoft.com/office/officeart/2005/8/layout/hList7"/>
    <dgm:cxn modelId="{AB2BD512-F03A-47B2-8E73-DBE514AA8645}" type="presParOf" srcId="{CB428A9F-6208-4104-B75E-E80AE6A8927A}" destId="{C7A083D7-2F1B-44EE-BA7E-F56ED2FF9ECB}" srcOrd="1" destOrd="0" presId="urn:microsoft.com/office/officeart/2005/8/layout/hList7"/>
    <dgm:cxn modelId="{26445998-6E3A-4B40-8F90-7827656504E2}" type="presParOf" srcId="{CB428A9F-6208-4104-B75E-E80AE6A8927A}" destId="{2DB6300D-0E04-482D-AD8D-CF6E44C87DD7}" srcOrd="2" destOrd="0" presId="urn:microsoft.com/office/officeart/2005/8/layout/hList7"/>
    <dgm:cxn modelId="{FE5623F0-E0A1-4339-B529-93B88C2E7A3C}" type="presParOf" srcId="{CB428A9F-6208-4104-B75E-E80AE6A8927A}" destId="{AB6BAA4C-0DC9-44C0-82C5-0AD349C3118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D22C44-FCBC-4A25-A28B-28C44746ECB9}" type="doc">
      <dgm:prSet loTypeId="urn:microsoft.com/office/officeart/2008/layout/LinedList" loCatId="list" qsTypeId="urn:microsoft.com/office/officeart/2009/2/quickstyle/3d8" qsCatId="3D" csTypeId="urn:microsoft.com/office/officeart/2005/8/colors/accent3_1" csCatId="accent3" phldr="1"/>
      <dgm:spPr/>
      <dgm:t>
        <a:bodyPr/>
        <a:lstStyle/>
        <a:p>
          <a:endParaRPr lang="en-US"/>
        </a:p>
      </dgm:t>
    </dgm:pt>
    <dgm:pt modelId="{C0D4626F-E4A0-41C6-A5F1-A40BC24866FC}">
      <dgm:prSet/>
      <dgm:spPr/>
      <dgm:t>
        <a:bodyPr/>
        <a:lstStyle/>
        <a:p>
          <a:pPr rtl="0"/>
          <a:r>
            <a:rPr lang="bg-BG" b="0" dirty="0"/>
            <a:t>Конфликт на интереси</a:t>
          </a:r>
          <a:endParaRPr lang="en-US" dirty="0"/>
        </a:p>
      </dgm:t>
    </dgm:pt>
    <dgm:pt modelId="{5B8533C4-8226-47F8-B2B4-CA7114F0AB2F}" type="parTrans" cxnId="{FF5402AF-5709-497C-8339-F29E7C8165E4}">
      <dgm:prSet/>
      <dgm:spPr/>
      <dgm:t>
        <a:bodyPr/>
        <a:lstStyle/>
        <a:p>
          <a:endParaRPr lang="en-US"/>
        </a:p>
      </dgm:t>
    </dgm:pt>
    <dgm:pt modelId="{79C536B4-865A-46A1-9F0B-FBAB668FB025}" type="sibTrans" cxnId="{FF5402AF-5709-497C-8339-F29E7C8165E4}">
      <dgm:prSet/>
      <dgm:spPr/>
      <dgm:t>
        <a:bodyPr/>
        <a:lstStyle/>
        <a:p>
          <a:endParaRPr lang="en-US"/>
        </a:p>
      </dgm:t>
    </dgm:pt>
    <dgm:pt modelId="{6D455C65-A7BB-4A1F-84F2-7D058DA9F7D3}" type="pres">
      <dgm:prSet presAssocID="{2DD22C44-FCBC-4A25-A28B-28C44746ECB9}" presName="vert0" presStyleCnt="0">
        <dgm:presLayoutVars>
          <dgm:dir/>
          <dgm:animOne val="branch"/>
          <dgm:animLvl val="lvl"/>
        </dgm:presLayoutVars>
      </dgm:prSet>
      <dgm:spPr/>
    </dgm:pt>
    <dgm:pt modelId="{455D1E0B-F240-4147-9C5B-C0C6D7D47A01}" type="pres">
      <dgm:prSet presAssocID="{C0D4626F-E4A0-41C6-A5F1-A40BC24866FC}" presName="thickLine" presStyleLbl="alignNode1" presStyleIdx="0" presStyleCnt="1"/>
      <dgm:spPr/>
    </dgm:pt>
    <dgm:pt modelId="{05C96D4D-9ED2-48D0-A07F-066B6F3194E8}" type="pres">
      <dgm:prSet presAssocID="{C0D4626F-E4A0-41C6-A5F1-A40BC24866FC}" presName="horz1" presStyleCnt="0"/>
      <dgm:spPr/>
    </dgm:pt>
    <dgm:pt modelId="{AEBDF108-B3D0-4EC6-BE02-B6F1D655B5CE}" type="pres">
      <dgm:prSet presAssocID="{C0D4626F-E4A0-41C6-A5F1-A40BC24866FC}" presName="tx1" presStyleLbl="revTx" presStyleIdx="0" presStyleCnt="1"/>
      <dgm:spPr/>
    </dgm:pt>
    <dgm:pt modelId="{E9EF2D7D-C2EA-4B0D-96C8-3388BD609E7E}" type="pres">
      <dgm:prSet presAssocID="{C0D4626F-E4A0-41C6-A5F1-A40BC24866FC}" presName="vert1" presStyleCnt="0"/>
      <dgm:spPr/>
    </dgm:pt>
  </dgm:ptLst>
  <dgm:cxnLst>
    <dgm:cxn modelId="{03812909-12BF-4A08-AF85-DA7E994413A2}" type="presOf" srcId="{C0D4626F-E4A0-41C6-A5F1-A40BC24866FC}" destId="{AEBDF108-B3D0-4EC6-BE02-B6F1D655B5CE}" srcOrd="0" destOrd="0" presId="urn:microsoft.com/office/officeart/2008/layout/LinedList"/>
    <dgm:cxn modelId="{0C4E903A-016D-4F40-BD9C-1C0F6072E241}" type="presOf" srcId="{2DD22C44-FCBC-4A25-A28B-28C44746ECB9}" destId="{6D455C65-A7BB-4A1F-84F2-7D058DA9F7D3}" srcOrd="0" destOrd="0" presId="urn:microsoft.com/office/officeart/2008/layout/LinedList"/>
    <dgm:cxn modelId="{FF5402AF-5709-497C-8339-F29E7C8165E4}" srcId="{2DD22C44-FCBC-4A25-A28B-28C44746ECB9}" destId="{C0D4626F-E4A0-41C6-A5F1-A40BC24866FC}" srcOrd="0" destOrd="0" parTransId="{5B8533C4-8226-47F8-B2B4-CA7114F0AB2F}" sibTransId="{79C536B4-865A-46A1-9F0B-FBAB668FB025}"/>
    <dgm:cxn modelId="{BC02E62D-71C6-427C-A45A-7126884AF346}" type="presParOf" srcId="{6D455C65-A7BB-4A1F-84F2-7D058DA9F7D3}" destId="{455D1E0B-F240-4147-9C5B-C0C6D7D47A01}" srcOrd="0" destOrd="0" presId="urn:microsoft.com/office/officeart/2008/layout/LinedList"/>
    <dgm:cxn modelId="{19125D4F-961F-4364-B9D6-9DF706B08604}" type="presParOf" srcId="{6D455C65-A7BB-4A1F-84F2-7D058DA9F7D3}" destId="{05C96D4D-9ED2-48D0-A07F-066B6F3194E8}" srcOrd="1" destOrd="0" presId="urn:microsoft.com/office/officeart/2008/layout/LinedList"/>
    <dgm:cxn modelId="{FC82D256-96A9-4881-8834-289C4C7CCF00}" type="presParOf" srcId="{05C96D4D-9ED2-48D0-A07F-066B6F3194E8}" destId="{AEBDF108-B3D0-4EC6-BE02-B6F1D655B5CE}" srcOrd="0" destOrd="0" presId="urn:microsoft.com/office/officeart/2008/layout/LinedList"/>
    <dgm:cxn modelId="{9758939D-DE59-4EAC-85E4-F5021D2FDE79}" type="presParOf" srcId="{05C96D4D-9ED2-48D0-A07F-066B6F3194E8}" destId="{E9EF2D7D-C2EA-4B0D-96C8-3388BD609E7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C6F2D-F297-455A-8F3A-0B44F4587B6B}">
      <dsp:nvSpPr>
        <dsp:cNvPr id="0" name=""/>
        <dsp:cNvSpPr/>
      </dsp:nvSpPr>
      <dsp:spPr>
        <a:xfrm>
          <a:off x="0" y="101963"/>
          <a:ext cx="5534025" cy="8494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bg-BG" sz="2200" b="1" kern="1200"/>
            <a:t>Спазване на действащото законодателство-</a:t>
          </a:r>
          <a:endParaRPr lang="bg-BG" sz="2200" kern="1200"/>
        </a:p>
      </dsp:txBody>
      <dsp:txXfrm>
        <a:off x="41465" y="143428"/>
        <a:ext cx="5451095" cy="766490"/>
      </dsp:txXfrm>
    </dsp:sp>
    <dsp:sp modelId="{DDEAB480-050F-4D36-97FB-14FE354FAEA5}">
      <dsp:nvSpPr>
        <dsp:cNvPr id="0" name=""/>
        <dsp:cNvSpPr/>
      </dsp:nvSpPr>
      <dsp:spPr>
        <a:xfrm>
          <a:off x="0" y="1014744"/>
          <a:ext cx="5534025" cy="8494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dirty="0" err="1"/>
            <a:t>Всички</a:t>
          </a:r>
          <a:r>
            <a:rPr lang="ru-RU" sz="2200" kern="1200" dirty="0"/>
            <a:t> </a:t>
          </a:r>
          <a:r>
            <a:rPr lang="ru-RU" sz="2200" kern="1200" dirty="0" err="1"/>
            <a:t>приложими</a:t>
          </a:r>
          <a:r>
            <a:rPr lang="ru-RU" sz="2200" kern="1200" dirty="0"/>
            <a:t> </a:t>
          </a:r>
          <a:r>
            <a:rPr lang="ru-RU" sz="2200" kern="1200" dirty="0" err="1"/>
            <a:t>закони</a:t>
          </a:r>
          <a:r>
            <a:rPr lang="ru-RU" sz="2200" kern="1200" dirty="0"/>
            <a:t> за противодействие на </a:t>
          </a:r>
          <a:r>
            <a:rPr lang="ru-RU" sz="2200" kern="1200" dirty="0" err="1"/>
            <a:t>корупцията</a:t>
          </a:r>
          <a:r>
            <a:rPr lang="ru-RU" sz="2200" kern="1200" dirty="0"/>
            <a:t> </a:t>
          </a:r>
          <a:endParaRPr lang="bg-BG" sz="2200" kern="1200" dirty="0"/>
        </a:p>
      </dsp:txBody>
      <dsp:txXfrm>
        <a:off x="41465" y="1056209"/>
        <a:ext cx="5451095" cy="766490"/>
      </dsp:txXfrm>
    </dsp:sp>
    <dsp:sp modelId="{92459B36-D84B-4FD4-8CAF-4D02413C6E07}">
      <dsp:nvSpPr>
        <dsp:cNvPr id="0" name=""/>
        <dsp:cNvSpPr/>
      </dsp:nvSpPr>
      <dsp:spPr>
        <a:xfrm>
          <a:off x="0" y="1864164"/>
          <a:ext cx="5534025" cy="2459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70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ru-RU" sz="1700" kern="1200" dirty="0" err="1"/>
            <a:t>нормативни</a:t>
          </a:r>
          <a:r>
            <a:rPr lang="ru-RU" sz="1700" kern="1200" dirty="0"/>
            <a:t> </a:t>
          </a:r>
          <a:r>
            <a:rPr lang="ru-RU" sz="1700" kern="1200" dirty="0" err="1"/>
            <a:t>актове</a:t>
          </a:r>
          <a:r>
            <a:rPr lang="ru-RU" sz="1700" kern="1200" dirty="0"/>
            <a:t>, </a:t>
          </a:r>
          <a:r>
            <a:rPr lang="ru-RU" sz="1700" kern="1200" dirty="0" err="1"/>
            <a:t>които</a:t>
          </a:r>
          <a:r>
            <a:rPr lang="ru-RU" sz="1700" kern="1200" dirty="0"/>
            <a:t> </a:t>
          </a:r>
          <a:r>
            <a:rPr lang="ru-RU" sz="1700" kern="1200" dirty="0" err="1"/>
            <a:t>забраняват</a:t>
          </a:r>
          <a:r>
            <a:rPr lang="ru-RU" sz="1700" kern="1200" dirty="0"/>
            <a:t> </a:t>
          </a:r>
          <a:r>
            <a:rPr lang="ru-RU" sz="1700" kern="1200" dirty="0" err="1"/>
            <a:t>предлагането</a:t>
          </a:r>
          <a:r>
            <a:rPr lang="ru-RU" sz="1700" kern="1200" dirty="0"/>
            <a:t>, </a:t>
          </a:r>
          <a:r>
            <a:rPr lang="ru-RU" sz="1700" kern="1200" dirty="0" err="1"/>
            <a:t>одобряването</a:t>
          </a:r>
          <a:r>
            <a:rPr lang="ru-RU" sz="1700" kern="1200" dirty="0"/>
            <a:t> или </a:t>
          </a:r>
          <a:r>
            <a:rPr lang="ru-RU" sz="1700" kern="1200" dirty="0" err="1"/>
            <a:t>предоставянето</a:t>
          </a:r>
          <a:r>
            <a:rPr lang="ru-RU" sz="1700" kern="1200" dirty="0"/>
            <a:t> на </a:t>
          </a:r>
          <a:r>
            <a:rPr lang="ru-RU" sz="1700" kern="1200" dirty="0" err="1"/>
            <a:t>каквито</a:t>
          </a:r>
          <a:r>
            <a:rPr lang="ru-RU" sz="1700" kern="1200" dirty="0"/>
            <a:t> и да било </a:t>
          </a:r>
          <a:r>
            <a:rPr lang="ru-RU" sz="1700" kern="1200" dirty="0" err="1"/>
            <a:t>ценни</a:t>
          </a:r>
          <a:r>
            <a:rPr lang="ru-RU" sz="1700" kern="1200" dirty="0"/>
            <a:t> </a:t>
          </a:r>
          <a:r>
            <a:rPr lang="ru-RU" sz="1700" kern="1200" dirty="0" err="1"/>
            <a:t>предмети</a:t>
          </a:r>
          <a:r>
            <a:rPr lang="ru-RU" sz="1700" kern="1200" dirty="0"/>
            <a:t> или преимущества (или </a:t>
          </a:r>
          <a:r>
            <a:rPr lang="ru-RU" sz="1700" kern="1200" dirty="0" err="1"/>
            <a:t>такива</a:t>
          </a:r>
          <a:r>
            <a:rPr lang="ru-RU" sz="1700" kern="1200" dirty="0"/>
            <a:t>, </a:t>
          </a:r>
          <a:r>
            <a:rPr lang="ru-RU" sz="1700" kern="1200" dirty="0" err="1"/>
            <a:t>които</a:t>
          </a:r>
          <a:r>
            <a:rPr lang="ru-RU" sz="1700" kern="1200" dirty="0"/>
            <a:t> </a:t>
          </a:r>
          <a:r>
            <a:rPr lang="ru-RU" sz="1700" kern="1200" dirty="0" err="1"/>
            <a:t>могат</a:t>
          </a:r>
          <a:r>
            <a:rPr lang="ru-RU" sz="1700" kern="1200" dirty="0"/>
            <a:t> да </a:t>
          </a:r>
          <a:r>
            <a:rPr lang="ru-RU" sz="1700" kern="1200" dirty="0" err="1"/>
            <a:t>бъдат</a:t>
          </a:r>
          <a:r>
            <a:rPr lang="ru-RU" sz="1700" kern="1200" dirty="0"/>
            <a:t> </a:t>
          </a:r>
          <a:r>
            <a:rPr lang="ru-RU" sz="1700" kern="1200" dirty="0" err="1"/>
            <a:t>възприети</a:t>
          </a:r>
          <a:r>
            <a:rPr lang="ru-RU" sz="1700" kern="1200" dirty="0"/>
            <a:t> </a:t>
          </a:r>
          <a:r>
            <a:rPr lang="ru-RU" sz="1700" kern="1200" dirty="0" err="1"/>
            <a:t>като</a:t>
          </a:r>
          <a:r>
            <a:rPr lang="ru-RU" sz="1700" kern="1200" dirty="0"/>
            <a:t> </a:t>
          </a:r>
          <a:r>
            <a:rPr lang="ru-RU" sz="1700" kern="1200" dirty="0" err="1"/>
            <a:t>влияещи</a:t>
          </a:r>
          <a:r>
            <a:rPr lang="ru-RU" sz="1700" kern="1200" dirty="0"/>
            <a:t> неуместно) на </a:t>
          </a:r>
          <a:r>
            <a:rPr lang="ru-RU" sz="1700" kern="1200" dirty="0" err="1"/>
            <a:t>действията</a:t>
          </a:r>
          <a:r>
            <a:rPr lang="ru-RU" sz="1700" kern="1200" dirty="0"/>
            <a:t> на получателя или с цел </a:t>
          </a:r>
          <a:r>
            <a:rPr lang="ru-RU" sz="1700" kern="1200" dirty="0" err="1"/>
            <a:t>получаване</a:t>
          </a:r>
          <a:r>
            <a:rPr lang="ru-RU" sz="1700" kern="1200" dirty="0"/>
            <a:t> и </a:t>
          </a:r>
          <a:r>
            <a:rPr lang="ru-RU" sz="1700" kern="1200" dirty="0" err="1"/>
            <a:t>запазване</a:t>
          </a:r>
          <a:r>
            <a:rPr lang="ru-RU" sz="1700" kern="1200" dirty="0"/>
            <a:t> на бизнес отношения</a:t>
          </a:r>
          <a:endParaRPr lang="bg-BG" sz="1700" kern="1200" dirty="0"/>
        </a:p>
        <a:p>
          <a:pPr marL="171450" lvl="1" indent="-171450" algn="l" defTabSz="755650">
            <a:lnSpc>
              <a:spcPct val="90000"/>
            </a:lnSpc>
            <a:spcBef>
              <a:spcPct val="0"/>
            </a:spcBef>
            <a:spcAft>
              <a:spcPct val="20000"/>
            </a:spcAft>
            <a:buChar char="•"/>
          </a:pPr>
          <a:r>
            <a:rPr lang="bg-BG" sz="1700" b="1" kern="1200" dirty="0"/>
            <a:t>Високи стандарти на почтеност и честност</a:t>
          </a:r>
          <a:endParaRPr lang="bg-BG" sz="1700" kern="1200" dirty="0"/>
        </a:p>
        <a:p>
          <a:pPr marL="171450" lvl="1" indent="-171450" algn="l" defTabSz="755650">
            <a:lnSpc>
              <a:spcPct val="90000"/>
            </a:lnSpc>
            <a:spcBef>
              <a:spcPct val="0"/>
            </a:spcBef>
            <a:spcAft>
              <a:spcPct val="20000"/>
            </a:spcAft>
            <a:buChar char="•"/>
          </a:pPr>
          <a:r>
            <a:rPr lang="bg-BG" sz="1700" b="1" kern="1200"/>
            <a:t>Нулева толерантност към корупционни практики</a:t>
          </a:r>
          <a:endParaRPr lang="bg-BG" sz="1700" kern="1200"/>
        </a:p>
      </dsp:txBody>
      <dsp:txXfrm>
        <a:off x="0" y="1864164"/>
        <a:ext cx="5534025" cy="24591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9EC64-D553-4BD8-BAD7-CF69F6DED51A}">
      <dsp:nvSpPr>
        <dsp:cNvPr id="0" name=""/>
        <dsp:cNvSpPr/>
      </dsp:nvSpPr>
      <dsp:spPr>
        <a:xfrm>
          <a:off x="908" y="38095"/>
          <a:ext cx="3678006" cy="4413607"/>
        </a:xfrm>
        <a:prstGeom prst="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w="12700" cap="flat" cmpd="sng" algn="ctr">
          <a:solidFill>
            <a:schemeClr val="accent3">
              <a:hueOff val="0"/>
              <a:satOff val="0"/>
              <a:lumOff val="0"/>
              <a:alphaOff val="0"/>
            </a:schemeClr>
          </a:solidFill>
          <a:prstDash val="solid"/>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363305" tIns="0" rIns="363305" bIns="330200" numCol="1" spcCol="1270" anchor="t" anchorCtr="0">
          <a:noAutofit/>
        </a:bodyPr>
        <a:lstStyle/>
        <a:p>
          <a:pPr marL="0" lvl="0" indent="0" algn="l" defTabSz="889000" rtl="0">
            <a:lnSpc>
              <a:spcPct val="90000"/>
            </a:lnSpc>
            <a:spcBef>
              <a:spcPct val="0"/>
            </a:spcBef>
            <a:spcAft>
              <a:spcPct val="35000"/>
            </a:spcAft>
            <a:buNone/>
          </a:pPr>
          <a:r>
            <a:rPr lang="bg-BG" sz="2000" kern="1200">
              <a:latin typeface="Aptos" panose="020B0004020202020204" pitchFamily="34" charset="0"/>
            </a:rPr>
            <a:t>частен интерес на лице, работещо за Дружеството</a:t>
          </a:r>
          <a:endParaRPr lang="en-US" sz="2000" kern="1200" dirty="0">
            <a:latin typeface="Aptos" panose="020B0004020202020204" pitchFamily="34" charset="0"/>
          </a:endParaRPr>
        </a:p>
      </dsp:txBody>
      <dsp:txXfrm>
        <a:off x="908" y="1803538"/>
        <a:ext cx="3678006" cy="2648164"/>
      </dsp:txXfrm>
    </dsp:sp>
    <dsp:sp modelId="{9940B179-8051-4A92-BB80-23892337DA19}">
      <dsp:nvSpPr>
        <dsp:cNvPr id="0" name=""/>
        <dsp:cNvSpPr/>
      </dsp:nvSpPr>
      <dsp:spPr>
        <a:xfrm>
          <a:off x="908" y="38095"/>
          <a:ext cx="3678006" cy="1765442"/>
        </a:xfrm>
        <a:prstGeom prst="rect">
          <a:avLst/>
        </a:prstGeom>
        <a:noFill/>
        <a:ln w="12700" cap="flat" cmpd="sng" algn="ctr">
          <a:noFill/>
          <a:prstDash val="solid"/>
        </a:ln>
        <a:effectLst>
          <a:outerShdw blurRad="76200" dist="38100" dir="5400000" algn="ctr" rotWithShape="0">
            <a:srgbClr val="000000">
              <a:alpha val="76000"/>
            </a:srgbClr>
          </a:outerShdw>
        </a:effectLst>
        <a:scene3d>
          <a:camera prst="orthographicFront">
            <a:rot lat="0" lon="0" rev="0"/>
          </a:camera>
          <a:lightRig rig="balanced" dir="t"/>
        </a:scene3d>
        <a:sp3d/>
      </dsp:spPr>
      <dsp:style>
        <a:lnRef idx="1">
          <a:scrgbClr r="0" g="0" b="0"/>
        </a:lnRef>
        <a:fillRef idx="3">
          <a:scrgbClr r="0" g="0" b="0"/>
        </a:fillRef>
        <a:effectRef idx="3">
          <a:scrgbClr r="0" g="0" b="0"/>
        </a:effectRef>
        <a:fontRef idx="minor">
          <a:schemeClr val="lt1"/>
        </a:fontRef>
      </dsp:style>
      <dsp:txBody>
        <a:bodyPr spcFirstLastPara="0" vert="horz" wrap="square" lIns="363305" tIns="165100" rIns="363305" bIns="165100" numCol="1" spcCol="1270" anchor="ctr" anchorCtr="0">
          <a:noAutofit/>
        </a:bodyPr>
        <a:lstStyle/>
        <a:p>
          <a:pPr marL="0" lvl="0" indent="0" algn="l" defTabSz="2933700">
            <a:lnSpc>
              <a:spcPct val="90000"/>
            </a:lnSpc>
            <a:spcBef>
              <a:spcPct val="0"/>
            </a:spcBef>
            <a:spcAft>
              <a:spcPct val="35000"/>
            </a:spcAft>
            <a:buNone/>
          </a:pPr>
          <a:r>
            <a:rPr lang="en-US" sz="6600" kern="1200">
              <a:solidFill>
                <a:schemeClr val="bg1">
                  <a:lumMod val="85000"/>
                </a:schemeClr>
              </a:solidFill>
              <a:latin typeface="Bahnschrift" panose="020B0502040204020203" pitchFamily="34" charset="0"/>
            </a:rPr>
            <a:t>01</a:t>
          </a:r>
        </a:p>
      </dsp:txBody>
      <dsp:txXfrm>
        <a:off x="908" y="38095"/>
        <a:ext cx="3678006" cy="1765442"/>
      </dsp:txXfrm>
    </dsp:sp>
    <dsp:sp modelId="{88181A54-7AF9-4CD7-9C99-D27F1AD65AF1}">
      <dsp:nvSpPr>
        <dsp:cNvPr id="0" name=""/>
        <dsp:cNvSpPr/>
      </dsp:nvSpPr>
      <dsp:spPr>
        <a:xfrm>
          <a:off x="3973154" y="38095"/>
          <a:ext cx="3678006" cy="4413607"/>
        </a:xfrm>
        <a:prstGeom prst="rect">
          <a:avLst/>
        </a:prstGeom>
        <a:gradFill rotWithShape="0">
          <a:gsLst>
            <a:gs pos="0">
              <a:schemeClr val="accent3">
                <a:hueOff val="2071352"/>
                <a:satOff val="-3746"/>
                <a:lumOff val="2549"/>
                <a:alphaOff val="0"/>
                <a:tint val="94000"/>
                <a:satMod val="100000"/>
                <a:lumMod val="104000"/>
              </a:schemeClr>
            </a:gs>
            <a:gs pos="69000">
              <a:schemeClr val="accent3">
                <a:hueOff val="2071352"/>
                <a:satOff val="-3746"/>
                <a:lumOff val="2549"/>
                <a:alphaOff val="0"/>
                <a:shade val="86000"/>
                <a:satMod val="130000"/>
                <a:lumMod val="102000"/>
              </a:schemeClr>
            </a:gs>
            <a:gs pos="100000">
              <a:schemeClr val="accent3">
                <a:hueOff val="2071352"/>
                <a:satOff val="-3746"/>
                <a:lumOff val="2549"/>
                <a:alphaOff val="0"/>
                <a:shade val="72000"/>
                <a:satMod val="130000"/>
                <a:lumMod val="100000"/>
              </a:schemeClr>
            </a:gs>
          </a:gsLst>
          <a:lin ang="5400000" scaled="0"/>
        </a:gradFill>
        <a:ln w="12700" cap="flat" cmpd="sng" algn="ctr">
          <a:solidFill>
            <a:schemeClr val="accent3">
              <a:hueOff val="2071352"/>
              <a:satOff val="-3746"/>
              <a:lumOff val="2549"/>
              <a:alphaOff val="0"/>
            </a:schemeClr>
          </a:solidFill>
          <a:prstDash val="solid"/>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363305" tIns="0" rIns="363305" bIns="330200" numCol="1" spcCol="1270" anchor="t" anchorCtr="0">
          <a:noAutofit/>
        </a:bodyPr>
        <a:lstStyle/>
        <a:p>
          <a:pPr marL="0" lvl="0" indent="0" algn="l" defTabSz="889000" rtl="0">
            <a:lnSpc>
              <a:spcPct val="90000"/>
            </a:lnSpc>
            <a:spcBef>
              <a:spcPct val="0"/>
            </a:spcBef>
            <a:spcAft>
              <a:spcPct val="35000"/>
            </a:spcAft>
            <a:buNone/>
          </a:pPr>
          <a:r>
            <a:rPr lang="bg-BG" sz="2000" kern="1200" dirty="0">
              <a:latin typeface="Aptos" panose="020B0004020202020204" pitchFamily="34" charset="0"/>
            </a:rPr>
            <a:t>финансов или управленски интерес на служител/и на Дружеството или свързани с тях лица към трето лице – клиент, доставчик , конкурент на Дружеството</a:t>
          </a:r>
          <a:endParaRPr lang="en-US" sz="2000" kern="1200" dirty="0">
            <a:latin typeface="Aptos" panose="020B0004020202020204" pitchFamily="34" charset="0"/>
          </a:endParaRPr>
        </a:p>
      </dsp:txBody>
      <dsp:txXfrm>
        <a:off x="3973154" y="1803538"/>
        <a:ext cx="3678006" cy="2648164"/>
      </dsp:txXfrm>
    </dsp:sp>
    <dsp:sp modelId="{3F0ED94B-7B8A-4328-8FEA-ACF6D76B960A}">
      <dsp:nvSpPr>
        <dsp:cNvPr id="0" name=""/>
        <dsp:cNvSpPr/>
      </dsp:nvSpPr>
      <dsp:spPr>
        <a:xfrm>
          <a:off x="3973154" y="38095"/>
          <a:ext cx="3678006" cy="1765442"/>
        </a:xfrm>
        <a:prstGeom prst="rect">
          <a:avLst/>
        </a:prstGeom>
        <a:noFill/>
        <a:ln w="12700" cap="flat" cmpd="sng" algn="ctr">
          <a:noFill/>
          <a:prstDash val="solid"/>
        </a:ln>
        <a:effectLst>
          <a:outerShdw blurRad="76200" dist="38100" dir="5400000" algn="ctr" rotWithShape="0">
            <a:srgbClr val="000000">
              <a:alpha val="76000"/>
            </a:srgbClr>
          </a:outerShdw>
        </a:effectLst>
        <a:scene3d>
          <a:camera prst="orthographicFront">
            <a:rot lat="0" lon="0" rev="0"/>
          </a:camera>
          <a:lightRig rig="balanced" dir="t"/>
        </a:scene3d>
        <a:sp3d/>
      </dsp:spPr>
      <dsp:style>
        <a:lnRef idx="1">
          <a:scrgbClr r="0" g="0" b="0"/>
        </a:lnRef>
        <a:fillRef idx="3">
          <a:scrgbClr r="0" g="0" b="0"/>
        </a:fillRef>
        <a:effectRef idx="3">
          <a:scrgbClr r="0" g="0" b="0"/>
        </a:effectRef>
        <a:fontRef idx="minor">
          <a:schemeClr val="lt1"/>
        </a:fontRef>
      </dsp:style>
      <dsp:txBody>
        <a:bodyPr spcFirstLastPara="0" vert="horz" wrap="square" lIns="363305" tIns="165100" rIns="363305" bIns="165100" numCol="1" spcCol="1270" anchor="ctr" anchorCtr="0">
          <a:noAutofit/>
        </a:bodyPr>
        <a:lstStyle/>
        <a:p>
          <a:pPr marL="0" lvl="0" indent="0" algn="l" defTabSz="2933700">
            <a:lnSpc>
              <a:spcPct val="90000"/>
            </a:lnSpc>
            <a:spcBef>
              <a:spcPct val="0"/>
            </a:spcBef>
            <a:spcAft>
              <a:spcPct val="35000"/>
            </a:spcAft>
            <a:buNone/>
          </a:pPr>
          <a:r>
            <a:rPr lang="en-US" sz="6600" kern="1200">
              <a:solidFill>
                <a:schemeClr val="bg1">
                  <a:lumMod val="85000"/>
                </a:schemeClr>
              </a:solidFill>
              <a:latin typeface="Bahnschrift" panose="020B0502040204020203" pitchFamily="34" charset="0"/>
            </a:rPr>
            <a:t>02</a:t>
          </a:r>
        </a:p>
      </dsp:txBody>
      <dsp:txXfrm>
        <a:off x="3973154" y="38095"/>
        <a:ext cx="3678006" cy="1765442"/>
      </dsp:txXfrm>
    </dsp:sp>
    <dsp:sp modelId="{B4AED35E-988A-45F8-B750-6F2B483505DE}">
      <dsp:nvSpPr>
        <dsp:cNvPr id="0" name=""/>
        <dsp:cNvSpPr/>
      </dsp:nvSpPr>
      <dsp:spPr>
        <a:xfrm>
          <a:off x="7945401" y="38095"/>
          <a:ext cx="3678006" cy="4413607"/>
        </a:xfrm>
        <a:prstGeom prst="rect">
          <a:avLst/>
        </a:prstGeom>
        <a:gradFill rotWithShape="0">
          <a:gsLst>
            <a:gs pos="0">
              <a:schemeClr val="accent3">
                <a:hueOff val="4142704"/>
                <a:satOff val="-7491"/>
                <a:lumOff val="5098"/>
                <a:alphaOff val="0"/>
                <a:tint val="94000"/>
                <a:satMod val="100000"/>
                <a:lumMod val="104000"/>
              </a:schemeClr>
            </a:gs>
            <a:gs pos="69000">
              <a:schemeClr val="accent3">
                <a:hueOff val="4142704"/>
                <a:satOff val="-7491"/>
                <a:lumOff val="5098"/>
                <a:alphaOff val="0"/>
                <a:shade val="86000"/>
                <a:satMod val="130000"/>
                <a:lumMod val="102000"/>
              </a:schemeClr>
            </a:gs>
            <a:gs pos="100000">
              <a:schemeClr val="accent3">
                <a:hueOff val="4142704"/>
                <a:satOff val="-7491"/>
                <a:lumOff val="5098"/>
                <a:alphaOff val="0"/>
                <a:shade val="72000"/>
                <a:satMod val="130000"/>
                <a:lumMod val="100000"/>
              </a:schemeClr>
            </a:gs>
          </a:gsLst>
          <a:lin ang="5400000" scaled="0"/>
        </a:gradFill>
        <a:ln w="12700" cap="flat" cmpd="sng" algn="ctr">
          <a:solidFill>
            <a:schemeClr val="accent3">
              <a:hueOff val="4142704"/>
              <a:satOff val="-7491"/>
              <a:lumOff val="5098"/>
              <a:alphaOff val="0"/>
            </a:schemeClr>
          </a:solidFill>
          <a:prstDash val="solid"/>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363305" tIns="0" rIns="363305" bIns="330200" numCol="1" spcCol="1270" anchor="t" anchorCtr="0">
          <a:noAutofit/>
        </a:bodyPr>
        <a:lstStyle/>
        <a:p>
          <a:pPr marL="0" lvl="0" indent="0" algn="l" defTabSz="889000" rtl="0">
            <a:lnSpc>
              <a:spcPct val="90000"/>
            </a:lnSpc>
            <a:spcBef>
              <a:spcPct val="0"/>
            </a:spcBef>
            <a:spcAft>
              <a:spcPct val="35000"/>
            </a:spcAft>
            <a:buNone/>
          </a:pPr>
          <a:r>
            <a:rPr lang="bg-BG" sz="2000" kern="1200">
              <a:latin typeface="Aptos" panose="020B0004020202020204" pitchFamily="34" charset="0"/>
            </a:rPr>
            <a:t>свързани лица : съпрузи или лица, които се намират във фактическо съжителство, роднини, както и физически и юридически лица, спрямо които служителят е финансово зависим</a:t>
          </a:r>
          <a:endParaRPr lang="en-US" sz="2000" kern="1200" dirty="0">
            <a:latin typeface="Aptos" panose="020B0004020202020204" pitchFamily="34" charset="0"/>
          </a:endParaRPr>
        </a:p>
        <a:p>
          <a:pPr marL="285750" lvl="1" indent="-285750" algn="l" defTabSz="1600200">
            <a:lnSpc>
              <a:spcPct val="90000"/>
            </a:lnSpc>
            <a:spcBef>
              <a:spcPct val="0"/>
            </a:spcBef>
            <a:spcAft>
              <a:spcPct val="15000"/>
            </a:spcAft>
            <a:buChar char="•"/>
          </a:pPr>
          <a:endParaRPr lang="en-US" sz="3600" kern="1200" dirty="0"/>
        </a:p>
      </dsp:txBody>
      <dsp:txXfrm>
        <a:off x="7945401" y="1803538"/>
        <a:ext cx="3678006" cy="2648164"/>
      </dsp:txXfrm>
    </dsp:sp>
    <dsp:sp modelId="{A3E6505C-F1A6-454B-BB49-1057901CC7E1}">
      <dsp:nvSpPr>
        <dsp:cNvPr id="0" name=""/>
        <dsp:cNvSpPr/>
      </dsp:nvSpPr>
      <dsp:spPr>
        <a:xfrm>
          <a:off x="7945401" y="38095"/>
          <a:ext cx="3678006" cy="1765442"/>
        </a:xfrm>
        <a:prstGeom prst="rect">
          <a:avLst/>
        </a:prstGeom>
        <a:noFill/>
        <a:ln w="12700" cap="flat" cmpd="sng" algn="ctr">
          <a:noFill/>
          <a:prstDash val="solid"/>
        </a:ln>
        <a:effectLst>
          <a:outerShdw blurRad="76200" dist="38100" dir="5400000" algn="ctr" rotWithShape="0">
            <a:srgbClr val="000000">
              <a:alpha val="76000"/>
            </a:srgbClr>
          </a:outerShdw>
        </a:effectLst>
        <a:scene3d>
          <a:camera prst="orthographicFront">
            <a:rot lat="0" lon="0" rev="0"/>
          </a:camera>
          <a:lightRig rig="balanced" dir="t"/>
        </a:scene3d>
        <a:sp3d/>
      </dsp:spPr>
      <dsp:style>
        <a:lnRef idx="1">
          <a:scrgbClr r="0" g="0" b="0"/>
        </a:lnRef>
        <a:fillRef idx="3">
          <a:scrgbClr r="0" g="0" b="0"/>
        </a:fillRef>
        <a:effectRef idx="3">
          <a:scrgbClr r="0" g="0" b="0"/>
        </a:effectRef>
        <a:fontRef idx="minor">
          <a:schemeClr val="lt1"/>
        </a:fontRef>
      </dsp:style>
      <dsp:txBody>
        <a:bodyPr spcFirstLastPara="0" vert="horz" wrap="square" lIns="363305" tIns="165100" rIns="363305" bIns="165100" numCol="1" spcCol="1270" anchor="ctr" anchorCtr="0">
          <a:noAutofit/>
        </a:bodyPr>
        <a:lstStyle/>
        <a:p>
          <a:pPr marL="0" lvl="0" indent="0" algn="l" defTabSz="2933700">
            <a:lnSpc>
              <a:spcPct val="90000"/>
            </a:lnSpc>
            <a:spcBef>
              <a:spcPct val="0"/>
            </a:spcBef>
            <a:spcAft>
              <a:spcPct val="35000"/>
            </a:spcAft>
            <a:buNone/>
          </a:pPr>
          <a:r>
            <a:rPr lang="en-US" sz="6600" kern="1200">
              <a:solidFill>
                <a:schemeClr val="bg1">
                  <a:lumMod val="85000"/>
                </a:schemeClr>
              </a:solidFill>
              <a:latin typeface="Bahnschrift" panose="020B0502040204020203" pitchFamily="34" charset="0"/>
            </a:rPr>
            <a:t>03</a:t>
          </a:r>
        </a:p>
      </dsp:txBody>
      <dsp:txXfrm>
        <a:off x="7945401" y="38095"/>
        <a:ext cx="3678006" cy="17654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99404-4898-455A-9E21-896F80F4BE41}">
      <dsp:nvSpPr>
        <dsp:cNvPr id="0" name=""/>
        <dsp:cNvSpPr/>
      </dsp:nvSpPr>
      <dsp:spPr>
        <a:xfrm>
          <a:off x="4636663" y="691"/>
          <a:ext cx="2243818" cy="1458482"/>
        </a:xfrm>
        <a:prstGeom prst="round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bg-BG" sz="2000" kern="1200" dirty="0"/>
            <a:t>Заемат длъжност в администрати</a:t>
          </a:r>
          <a:r>
            <a:rPr lang="en-US" sz="2000" kern="1200" dirty="0"/>
            <a:t>-</a:t>
          </a:r>
          <a:r>
            <a:rPr lang="bg-BG" sz="2000" kern="1200" dirty="0"/>
            <a:t>вен или съдебен орган</a:t>
          </a:r>
          <a:endParaRPr lang="en-US" sz="2000" kern="1200" dirty="0"/>
        </a:p>
      </dsp:txBody>
      <dsp:txXfrm>
        <a:off x="4707860" y="71888"/>
        <a:ext cx="2101424" cy="1316088"/>
      </dsp:txXfrm>
    </dsp:sp>
    <dsp:sp modelId="{4AE64DA8-2720-4D15-AC2B-86E5D9606353}">
      <dsp:nvSpPr>
        <dsp:cNvPr id="0" name=""/>
        <dsp:cNvSpPr/>
      </dsp:nvSpPr>
      <dsp:spPr>
        <a:xfrm>
          <a:off x="3348730" y="729932"/>
          <a:ext cx="4819683" cy="4819683"/>
        </a:xfrm>
        <a:custGeom>
          <a:avLst/>
          <a:gdLst/>
          <a:ahLst/>
          <a:cxnLst/>
          <a:rect l="0" t="0" r="0" b="0"/>
          <a:pathLst>
            <a:path>
              <a:moveTo>
                <a:pt x="3547918" y="285666"/>
              </a:moveTo>
              <a:arcTo wR="2409841" hR="2409841" stAng="17890873" swAng="2626151"/>
            </a:path>
          </a:pathLst>
        </a:custGeom>
        <a:noFill/>
        <a:ln w="127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1C3B1098-8AD4-4006-A7EE-7EABD7C2824E}">
      <dsp:nvSpPr>
        <dsp:cNvPr id="0" name=""/>
        <dsp:cNvSpPr/>
      </dsp:nvSpPr>
      <dsp:spPr>
        <a:xfrm>
          <a:off x="7046504" y="2410533"/>
          <a:ext cx="2243818" cy="1458482"/>
        </a:xfrm>
        <a:prstGeom prst="roundRect">
          <a:avLst/>
        </a:prstGeom>
        <a:gradFill rotWithShape="0">
          <a:gsLst>
            <a:gs pos="0">
              <a:schemeClr val="accent3">
                <a:hueOff val="1380902"/>
                <a:satOff val="-2497"/>
                <a:lumOff val="1699"/>
                <a:alphaOff val="0"/>
                <a:tint val="94000"/>
                <a:satMod val="100000"/>
                <a:lumMod val="104000"/>
              </a:schemeClr>
            </a:gs>
            <a:gs pos="69000">
              <a:schemeClr val="accent3">
                <a:hueOff val="1380902"/>
                <a:satOff val="-2497"/>
                <a:lumOff val="1699"/>
                <a:alphaOff val="0"/>
                <a:shade val="86000"/>
                <a:satMod val="130000"/>
                <a:lumMod val="102000"/>
              </a:schemeClr>
            </a:gs>
            <a:gs pos="100000">
              <a:schemeClr val="accent3">
                <a:hueOff val="1380902"/>
                <a:satOff val="-2497"/>
                <a:lumOff val="169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bg-BG" sz="1800" kern="1200" dirty="0"/>
            <a:t>Упражняват публична функция в дадена страна или територия</a:t>
          </a:r>
          <a:endParaRPr lang="en-US" sz="1800" kern="1200" dirty="0"/>
        </a:p>
      </dsp:txBody>
      <dsp:txXfrm>
        <a:off x="7117701" y="2481730"/>
        <a:ext cx="2101424" cy="1316088"/>
      </dsp:txXfrm>
    </dsp:sp>
    <dsp:sp modelId="{EB243198-C815-452D-97F2-79B6899100F6}">
      <dsp:nvSpPr>
        <dsp:cNvPr id="0" name=""/>
        <dsp:cNvSpPr/>
      </dsp:nvSpPr>
      <dsp:spPr>
        <a:xfrm>
          <a:off x="3348730" y="729932"/>
          <a:ext cx="4819683" cy="4819683"/>
        </a:xfrm>
        <a:custGeom>
          <a:avLst/>
          <a:gdLst/>
          <a:ahLst/>
          <a:cxnLst/>
          <a:rect l="0" t="0" r="0" b="0"/>
          <a:pathLst>
            <a:path>
              <a:moveTo>
                <a:pt x="4701092" y="3156507"/>
              </a:moveTo>
              <a:arcTo wR="2409841" hR="2409841" stAng="1082976" swAng="2626151"/>
            </a:path>
          </a:pathLst>
        </a:custGeom>
        <a:noFill/>
        <a:ln w="12700" cap="flat" cmpd="sng" algn="ctr">
          <a:solidFill>
            <a:schemeClr val="accent3">
              <a:hueOff val="1380902"/>
              <a:satOff val="-2497"/>
              <a:lumOff val="1699"/>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61EDB7F-1EF2-46F7-8179-7E612540812C}">
      <dsp:nvSpPr>
        <dsp:cNvPr id="0" name=""/>
        <dsp:cNvSpPr/>
      </dsp:nvSpPr>
      <dsp:spPr>
        <a:xfrm>
          <a:off x="4636663" y="4820375"/>
          <a:ext cx="2243818" cy="1458482"/>
        </a:xfrm>
        <a:prstGeom prst="roundRect">
          <a:avLst/>
        </a:prstGeom>
        <a:gradFill rotWithShape="0">
          <a:gsLst>
            <a:gs pos="0">
              <a:schemeClr val="accent3">
                <a:hueOff val="2761803"/>
                <a:satOff val="-4994"/>
                <a:lumOff val="3399"/>
                <a:alphaOff val="0"/>
                <a:tint val="94000"/>
                <a:satMod val="100000"/>
                <a:lumMod val="104000"/>
              </a:schemeClr>
            </a:gs>
            <a:gs pos="69000">
              <a:schemeClr val="accent3">
                <a:hueOff val="2761803"/>
                <a:satOff val="-4994"/>
                <a:lumOff val="3399"/>
                <a:alphaOff val="0"/>
                <a:shade val="86000"/>
                <a:satMod val="130000"/>
                <a:lumMod val="102000"/>
              </a:schemeClr>
            </a:gs>
            <a:gs pos="100000">
              <a:schemeClr val="accent3">
                <a:hueOff val="2761803"/>
                <a:satOff val="-4994"/>
                <a:lumOff val="339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bg-BG" sz="1800" kern="1200" dirty="0"/>
            <a:t>Упражняват публична функция в агенция или предприятие на тази страна или територия</a:t>
          </a:r>
          <a:endParaRPr lang="en-US" sz="1800" kern="1200" dirty="0"/>
        </a:p>
      </dsp:txBody>
      <dsp:txXfrm>
        <a:off x="4707860" y="4891572"/>
        <a:ext cx="2101424" cy="1316088"/>
      </dsp:txXfrm>
    </dsp:sp>
    <dsp:sp modelId="{256A0B99-130A-4DCB-B688-D192098FEA39}">
      <dsp:nvSpPr>
        <dsp:cNvPr id="0" name=""/>
        <dsp:cNvSpPr/>
      </dsp:nvSpPr>
      <dsp:spPr>
        <a:xfrm>
          <a:off x="3348730" y="729932"/>
          <a:ext cx="4819683" cy="4819683"/>
        </a:xfrm>
        <a:custGeom>
          <a:avLst/>
          <a:gdLst/>
          <a:ahLst/>
          <a:cxnLst/>
          <a:rect l="0" t="0" r="0" b="0"/>
          <a:pathLst>
            <a:path>
              <a:moveTo>
                <a:pt x="1271765" y="4534016"/>
              </a:moveTo>
              <a:arcTo wR="2409841" hR="2409841" stAng="7090873" swAng="2626151"/>
            </a:path>
          </a:pathLst>
        </a:custGeom>
        <a:noFill/>
        <a:ln w="12700" cap="flat" cmpd="sng" algn="ctr">
          <a:solidFill>
            <a:schemeClr val="accent3">
              <a:hueOff val="2761803"/>
              <a:satOff val="-4994"/>
              <a:lumOff val="3399"/>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E525E77-A567-49CE-8015-FE02A4F9A80C}">
      <dsp:nvSpPr>
        <dsp:cNvPr id="0" name=""/>
        <dsp:cNvSpPr/>
      </dsp:nvSpPr>
      <dsp:spPr>
        <a:xfrm>
          <a:off x="2226821" y="2410533"/>
          <a:ext cx="2243818" cy="1458482"/>
        </a:xfrm>
        <a:prstGeom prst="roundRect">
          <a:avLst/>
        </a:prstGeom>
        <a:gradFill rotWithShape="0">
          <a:gsLst>
            <a:gs pos="0">
              <a:schemeClr val="accent3">
                <a:hueOff val="4142704"/>
                <a:satOff val="-7491"/>
                <a:lumOff val="5098"/>
                <a:alphaOff val="0"/>
                <a:tint val="94000"/>
                <a:satMod val="100000"/>
                <a:lumMod val="104000"/>
              </a:schemeClr>
            </a:gs>
            <a:gs pos="69000">
              <a:schemeClr val="accent3">
                <a:hueOff val="4142704"/>
                <a:satOff val="-7491"/>
                <a:lumOff val="5098"/>
                <a:alphaOff val="0"/>
                <a:shade val="86000"/>
                <a:satMod val="130000"/>
                <a:lumMod val="102000"/>
              </a:schemeClr>
            </a:gs>
            <a:gs pos="100000">
              <a:schemeClr val="accent3">
                <a:hueOff val="4142704"/>
                <a:satOff val="-7491"/>
                <a:lumOff val="5098"/>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bg-BG" sz="1800" kern="1200" dirty="0"/>
            <a:t>Действат като длъжностно лице или представител на публична международна организация</a:t>
          </a:r>
          <a:endParaRPr lang="en-US" sz="1800" kern="1200" dirty="0"/>
        </a:p>
      </dsp:txBody>
      <dsp:txXfrm>
        <a:off x="2298018" y="2481730"/>
        <a:ext cx="2101424" cy="1316088"/>
      </dsp:txXfrm>
    </dsp:sp>
    <dsp:sp modelId="{9B53CC30-EF24-4198-9FE8-E760E54C5611}">
      <dsp:nvSpPr>
        <dsp:cNvPr id="0" name=""/>
        <dsp:cNvSpPr/>
      </dsp:nvSpPr>
      <dsp:spPr>
        <a:xfrm>
          <a:off x="3348730" y="729932"/>
          <a:ext cx="4819683" cy="4819683"/>
        </a:xfrm>
        <a:custGeom>
          <a:avLst/>
          <a:gdLst/>
          <a:ahLst/>
          <a:cxnLst/>
          <a:rect l="0" t="0" r="0" b="0"/>
          <a:pathLst>
            <a:path>
              <a:moveTo>
                <a:pt x="118591" y="1663176"/>
              </a:moveTo>
              <a:arcTo wR="2409841" hR="2409841" stAng="11882976" swAng="2626151"/>
            </a:path>
          </a:pathLst>
        </a:custGeom>
        <a:noFill/>
        <a:ln w="12700" cap="flat" cmpd="sng" algn="ctr">
          <a:solidFill>
            <a:schemeClr val="accent3">
              <a:hueOff val="4142704"/>
              <a:satOff val="-7491"/>
              <a:lumOff val="5098"/>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A43E2-A5AC-4F61-A53A-44C7936C82C5}">
      <dsp:nvSpPr>
        <dsp:cNvPr id="0" name=""/>
        <dsp:cNvSpPr/>
      </dsp:nvSpPr>
      <dsp:spPr>
        <a:xfrm>
          <a:off x="12904" y="1155274"/>
          <a:ext cx="5749048" cy="2299619"/>
        </a:xfrm>
        <a:prstGeom prst="leftRightRibbon">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E03D77F-CA91-4554-8756-677DBDBCF925}">
      <dsp:nvSpPr>
        <dsp:cNvPr id="0" name=""/>
        <dsp:cNvSpPr/>
      </dsp:nvSpPr>
      <dsp:spPr>
        <a:xfrm>
          <a:off x="-12904" y="1557708"/>
          <a:ext cx="3328574" cy="1126813"/>
        </a:xfrm>
        <a:prstGeom prst="rect">
          <a:avLst/>
        </a:prstGeom>
        <a:noFill/>
        <a:ln>
          <a:noFill/>
        </a:ln>
        <a:effectLst>
          <a:outerShdw blurRad="50800" dist="38100" dir="5400000" sy="96000" rotWithShape="0">
            <a:srgbClr val="000000">
              <a:alpha val="54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5344" rIns="0" bIns="91440" numCol="1" spcCol="1270" anchor="ctr" anchorCtr="0">
          <a:noAutofit/>
        </a:bodyPr>
        <a:lstStyle/>
        <a:p>
          <a:pPr marL="0" lvl="0" indent="0" algn="ctr" defTabSz="1066800" rtl="0">
            <a:lnSpc>
              <a:spcPct val="90000"/>
            </a:lnSpc>
            <a:spcBef>
              <a:spcPct val="0"/>
            </a:spcBef>
            <a:spcAft>
              <a:spcPct val="35000"/>
            </a:spcAft>
            <a:buNone/>
          </a:pPr>
          <a:r>
            <a:rPr lang="bg-BG" sz="2400" i="1" kern="1200" dirty="0">
              <a:solidFill>
                <a:schemeClr val="tx1"/>
              </a:solidFill>
              <a:latin typeface="Aptos Serif" panose="020B0502040204020203" pitchFamily="18" charset="0"/>
              <a:cs typeface="Aptos Serif" panose="020B0502040204020203" pitchFamily="18" charset="0"/>
            </a:rPr>
            <a:t>Взаимодействия с длъжностни лица</a:t>
          </a:r>
          <a:endParaRPr lang="en-US" sz="2400" i="1" kern="1200" dirty="0">
            <a:solidFill>
              <a:schemeClr val="tx1"/>
            </a:solidFill>
            <a:latin typeface="Aptos Serif" panose="020B0502040204020203" pitchFamily="18" charset="0"/>
            <a:cs typeface="Aptos Serif" panose="020B0502040204020203" pitchFamily="18" charset="0"/>
          </a:endParaRPr>
        </a:p>
      </dsp:txBody>
      <dsp:txXfrm>
        <a:off x="-12904" y="1557708"/>
        <a:ext cx="3328574" cy="11268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A1B07-67DD-4A7A-9DEC-5D9F29AB4213}">
      <dsp:nvSpPr>
        <dsp:cNvPr id="0" name=""/>
        <dsp:cNvSpPr/>
      </dsp:nvSpPr>
      <dsp:spPr>
        <a:xfrm>
          <a:off x="919516" y="549480"/>
          <a:ext cx="4347415" cy="3348846"/>
        </a:xfrm>
        <a:prstGeom prst="pie">
          <a:avLst>
            <a:gd name="adj1" fmla="val 16200000"/>
            <a:gd name="adj2" fmla="val 5400000"/>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bg-BG" sz="1400" b="0" i="1" kern="1200"/>
            <a:t>по законен и етичен начин</a:t>
          </a:r>
          <a:endParaRPr lang="en-US" sz="1400" b="0" kern="1200"/>
        </a:p>
      </dsp:txBody>
      <dsp:txXfrm>
        <a:off x="3093223" y="1047820"/>
        <a:ext cx="1526770" cy="2352166"/>
      </dsp:txXfrm>
    </dsp:sp>
    <dsp:sp modelId="{B95A4021-AEC2-4268-A621-22C0A10BD74E}">
      <dsp:nvSpPr>
        <dsp:cNvPr id="0" name=""/>
        <dsp:cNvSpPr/>
      </dsp:nvSpPr>
      <dsp:spPr>
        <a:xfrm>
          <a:off x="482531" y="541005"/>
          <a:ext cx="5074637" cy="3399918"/>
        </a:xfrm>
        <a:prstGeom prst="pie">
          <a:avLst>
            <a:gd name="adj1" fmla="val 5400000"/>
            <a:gd name="adj2" fmla="val 16200000"/>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bg-BG" sz="1400" b="0" i="1" kern="1200" dirty="0">
              <a:solidFill>
                <a:schemeClr val="bg1"/>
              </a:solidFill>
            </a:rPr>
            <a:t>при спазване на всички нормативни изисквания на националното законодателство и законодателството на ЕС</a:t>
          </a:r>
          <a:endParaRPr lang="en-US" sz="1400" b="0" kern="1200" dirty="0">
            <a:solidFill>
              <a:schemeClr val="bg1"/>
            </a:solidFill>
          </a:endParaRPr>
        </a:p>
      </dsp:txBody>
      <dsp:txXfrm>
        <a:off x="1207479" y="1046945"/>
        <a:ext cx="1782164" cy="238803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4478C-76A3-4E67-9AA5-7908C6800DA8}">
      <dsp:nvSpPr>
        <dsp:cNvPr id="0" name=""/>
        <dsp:cNvSpPr/>
      </dsp:nvSpPr>
      <dsp:spPr>
        <a:xfrm>
          <a:off x="2137780" y="0"/>
          <a:ext cx="3206671" cy="752826"/>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5023D1-B03A-41CF-908D-43756D7644A5}">
      <dsp:nvSpPr>
        <dsp:cNvPr id="0" name=""/>
        <dsp:cNvSpPr/>
      </dsp:nvSpPr>
      <dsp:spPr>
        <a:xfrm>
          <a:off x="0" y="0"/>
          <a:ext cx="2137780" cy="752826"/>
        </a:xfrm>
        <a:prstGeom prst="roundRect">
          <a:avLst/>
        </a:prstGeom>
        <a:solidFill>
          <a:schemeClr val="accent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bg-BG" sz="2200" kern="1200" dirty="0"/>
            <a:t>Лиценз  за:</a:t>
          </a:r>
          <a:endParaRPr lang="en-US" sz="2200" kern="1200" dirty="0"/>
        </a:p>
      </dsp:txBody>
      <dsp:txXfrm>
        <a:off x="36750" y="36750"/>
        <a:ext cx="2064280" cy="679326"/>
      </dsp:txXfrm>
    </dsp:sp>
    <dsp:sp modelId="{95D5A007-0F8F-42E4-B261-B83E3BA872BB}">
      <dsp:nvSpPr>
        <dsp:cNvPr id="0" name=""/>
        <dsp:cNvSpPr/>
      </dsp:nvSpPr>
      <dsp:spPr>
        <a:xfrm>
          <a:off x="2137780" y="828109"/>
          <a:ext cx="3206671" cy="752826"/>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B50F8C-0386-472E-A8CD-5BB40A8AE201}">
      <dsp:nvSpPr>
        <dsp:cNvPr id="0" name=""/>
        <dsp:cNvSpPr/>
      </dsp:nvSpPr>
      <dsp:spPr>
        <a:xfrm>
          <a:off x="0" y="828109"/>
          <a:ext cx="2137780" cy="752826"/>
        </a:xfrm>
        <a:prstGeom prst="roundRect">
          <a:avLst/>
        </a:prstGeom>
        <a:solidFill>
          <a:srgbClr val="006666"/>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bg-BG" sz="2200" kern="1200" dirty="0"/>
            <a:t>Търговия на едро с ЛП</a:t>
          </a:r>
          <a:endParaRPr lang="en-US" sz="2200" kern="1200" dirty="0"/>
        </a:p>
      </dsp:txBody>
      <dsp:txXfrm>
        <a:off x="36750" y="864859"/>
        <a:ext cx="2064280" cy="679326"/>
      </dsp:txXfrm>
    </dsp:sp>
    <dsp:sp modelId="{05FBA57F-A4B7-4BB7-AD14-ADE51CACD425}">
      <dsp:nvSpPr>
        <dsp:cNvPr id="0" name=""/>
        <dsp:cNvSpPr/>
      </dsp:nvSpPr>
      <dsp:spPr>
        <a:xfrm>
          <a:off x="2137780" y="1656219"/>
          <a:ext cx="3206671" cy="752826"/>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1ECEE3-1F45-4457-840B-1A84024E4A6D}">
      <dsp:nvSpPr>
        <dsp:cNvPr id="0" name=""/>
        <dsp:cNvSpPr/>
      </dsp:nvSpPr>
      <dsp:spPr>
        <a:xfrm>
          <a:off x="0" y="1656219"/>
          <a:ext cx="2137780" cy="752826"/>
        </a:xfrm>
        <a:prstGeom prst="roundRect">
          <a:avLst/>
        </a:prstGeom>
        <a:solidFill>
          <a:srgbClr val="006666"/>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bg-BG" sz="2200" kern="1200" dirty="0"/>
            <a:t>Внос от трети страни </a:t>
          </a:r>
          <a:endParaRPr lang="en-US" sz="2200" kern="1200" dirty="0"/>
        </a:p>
      </dsp:txBody>
      <dsp:txXfrm>
        <a:off x="36750" y="1692969"/>
        <a:ext cx="2064280" cy="67932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55D16-8C85-4713-82F8-3363A7122ABB}">
      <dsp:nvSpPr>
        <dsp:cNvPr id="0" name=""/>
        <dsp:cNvSpPr/>
      </dsp:nvSpPr>
      <dsp:spPr>
        <a:xfrm>
          <a:off x="0" y="105"/>
          <a:ext cx="6005856" cy="732456"/>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bg-BG" sz="1800" kern="1200" dirty="0"/>
            <a:t>Дружеството осъществява дейността на дистрибутор на ЛП съобразно ДДП :</a:t>
          </a:r>
          <a:endParaRPr lang="en-US" sz="1800" kern="1200" dirty="0"/>
        </a:p>
      </dsp:txBody>
      <dsp:txXfrm>
        <a:off x="35756" y="35861"/>
        <a:ext cx="5934344" cy="66094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9CB3D-E936-456A-ACB5-28E4D4B7F312}">
      <dsp:nvSpPr>
        <dsp:cNvPr id="0" name=""/>
        <dsp:cNvSpPr/>
      </dsp:nvSpPr>
      <dsp:spPr>
        <a:xfrm>
          <a:off x="2864" y="0"/>
          <a:ext cx="5860493" cy="713542"/>
        </a:xfrm>
        <a:prstGeom prst="chevron">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bg-BG" sz="1400" b="1" i="1" kern="1200"/>
            <a:t>Обхват и основни принципи на борбата  с корупцията</a:t>
          </a:r>
          <a:endParaRPr lang="en-US" sz="1400" b="1" kern="1200" dirty="0"/>
        </a:p>
      </dsp:txBody>
      <dsp:txXfrm>
        <a:off x="359635" y="0"/>
        <a:ext cx="5146951" cy="71354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B006A-EAC6-41C8-9D9A-59BF43BD80A2}">
      <dsp:nvSpPr>
        <dsp:cNvPr id="0" name=""/>
        <dsp:cNvSpPr/>
      </dsp:nvSpPr>
      <dsp:spPr>
        <a:xfrm>
          <a:off x="4799" y="25395"/>
          <a:ext cx="3211343" cy="91800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rtl="0">
            <a:lnSpc>
              <a:spcPct val="90000"/>
            </a:lnSpc>
            <a:spcBef>
              <a:spcPct val="0"/>
            </a:spcBef>
            <a:spcAft>
              <a:spcPct val="35000"/>
            </a:spcAft>
            <a:buNone/>
          </a:pPr>
          <a:r>
            <a:rPr lang="bg-BG" sz="2400" b="1" u="sng" kern="1200" dirty="0"/>
            <a:t>Какво е подкуп ? </a:t>
          </a:r>
          <a:endParaRPr lang="en-US" sz="2400" b="1" kern="1200" dirty="0"/>
        </a:p>
      </dsp:txBody>
      <dsp:txXfrm>
        <a:off x="463799" y="25395"/>
        <a:ext cx="2293343" cy="918000"/>
      </dsp:txXfrm>
    </dsp:sp>
    <dsp:sp modelId="{7CE8AEBB-8D93-47E3-974C-1BE9155CF9A0}">
      <dsp:nvSpPr>
        <dsp:cNvPr id="0" name=""/>
        <dsp:cNvSpPr/>
      </dsp:nvSpPr>
      <dsp:spPr>
        <a:xfrm>
          <a:off x="4799" y="1058145"/>
          <a:ext cx="2569074" cy="3186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bg-BG" sz="1600" i="0" kern="1200" dirty="0">
              <a:solidFill>
                <a:srgbClr val="006666"/>
              </a:solidFill>
              <a:highlight>
                <a:srgbClr val="FFFF00"/>
              </a:highlight>
              <a:latin typeface="Bahnschrift SemiLight" panose="020B0502040204020203" pitchFamily="34" charset="0"/>
            </a:rPr>
            <a:t>искане или приемане на дар/облага</a:t>
          </a:r>
          <a:endParaRPr lang="en-US" sz="1600" i="0" kern="1200" dirty="0">
            <a:solidFill>
              <a:srgbClr val="006666"/>
            </a:solidFill>
            <a:highlight>
              <a:srgbClr val="FFFF00"/>
            </a:highlight>
          </a:endParaRPr>
        </a:p>
        <a:p>
          <a:pPr marL="171450" lvl="1" indent="-171450" algn="l" defTabSz="711200">
            <a:lnSpc>
              <a:spcPct val="90000"/>
            </a:lnSpc>
            <a:spcBef>
              <a:spcPct val="0"/>
            </a:spcBef>
            <a:spcAft>
              <a:spcPct val="15000"/>
            </a:spcAft>
            <a:buFont typeface="Arial" panose="020B0604020202020204" pitchFamily="34" charset="0"/>
            <a:buChar char="•"/>
          </a:pPr>
          <a:r>
            <a:rPr lang="bg-BG" sz="1600" i="0" kern="1200" dirty="0">
              <a:solidFill>
                <a:srgbClr val="006666"/>
              </a:solidFill>
              <a:highlight>
                <a:srgbClr val="FFFF00"/>
              </a:highlight>
              <a:latin typeface="Bahnschrift SemiLight" panose="020B0502040204020203" pitchFamily="34" charset="0"/>
            </a:rPr>
            <a:t>предложение за дар/облага</a:t>
          </a:r>
          <a:r>
            <a:rPr lang="bg-BG" sz="1600" i="0" u="sng" kern="1200" dirty="0">
              <a:solidFill>
                <a:srgbClr val="006666"/>
              </a:solidFill>
              <a:highlight>
                <a:srgbClr val="FFFF00"/>
              </a:highlight>
              <a:latin typeface="Bahnschrift SemiLight" panose="020B0502040204020203" pitchFamily="34" charset="0"/>
            </a:rPr>
            <a:t> </a:t>
          </a:r>
        </a:p>
        <a:p>
          <a:pPr marL="171450" lvl="1" indent="-171450" algn="l" defTabSz="711200">
            <a:lnSpc>
              <a:spcPct val="90000"/>
            </a:lnSpc>
            <a:spcBef>
              <a:spcPct val="0"/>
            </a:spcBef>
            <a:spcAft>
              <a:spcPct val="15000"/>
            </a:spcAft>
          </a:pPr>
          <a:endParaRPr lang="en-US" sz="1600" kern="1200" dirty="0"/>
        </a:p>
      </dsp:txBody>
      <dsp:txXfrm>
        <a:off x="4799" y="1058145"/>
        <a:ext cx="2569074" cy="3186703"/>
      </dsp:txXfrm>
    </dsp:sp>
    <dsp:sp modelId="{3A37F80D-F332-4CEF-9C87-E6068C5D3365}">
      <dsp:nvSpPr>
        <dsp:cNvPr id="0" name=""/>
        <dsp:cNvSpPr/>
      </dsp:nvSpPr>
      <dsp:spPr>
        <a:xfrm>
          <a:off x="3000143" y="25395"/>
          <a:ext cx="3211343" cy="91800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None/>
          </a:pPr>
          <a:r>
            <a:rPr lang="bg-BG" sz="1700" b="1" u="sng" kern="1200" dirty="0"/>
            <a:t>С каква цел се дава подкуп ?</a:t>
          </a:r>
          <a:endParaRPr lang="en-US" sz="1700" b="1" kern="1200" dirty="0"/>
        </a:p>
      </dsp:txBody>
      <dsp:txXfrm>
        <a:off x="3459143" y="25395"/>
        <a:ext cx="2293343" cy="918000"/>
      </dsp:txXfrm>
    </dsp:sp>
    <dsp:sp modelId="{C193385D-44AA-4A54-9831-9C9B76C21190}">
      <dsp:nvSpPr>
        <dsp:cNvPr id="0" name=""/>
        <dsp:cNvSpPr/>
      </dsp:nvSpPr>
      <dsp:spPr>
        <a:xfrm>
          <a:off x="3000143" y="1058145"/>
          <a:ext cx="2569074" cy="3186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bg-BG" sz="1700" i="0" kern="1200" dirty="0">
              <a:solidFill>
                <a:srgbClr val="006666"/>
              </a:solidFill>
              <a:highlight>
                <a:srgbClr val="FFFF00"/>
              </a:highlight>
              <a:latin typeface="Bahnschrift SemiLight" panose="020B0502040204020203" pitchFamily="34" charset="0"/>
            </a:rPr>
            <a:t>да се извърши действие по служба, което е в нарушение на законова разпоредба</a:t>
          </a:r>
          <a:endParaRPr lang="en-US" sz="1700" i="0" kern="1200" dirty="0">
            <a:solidFill>
              <a:srgbClr val="006666"/>
            </a:solidFill>
            <a:highlight>
              <a:srgbClr val="FFFF00"/>
            </a:highlight>
          </a:endParaRPr>
        </a:p>
        <a:p>
          <a:pPr marL="171450" lvl="1" indent="-171450" algn="l" defTabSz="755650">
            <a:lnSpc>
              <a:spcPct val="90000"/>
            </a:lnSpc>
            <a:spcBef>
              <a:spcPct val="0"/>
            </a:spcBef>
            <a:spcAft>
              <a:spcPct val="15000"/>
            </a:spcAft>
            <a:buFont typeface="Arial" panose="020B0604020202020204" pitchFamily="34" charset="0"/>
            <a:buChar char="•"/>
          </a:pPr>
          <a:r>
            <a:rPr lang="bg-BG" sz="1700" i="0" kern="1200" dirty="0">
              <a:solidFill>
                <a:srgbClr val="006666"/>
              </a:solidFill>
              <a:highlight>
                <a:srgbClr val="FFFF00"/>
              </a:highlight>
              <a:latin typeface="Bahnschrift SemiLight" panose="020B0502040204020203" pitchFamily="34" charset="0"/>
            </a:rPr>
            <a:t>за вече извършено действие в нарушение на законова разпоредба</a:t>
          </a:r>
          <a:endParaRPr lang="en-US" sz="1700" i="0" kern="1200" dirty="0">
            <a:solidFill>
              <a:srgbClr val="006666"/>
            </a:solidFill>
            <a:highlight>
              <a:srgbClr val="FFFF00"/>
            </a:highlight>
          </a:endParaRPr>
        </a:p>
        <a:p>
          <a:pPr marL="171450" lvl="1" indent="-171450" algn="l" defTabSz="755650">
            <a:lnSpc>
              <a:spcPct val="90000"/>
            </a:lnSpc>
            <a:spcBef>
              <a:spcPct val="0"/>
            </a:spcBef>
            <a:spcAft>
              <a:spcPct val="15000"/>
            </a:spcAft>
            <a:buFont typeface="Arial" panose="020B0604020202020204" pitchFamily="34" charset="0"/>
            <a:buChar char="•"/>
          </a:pPr>
          <a:r>
            <a:rPr lang="bg-BG" sz="1700" i="0" kern="1200" dirty="0">
              <a:solidFill>
                <a:srgbClr val="006666"/>
              </a:solidFill>
              <a:highlight>
                <a:srgbClr val="FFFF00"/>
              </a:highlight>
              <a:latin typeface="Bahnschrift SemiLight" panose="020B0502040204020203" pitchFamily="34" charset="0"/>
            </a:rPr>
            <a:t>за неизвършване на действие по служба, с което се нарушава законова разпоредба</a:t>
          </a:r>
          <a:endParaRPr lang="en-US" sz="1700" i="0" kern="1200" dirty="0">
            <a:solidFill>
              <a:srgbClr val="006666"/>
            </a:solidFill>
            <a:highlight>
              <a:srgbClr val="FFFF00"/>
            </a:highlight>
            <a:latin typeface="Bahnschrift SemiLight" panose="020B0502040204020203" pitchFamily="34" charset="0"/>
          </a:endParaRPr>
        </a:p>
        <a:p>
          <a:pPr marL="171450" lvl="1" indent="-171450" algn="l" defTabSz="755650">
            <a:lnSpc>
              <a:spcPct val="90000"/>
            </a:lnSpc>
            <a:spcBef>
              <a:spcPct val="0"/>
            </a:spcBef>
            <a:spcAft>
              <a:spcPct val="15000"/>
            </a:spcAft>
          </a:pPr>
          <a:endParaRPr lang="en-US" sz="1700" i="1" kern="1200" dirty="0"/>
        </a:p>
      </dsp:txBody>
      <dsp:txXfrm>
        <a:off x="3000143" y="1058145"/>
        <a:ext cx="2569074" cy="318670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6FAF4-97AE-4B7E-8957-5F3E2AB69AB0}">
      <dsp:nvSpPr>
        <dsp:cNvPr id="0" name=""/>
        <dsp:cNvSpPr/>
      </dsp:nvSpPr>
      <dsp:spPr>
        <a:xfrm>
          <a:off x="0" y="209075"/>
          <a:ext cx="5010998" cy="501099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bg-BG" sz="1900" i="1" kern="1200"/>
            <a:t>Дружеството /неговите служители/ , не могат да предлагат или дават пари/предмети със значителна стойност на лице/организация, които са предназначени да възнаградят лицето/ организацията за действия, с които нарушават съществуващото законодателство, с цел Дружеството да получи или запази бизнес предимство</a:t>
          </a:r>
          <a:endParaRPr lang="en-US" sz="1900" kern="1200"/>
        </a:p>
      </dsp:txBody>
      <dsp:txXfrm>
        <a:off x="733844" y="942919"/>
        <a:ext cx="3543310" cy="354331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457DE-2821-4A71-BBCD-21B3ABCCF6A4}">
      <dsp:nvSpPr>
        <dsp:cNvPr id="0" name=""/>
        <dsp:cNvSpPr/>
      </dsp:nvSpPr>
      <dsp:spPr>
        <a:xfrm>
          <a:off x="0" y="882740"/>
          <a:ext cx="3159236" cy="2006115"/>
        </a:xfrm>
        <a:prstGeom prst="roundRect">
          <a:avLst>
            <a:gd name="adj" fmla="val 10000"/>
          </a:avLst>
        </a:prstGeom>
        <a:gradFill rotWithShape="0">
          <a:gsLst>
            <a:gs pos="0">
              <a:schemeClr val="accent2">
                <a:shade val="80000"/>
                <a:hueOff val="0"/>
                <a:satOff val="0"/>
                <a:lumOff val="0"/>
                <a:alphaOff val="0"/>
                <a:tint val="94000"/>
                <a:satMod val="100000"/>
                <a:lumMod val="104000"/>
              </a:schemeClr>
            </a:gs>
            <a:gs pos="69000">
              <a:schemeClr val="accent2">
                <a:shade val="80000"/>
                <a:hueOff val="0"/>
                <a:satOff val="0"/>
                <a:lumOff val="0"/>
                <a:alphaOff val="0"/>
                <a:shade val="86000"/>
                <a:satMod val="130000"/>
                <a:lumMod val="102000"/>
              </a:schemeClr>
            </a:gs>
            <a:gs pos="100000">
              <a:schemeClr val="accent2">
                <a:shade val="80000"/>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sp>
    <dsp:sp modelId="{9EF7AE8F-15DC-4613-870C-466686CF10DF}">
      <dsp:nvSpPr>
        <dsp:cNvPr id="0" name=""/>
        <dsp:cNvSpPr/>
      </dsp:nvSpPr>
      <dsp:spPr>
        <a:xfrm>
          <a:off x="351026" y="1216215"/>
          <a:ext cx="3159236" cy="2006115"/>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bg-BG" sz="1900" b="1" kern="1200" dirty="0">
              <a:solidFill>
                <a:schemeClr val="accent1">
                  <a:lumMod val="75000"/>
                </a:schemeClr>
              </a:solidFill>
            </a:rPr>
            <a:t>веднъж годишно и при промяна на обстоятелствата</a:t>
          </a:r>
          <a:endParaRPr lang="en-US" sz="1900" b="1" kern="1200" dirty="0">
            <a:solidFill>
              <a:schemeClr val="accent1">
                <a:lumMod val="75000"/>
              </a:schemeClr>
            </a:solidFill>
          </a:endParaRPr>
        </a:p>
      </dsp:txBody>
      <dsp:txXfrm>
        <a:off x="409783" y="1274972"/>
        <a:ext cx="3041722" cy="1888601"/>
      </dsp:txXfrm>
    </dsp:sp>
    <dsp:sp modelId="{78D4DD11-73DB-43FE-BA19-6ABEEC445857}">
      <dsp:nvSpPr>
        <dsp:cNvPr id="0" name=""/>
        <dsp:cNvSpPr/>
      </dsp:nvSpPr>
      <dsp:spPr>
        <a:xfrm>
          <a:off x="3861289" y="882740"/>
          <a:ext cx="3159236" cy="2006115"/>
        </a:xfrm>
        <a:prstGeom prst="roundRect">
          <a:avLst>
            <a:gd name="adj" fmla="val 10000"/>
          </a:avLst>
        </a:prstGeom>
        <a:gradFill rotWithShape="0">
          <a:gsLst>
            <a:gs pos="0">
              <a:schemeClr val="accent2">
                <a:shade val="80000"/>
                <a:hueOff val="0"/>
                <a:satOff val="0"/>
                <a:lumOff val="0"/>
                <a:alphaOff val="0"/>
                <a:tint val="94000"/>
                <a:satMod val="100000"/>
                <a:lumMod val="104000"/>
              </a:schemeClr>
            </a:gs>
            <a:gs pos="69000">
              <a:schemeClr val="accent2">
                <a:shade val="80000"/>
                <a:hueOff val="0"/>
                <a:satOff val="0"/>
                <a:lumOff val="0"/>
                <a:alphaOff val="0"/>
                <a:shade val="86000"/>
                <a:satMod val="130000"/>
                <a:lumMod val="102000"/>
              </a:schemeClr>
            </a:gs>
            <a:gs pos="100000">
              <a:schemeClr val="accent2">
                <a:shade val="80000"/>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sp>
    <dsp:sp modelId="{21990213-DE00-40C7-9DB7-DE24D6313B42}">
      <dsp:nvSpPr>
        <dsp:cNvPr id="0" name=""/>
        <dsp:cNvSpPr/>
      </dsp:nvSpPr>
      <dsp:spPr>
        <a:xfrm>
          <a:off x="4212315" y="1216215"/>
          <a:ext cx="3159236" cy="2006115"/>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bg-BG" sz="1900" b="1" kern="1200" dirty="0">
              <a:solidFill>
                <a:schemeClr val="accent1">
                  <a:lumMod val="75000"/>
                </a:schemeClr>
              </a:solidFill>
            </a:rPr>
            <a:t>регламентиран метод за оценяване и начин на документиране –                     В ИСУ по процедура </a:t>
          </a:r>
          <a:r>
            <a:rPr lang="en-US" sz="1900" b="1" kern="1200" dirty="0">
              <a:solidFill>
                <a:schemeClr val="accent1">
                  <a:lumMod val="75000"/>
                </a:schemeClr>
              </a:solidFill>
            </a:rPr>
            <a:t>ST SOP 1-3 </a:t>
          </a:r>
          <a:r>
            <a:rPr lang="bg-BG" sz="1900" b="1" kern="1200" dirty="0">
              <a:solidFill>
                <a:schemeClr val="accent1">
                  <a:lumMod val="75000"/>
                </a:schemeClr>
              </a:solidFill>
            </a:rPr>
            <a:t>„Управление на риска за качеството“</a:t>
          </a:r>
          <a:endParaRPr lang="en-US" sz="1900" b="1" kern="1200" dirty="0">
            <a:solidFill>
              <a:schemeClr val="accent1">
                <a:lumMod val="75000"/>
              </a:schemeClr>
            </a:solidFill>
          </a:endParaRPr>
        </a:p>
      </dsp:txBody>
      <dsp:txXfrm>
        <a:off x="4271072" y="1274972"/>
        <a:ext cx="3041722" cy="1888601"/>
      </dsp:txXfrm>
    </dsp:sp>
    <dsp:sp modelId="{EA24DA29-64DC-45E6-A396-DC3E9B31973A}">
      <dsp:nvSpPr>
        <dsp:cNvPr id="0" name=""/>
        <dsp:cNvSpPr/>
      </dsp:nvSpPr>
      <dsp:spPr>
        <a:xfrm>
          <a:off x="7722578" y="882740"/>
          <a:ext cx="3159236" cy="2006115"/>
        </a:xfrm>
        <a:prstGeom prst="roundRect">
          <a:avLst>
            <a:gd name="adj" fmla="val 10000"/>
          </a:avLst>
        </a:prstGeom>
        <a:gradFill rotWithShape="0">
          <a:gsLst>
            <a:gs pos="0">
              <a:schemeClr val="accent2">
                <a:shade val="80000"/>
                <a:hueOff val="0"/>
                <a:satOff val="0"/>
                <a:lumOff val="0"/>
                <a:alphaOff val="0"/>
                <a:tint val="94000"/>
                <a:satMod val="100000"/>
                <a:lumMod val="104000"/>
              </a:schemeClr>
            </a:gs>
            <a:gs pos="69000">
              <a:schemeClr val="accent2">
                <a:shade val="80000"/>
                <a:hueOff val="0"/>
                <a:satOff val="0"/>
                <a:lumOff val="0"/>
                <a:alphaOff val="0"/>
                <a:shade val="86000"/>
                <a:satMod val="130000"/>
                <a:lumMod val="102000"/>
              </a:schemeClr>
            </a:gs>
            <a:gs pos="100000">
              <a:schemeClr val="accent2">
                <a:shade val="80000"/>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sp>
    <dsp:sp modelId="{5FBBE046-0E0C-45C7-ABFC-10A4838222EE}">
      <dsp:nvSpPr>
        <dsp:cNvPr id="0" name=""/>
        <dsp:cNvSpPr/>
      </dsp:nvSpPr>
      <dsp:spPr>
        <a:xfrm>
          <a:off x="8073604" y="1216215"/>
          <a:ext cx="3159236" cy="2006115"/>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bg-BG" sz="1900" b="1" kern="1200" dirty="0">
              <a:solidFill>
                <a:schemeClr val="accent1">
                  <a:lumMod val="75000"/>
                </a:schemeClr>
              </a:solidFill>
            </a:rPr>
            <a:t>идентифицирани рискове и набелязани възможности –                                             </a:t>
          </a:r>
          <a:r>
            <a:rPr lang="en-US" sz="1900" b="1" kern="1200" dirty="0">
              <a:solidFill>
                <a:schemeClr val="accent1">
                  <a:lumMod val="75000"/>
                </a:schemeClr>
              </a:solidFill>
            </a:rPr>
            <a:t>ST SOP 1-3 </a:t>
          </a:r>
          <a:r>
            <a:rPr lang="bg-BG" sz="1900" b="1" kern="1200" dirty="0">
              <a:solidFill>
                <a:schemeClr val="accent1">
                  <a:lumMod val="75000"/>
                </a:schemeClr>
              </a:solidFill>
            </a:rPr>
            <a:t>Карта на риска</a:t>
          </a:r>
          <a:endParaRPr lang="en-US" sz="1900" b="1" kern="1200" dirty="0">
            <a:solidFill>
              <a:schemeClr val="accent1">
                <a:lumMod val="75000"/>
              </a:schemeClr>
            </a:solidFill>
          </a:endParaRPr>
        </a:p>
      </dsp:txBody>
      <dsp:txXfrm>
        <a:off x="8132361" y="1274972"/>
        <a:ext cx="3041722" cy="1888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A347D-D3EF-4836-AB30-0E22023C5127}">
      <dsp:nvSpPr>
        <dsp:cNvPr id="0" name=""/>
        <dsp:cNvSpPr/>
      </dsp:nvSpPr>
      <dsp:spPr>
        <a:xfrm>
          <a:off x="1298001" y="537858"/>
          <a:ext cx="1034356" cy="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2C4414D-6C5E-4EBA-AD17-CC6DE91F7C07}">
      <dsp:nvSpPr>
        <dsp:cNvPr id="0" name=""/>
        <dsp:cNvSpPr/>
      </dsp:nvSpPr>
      <dsp:spPr>
        <a:xfrm>
          <a:off x="2394418" y="451008"/>
          <a:ext cx="118950" cy="223202"/>
        </a:xfrm>
        <a:prstGeom prst="chevron">
          <a:avLst>
            <a:gd name="adj" fmla="val 9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8F46F70-DF73-4E5C-AAB4-EBE80E0BF609}">
      <dsp:nvSpPr>
        <dsp:cNvPr id="0" name=""/>
        <dsp:cNvSpPr/>
      </dsp:nvSpPr>
      <dsp:spPr>
        <a:xfrm>
          <a:off x="630892" y="80"/>
          <a:ext cx="1075628" cy="1075628"/>
        </a:xfrm>
        <a:prstGeom prst="ellipse">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w="12700" cap="flat" cmpd="sng" algn="ctr">
          <a:solidFill>
            <a:schemeClr val="accent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1740" tIns="41740" rIns="41740" bIns="41740" numCol="1" spcCol="1270" anchor="ctr" anchorCtr="0">
          <a:noAutofit/>
        </a:bodyPr>
        <a:lstStyle/>
        <a:p>
          <a:pPr marL="0" lvl="0" indent="0" algn="ctr" defTabSz="2178050">
            <a:lnSpc>
              <a:spcPct val="90000"/>
            </a:lnSpc>
            <a:spcBef>
              <a:spcPct val="0"/>
            </a:spcBef>
            <a:spcAft>
              <a:spcPct val="35000"/>
            </a:spcAft>
            <a:buNone/>
          </a:pPr>
          <a:r>
            <a:rPr lang="en-US" sz="4900" kern="1200"/>
            <a:t>1</a:t>
          </a:r>
        </a:p>
      </dsp:txBody>
      <dsp:txXfrm>
        <a:off x="788414" y="157602"/>
        <a:ext cx="760584" cy="760584"/>
      </dsp:txXfrm>
    </dsp:sp>
    <dsp:sp modelId="{D090E01B-4CBD-4354-A8DD-9916273B46BD}">
      <dsp:nvSpPr>
        <dsp:cNvPr id="0" name=""/>
        <dsp:cNvSpPr/>
      </dsp:nvSpPr>
      <dsp:spPr>
        <a:xfrm>
          <a:off x="5055" y="1241227"/>
          <a:ext cx="2327301" cy="206266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3580" tIns="165100" rIns="183580" bIns="165100" numCol="1" spcCol="1270" anchor="t" anchorCtr="0">
          <a:noAutofit/>
        </a:bodyPr>
        <a:lstStyle/>
        <a:p>
          <a:pPr marL="0" lvl="0" indent="0" algn="l" defTabSz="488950">
            <a:lnSpc>
              <a:spcPct val="90000"/>
            </a:lnSpc>
            <a:spcBef>
              <a:spcPct val="0"/>
            </a:spcBef>
            <a:spcAft>
              <a:spcPct val="35000"/>
            </a:spcAft>
            <a:buNone/>
          </a:pPr>
          <a:r>
            <a:rPr lang="ru-RU" sz="1100" kern="1200"/>
            <a:t>Политиката  отразява нормативните задължения на Стинг АД, нейните  служители, представители и директори, както и най-добрите международни практики, свързани с превенцията на всички форми на корупция чрез: </a:t>
          </a:r>
        </a:p>
      </dsp:txBody>
      <dsp:txXfrm>
        <a:off x="5055" y="1653759"/>
        <a:ext cx="2327301" cy="1650128"/>
      </dsp:txXfrm>
    </dsp:sp>
    <dsp:sp modelId="{E8FBFBE5-FE7B-4817-A9AE-770D1A1AB411}">
      <dsp:nvSpPr>
        <dsp:cNvPr id="0" name=""/>
        <dsp:cNvSpPr/>
      </dsp:nvSpPr>
      <dsp:spPr>
        <a:xfrm>
          <a:off x="2590946" y="537788"/>
          <a:ext cx="2327301" cy="7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507FAF4-553A-4FA3-8966-FFCDA0D6BDA9}">
      <dsp:nvSpPr>
        <dsp:cNvPr id="0" name=""/>
        <dsp:cNvSpPr/>
      </dsp:nvSpPr>
      <dsp:spPr>
        <a:xfrm>
          <a:off x="4980309" y="450938"/>
          <a:ext cx="118950" cy="223391"/>
        </a:xfrm>
        <a:prstGeom prst="chevron">
          <a:avLst>
            <a:gd name="adj" fmla="val 9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D881F85-FD6D-4996-9398-6E8C22BD80F2}">
      <dsp:nvSpPr>
        <dsp:cNvPr id="0" name=""/>
        <dsp:cNvSpPr/>
      </dsp:nvSpPr>
      <dsp:spPr>
        <a:xfrm>
          <a:off x="3216783" y="10"/>
          <a:ext cx="1075628" cy="1075628"/>
        </a:xfrm>
        <a:prstGeom prst="ellipse">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w="12700" cap="flat" cmpd="sng" algn="ctr">
          <a:solidFill>
            <a:schemeClr val="accent3">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1740" tIns="41740" rIns="41740" bIns="41740" numCol="1" spcCol="1270" anchor="ctr" anchorCtr="0">
          <a:noAutofit/>
        </a:bodyPr>
        <a:lstStyle/>
        <a:p>
          <a:pPr marL="0" lvl="0" indent="0" algn="ctr" defTabSz="2178050">
            <a:lnSpc>
              <a:spcPct val="90000"/>
            </a:lnSpc>
            <a:spcBef>
              <a:spcPct val="0"/>
            </a:spcBef>
            <a:spcAft>
              <a:spcPct val="35000"/>
            </a:spcAft>
            <a:buNone/>
          </a:pPr>
          <a:r>
            <a:rPr lang="en-US" sz="4900" kern="1200"/>
            <a:t>2</a:t>
          </a:r>
        </a:p>
      </dsp:txBody>
      <dsp:txXfrm>
        <a:off x="3374305" y="157532"/>
        <a:ext cx="760584" cy="760584"/>
      </dsp:txXfrm>
    </dsp:sp>
    <dsp:sp modelId="{D0795557-0248-4697-867F-0459E6616BDC}">
      <dsp:nvSpPr>
        <dsp:cNvPr id="0" name=""/>
        <dsp:cNvSpPr/>
      </dsp:nvSpPr>
      <dsp:spPr>
        <a:xfrm>
          <a:off x="2590946" y="1241227"/>
          <a:ext cx="2327301" cy="206266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3580" tIns="165100" rIns="183580" bIns="165100" numCol="1" spcCol="1270" anchor="t" anchorCtr="0">
          <a:noAutofit/>
        </a:bodyPr>
        <a:lstStyle/>
        <a:p>
          <a:pPr marL="0" lvl="0" indent="0" algn="l" defTabSz="488950">
            <a:lnSpc>
              <a:spcPct val="90000"/>
            </a:lnSpc>
            <a:spcBef>
              <a:spcPct val="0"/>
            </a:spcBef>
            <a:spcAft>
              <a:spcPct val="35000"/>
            </a:spcAft>
            <a:buNone/>
          </a:pPr>
          <a:r>
            <a:rPr lang="ru-RU" sz="1100" kern="1200"/>
            <a:t>1) Въвеждане на ясни критерии и изисквания, които следва да бъдат спазвани от всички служители, трети страни и бизнес партньори на Стинг АД по отношение на практиките на подкупване и корупция; </a:t>
          </a:r>
          <a:endParaRPr lang="en-US" sz="1100" kern="1200"/>
        </a:p>
      </dsp:txBody>
      <dsp:txXfrm>
        <a:off x="2590946" y="1653759"/>
        <a:ext cx="2327301" cy="1650128"/>
      </dsp:txXfrm>
    </dsp:sp>
    <dsp:sp modelId="{1507615A-FB46-4BDE-B879-F3E1950747E4}">
      <dsp:nvSpPr>
        <dsp:cNvPr id="0" name=""/>
        <dsp:cNvSpPr/>
      </dsp:nvSpPr>
      <dsp:spPr>
        <a:xfrm>
          <a:off x="5176837" y="537779"/>
          <a:ext cx="2327301" cy="7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B0C2797-EC04-4A19-8C40-935CDE2C7E99}">
      <dsp:nvSpPr>
        <dsp:cNvPr id="0" name=""/>
        <dsp:cNvSpPr/>
      </dsp:nvSpPr>
      <dsp:spPr>
        <a:xfrm>
          <a:off x="7566200" y="450929"/>
          <a:ext cx="118950" cy="223417"/>
        </a:xfrm>
        <a:prstGeom prst="chevron">
          <a:avLst>
            <a:gd name="adj" fmla="val 9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25C91AC-7E88-4117-B674-2DC93EEEF812}">
      <dsp:nvSpPr>
        <dsp:cNvPr id="0" name=""/>
        <dsp:cNvSpPr/>
      </dsp:nvSpPr>
      <dsp:spPr>
        <a:xfrm>
          <a:off x="5802674" y="1"/>
          <a:ext cx="1075628" cy="1075628"/>
        </a:xfrm>
        <a:prstGeom prst="ellipse">
          <a:avLst/>
        </a:prstGeom>
        <a:gradFill rotWithShape="0">
          <a:gsLst>
            <a:gs pos="0">
              <a:schemeClr val="accent4">
                <a:hueOff val="0"/>
                <a:satOff val="0"/>
                <a:lumOff val="0"/>
                <a:alphaOff val="0"/>
                <a:tint val="94000"/>
                <a:satMod val="100000"/>
                <a:lumMod val="104000"/>
              </a:schemeClr>
            </a:gs>
            <a:gs pos="69000">
              <a:schemeClr val="accent4">
                <a:hueOff val="0"/>
                <a:satOff val="0"/>
                <a:lumOff val="0"/>
                <a:alphaOff val="0"/>
                <a:shade val="86000"/>
                <a:satMod val="130000"/>
                <a:lumMod val="102000"/>
              </a:schemeClr>
            </a:gs>
            <a:gs pos="100000">
              <a:schemeClr val="accent4">
                <a:hueOff val="0"/>
                <a:satOff val="0"/>
                <a:lumOff val="0"/>
                <a:alphaOff val="0"/>
                <a:shade val="72000"/>
                <a:satMod val="130000"/>
                <a:lumMod val="100000"/>
              </a:schemeClr>
            </a:gs>
          </a:gsLst>
          <a:lin ang="5400000" scaled="0"/>
        </a:gradFill>
        <a:ln w="12700" cap="flat" cmpd="sng" algn="ctr">
          <a:solidFill>
            <a:schemeClr val="accent4">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1740" tIns="41740" rIns="41740" bIns="41740" numCol="1" spcCol="1270" anchor="ctr" anchorCtr="0">
          <a:noAutofit/>
        </a:bodyPr>
        <a:lstStyle/>
        <a:p>
          <a:pPr marL="0" lvl="0" indent="0" algn="ctr" defTabSz="2178050">
            <a:lnSpc>
              <a:spcPct val="90000"/>
            </a:lnSpc>
            <a:spcBef>
              <a:spcPct val="0"/>
            </a:spcBef>
            <a:spcAft>
              <a:spcPct val="35000"/>
            </a:spcAft>
            <a:buNone/>
          </a:pPr>
          <a:r>
            <a:rPr lang="en-US" sz="4900" kern="1200"/>
            <a:t>3</a:t>
          </a:r>
        </a:p>
      </dsp:txBody>
      <dsp:txXfrm>
        <a:off x="5960196" y="157523"/>
        <a:ext cx="760584" cy="760584"/>
      </dsp:txXfrm>
    </dsp:sp>
    <dsp:sp modelId="{10EB8444-8745-4BCF-9882-6B78291FBED0}">
      <dsp:nvSpPr>
        <dsp:cNvPr id="0" name=""/>
        <dsp:cNvSpPr/>
      </dsp:nvSpPr>
      <dsp:spPr>
        <a:xfrm>
          <a:off x="5176837" y="1241227"/>
          <a:ext cx="2327301" cy="206266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3580" tIns="165100" rIns="183580" bIns="165100" numCol="1" spcCol="1270" anchor="t" anchorCtr="0">
          <a:noAutofit/>
        </a:bodyPr>
        <a:lstStyle/>
        <a:p>
          <a:pPr marL="0" lvl="0" indent="0" algn="l" defTabSz="488950">
            <a:lnSpc>
              <a:spcPct val="90000"/>
            </a:lnSpc>
            <a:spcBef>
              <a:spcPct val="0"/>
            </a:spcBef>
            <a:spcAft>
              <a:spcPct val="35000"/>
            </a:spcAft>
            <a:buNone/>
          </a:pPr>
          <a:r>
            <a:rPr lang="ru-RU" sz="1100" kern="1200"/>
            <a:t>2) Определяне на правила и мерки за контрол с цел превенция, установяване и ограничаване на рисковете от подкупване и корупция.</a:t>
          </a:r>
          <a:endParaRPr lang="en-US" sz="1100" kern="1200"/>
        </a:p>
      </dsp:txBody>
      <dsp:txXfrm>
        <a:off x="5176837" y="1653759"/>
        <a:ext cx="2327301" cy="1650128"/>
      </dsp:txXfrm>
    </dsp:sp>
    <dsp:sp modelId="{B9CADBA5-6FAF-40C6-BB60-CC2DBB09AB3E}">
      <dsp:nvSpPr>
        <dsp:cNvPr id="0" name=""/>
        <dsp:cNvSpPr/>
      </dsp:nvSpPr>
      <dsp:spPr>
        <a:xfrm>
          <a:off x="7762728" y="537778"/>
          <a:ext cx="1163650" cy="71"/>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FF4E0A0-7363-400E-AF8C-07DD4618746D}">
      <dsp:nvSpPr>
        <dsp:cNvPr id="0" name=""/>
        <dsp:cNvSpPr/>
      </dsp:nvSpPr>
      <dsp:spPr>
        <a:xfrm>
          <a:off x="8388565" y="0"/>
          <a:ext cx="1075628" cy="1075628"/>
        </a:xfrm>
        <a:prstGeom prst="ellipse">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w="12700" cap="flat" cmpd="sng" algn="ctr">
          <a:solidFill>
            <a:schemeClr val="accent5">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1740" tIns="41740" rIns="41740" bIns="41740" numCol="1" spcCol="1270" anchor="ctr" anchorCtr="0">
          <a:noAutofit/>
        </a:bodyPr>
        <a:lstStyle/>
        <a:p>
          <a:pPr marL="0" lvl="0" indent="0" algn="ctr" defTabSz="2178050">
            <a:lnSpc>
              <a:spcPct val="90000"/>
            </a:lnSpc>
            <a:spcBef>
              <a:spcPct val="0"/>
            </a:spcBef>
            <a:spcAft>
              <a:spcPct val="35000"/>
            </a:spcAft>
            <a:buNone/>
          </a:pPr>
          <a:r>
            <a:rPr lang="en-US" sz="4900" kern="1200"/>
            <a:t>4</a:t>
          </a:r>
        </a:p>
      </dsp:txBody>
      <dsp:txXfrm>
        <a:off x="8546087" y="157522"/>
        <a:ext cx="760584" cy="760584"/>
      </dsp:txXfrm>
    </dsp:sp>
    <dsp:sp modelId="{5C744303-2B92-4681-978F-7167184CF4A2}">
      <dsp:nvSpPr>
        <dsp:cNvPr id="0" name=""/>
        <dsp:cNvSpPr/>
      </dsp:nvSpPr>
      <dsp:spPr>
        <a:xfrm>
          <a:off x="7762728" y="1241227"/>
          <a:ext cx="2327301" cy="2062660"/>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3580" tIns="165100" rIns="183580" bIns="165100" numCol="1" spcCol="1270" anchor="t" anchorCtr="0">
          <a:noAutofit/>
        </a:bodyPr>
        <a:lstStyle/>
        <a:p>
          <a:pPr marL="0" lvl="0" indent="0" algn="l" defTabSz="488950">
            <a:lnSpc>
              <a:spcPct val="90000"/>
            </a:lnSpc>
            <a:spcBef>
              <a:spcPct val="0"/>
            </a:spcBef>
            <a:spcAft>
              <a:spcPct val="35000"/>
            </a:spcAft>
            <a:buNone/>
          </a:pPr>
          <a:r>
            <a:rPr lang="ru-RU" sz="1100" kern="1200"/>
            <a:t>3) Осигуряване на насоки как да разпознаете, избягвате и сигнализирате за евентуални нарушения на антикорупционното законодателство, както и да разграничавате рискови ситуации, изискващи по-сериозна оценка и одобрение от отдел „Управление на риска “ в Стинг АД.</a:t>
          </a:r>
          <a:endParaRPr lang="en-US" sz="1100" kern="1200"/>
        </a:p>
      </dsp:txBody>
      <dsp:txXfrm>
        <a:off x="7762728" y="1653759"/>
        <a:ext cx="2327301" cy="16501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89A8C-0BD7-4247-9DB6-18B3B018AC42}">
      <dsp:nvSpPr>
        <dsp:cNvPr id="0" name=""/>
        <dsp:cNvSpPr/>
      </dsp:nvSpPr>
      <dsp:spPr>
        <a:xfrm>
          <a:off x="0" y="2007089"/>
          <a:ext cx="9728095" cy="40141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err="1"/>
            <a:t>Настоящата</a:t>
          </a:r>
          <a:r>
            <a:rPr lang="ru-RU" sz="1800" kern="1200" dirty="0"/>
            <a:t> политика е приложима за Вас, </a:t>
          </a:r>
          <a:r>
            <a:rPr lang="ru-RU" sz="1800" kern="1200" dirty="0" err="1"/>
            <a:t>ако</a:t>
          </a:r>
          <a:r>
            <a:rPr lang="ru-RU" sz="1800" kern="1200" dirty="0"/>
            <a:t> </a:t>
          </a:r>
          <a:r>
            <a:rPr lang="ru-RU" sz="1800" kern="1200" dirty="0" err="1"/>
            <a:t>сте</a:t>
          </a:r>
          <a:r>
            <a:rPr lang="ru-RU" sz="1800" kern="1200" dirty="0"/>
            <a:t> </a:t>
          </a:r>
          <a:r>
            <a:rPr lang="ru-RU" sz="1800" kern="1200" dirty="0" err="1"/>
            <a:t>служител</a:t>
          </a:r>
          <a:r>
            <a:rPr lang="ru-RU" sz="1800" kern="1200" dirty="0"/>
            <a:t>, директор, </a:t>
          </a:r>
          <a:r>
            <a:rPr lang="ru-RU" sz="1800" kern="1200" dirty="0" err="1"/>
            <a:t>представител</a:t>
          </a:r>
          <a:r>
            <a:rPr lang="ru-RU" sz="1800" kern="1200" dirty="0"/>
            <a:t> , член на </a:t>
          </a:r>
          <a:r>
            <a:rPr lang="ru-RU" sz="1800" kern="1200" dirty="0" err="1"/>
            <a:t>съвета</a:t>
          </a:r>
          <a:r>
            <a:rPr lang="ru-RU" sz="1800" kern="1200" dirty="0"/>
            <a:t> на </a:t>
          </a:r>
          <a:r>
            <a:rPr lang="ru-RU" sz="1800" kern="1200" dirty="0" err="1"/>
            <a:t>директорите</a:t>
          </a:r>
          <a:r>
            <a:rPr lang="ru-RU" sz="1800" kern="1200" dirty="0"/>
            <a:t>, </a:t>
          </a:r>
          <a:r>
            <a:rPr lang="ru-RU" sz="1800" kern="1200" dirty="0" err="1"/>
            <a:t>мениджър</a:t>
          </a:r>
          <a:r>
            <a:rPr lang="ru-RU" sz="1800" kern="1200" dirty="0"/>
            <a:t>, </a:t>
          </a:r>
          <a:r>
            <a:rPr lang="ru-RU" sz="1800" kern="1200" dirty="0" err="1"/>
            <a:t>доставчик</a:t>
          </a:r>
          <a:r>
            <a:rPr lang="ru-RU" sz="1800" kern="1200" dirty="0"/>
            <a:t>, </a:t>
          </a:r>
          <a:r>
            <a:rPr lang="ru-RU" sz="1800" kern="1200" dirty="0" err="1"/>
            <a:t>партньор</a:t>
          </a:r>
          <a:r>
            <a:rPr lang="ru-RU" sz="1800" kern="1200" dirty="0"/>
            <a:t> на Стинг АД или  </a:t>
          </a:r>
          <a:r>
            <a:rPr lang="ru-RU" sz="1800" kern="1200" dirty="0" err="1"/>
            <a:t>нейните</a:t>
          </a:r>
          <a:r>
            <a:rPr lang="ru-RU" sz="1800" kern="1200" dirty="0"/>
            <a:t> </a:t>
          </a:r>
          <a:r>
            <a:rPr lang="ru-RU" sz="1800" kern="1200" dirty="0" err="1"/>
            <a:t>дъщерни</a:t>
          </a:r>
          <a:r>
            <a:rPr lang="ru-RU" sz="1800" kern="1200" dirty="0"/>
            <a:t> дружества .</a:t>
          </a:r>
          <a:endParaRPr lang="en-US" sz="1800" kern="1200" dirty="0"/>
        </a:p>
        <a:p>
          <a:pPr marL="0" lvl="0" indent="0" algn="ctr" defTabSz="800100">
            <a:lnSpc>
              <a:spcPct val="90000"/>
            </a:lnSpc>
            <a:spcBef>
              <a:spcPct val="0"/>
            </a:spcBef>
            <a:spcAft>
              <a:spcPct val="35000"/>
            </a:spcAft>
            <a:buNone/>
          </a:pPr>
          <a:r>
            <a:rPr lang="ru-RU" sz="1800" kern="1200" dirty="0" err="1"/>
            <a:t>Всички</a:t>
          </a:r>
          <a:r>
            <a:rPr lang="ru-RU" sz="1800" kern="1200" dirty="0"/>
            <a:t> </a:t>
          </a:r>
          <a:r>
            <a:rPr lang="ru-RU" sz="1800" kern="1200" dirty="0" err="1"/>
            <a:t>останали</a:t>
          </a:r>
          <a:r>
            <a:rPr lang="ru-RU" sz="1800" kern="1200" dirty="0"/>
            <a:t> политики и </a:t>
          </a:r>
          <a:r>
            <a:rPr lang="ru-RU" sz="1800" kern="1200" dirty="0" err="1"/>
            <a:t>процедури</a:t>
          </a:r>
          <a:r>
            <a:rPr lang="ru-RU" sz="1800" kern="1200" dirty="0"/>
            <a:t> в </a:t>
          </a:r>
          <a:r>
            <a:rPr lang="ru-RU" sz="1800" kern="1200" dirty="0" err="1"/>
            <a:t>компанията</a:t>
          </a:r>
          <a:r>
            <a:rPr lang="ru-RU" sz="1800" kern="1200" dirty="0"/>
            <a:t> </a:t>
          </a:r>
          <a:r>
            <a:rPr lang="ru-RU" sz="1800" kern="1200" dirty="0" err="1"/>
            <a:t>са</a:t>
          </a:r>
          <a:r>
            <a:rPr lang="ru-RU" sz="1800" kern="1200" dirty="0"/>
            <a:t> </a:t>
          </a:r>
          <a:r>
            <a:rPr lang="ru-RU" sz="1800" kern="1200" dirty="0" err="1"/>
            <a:t>свързани</a:t>
          </a:r>
          <a:r>
            <a:rPr lang="ru-RU" sz="1800" kern="1200" dirty="0"/>
            <a:t> с </a:t>
          </a:r>
          <a:r>
            <a:rPr lang="ru-RU" sz="1800" kern="1200" dirty="0" err="1"/>
            <a:t>тази</a:t>
          </a:r>
          <a:r>
            <a:rPr lang="ru-RU" sz="1800" kern="1200" dirty="0"/>
            <a:t> тема и </a:t>
          </a:r>
          <a:r>
            <a:rPr lang="ru-RU" sz="1800" kern="1200" dirty="0" err="1"/>
            <a:t>са</a:t>
          </a:r>
          <a:r>
            <a:rPr lang="ru-RU" sz="1800" kern="1200" dirty="0"/>
            <a:t> </a:t>
          </a:r>
          <a:r>
            <a:rPr lang="ru-RU" sz="1800" kern="1200" dirty="0" err="1"/>
            <a:t>приведени</a:t>
          </a:r>
          <a:r>
            <a:rPr lang="ru-RU" sz="1800" kern="1200" dirty="0"/>
            <a:t> в </a:t>
          </a:r>
          <a:r>
            <a:rPr lang="ru-RU" sz="1800" kern="1200" dirty="0" err="1"/>
            <a:t>съответствие</a:t>
          </a:r>
          <a:r>
            <a:rPr lang="ru-RU" sz="1800" kern="1200" dirty="0"/>
            <a:t> с </a:t>
          </a:r>
          <a:r>
            <a:rPr lang="ru-RU" sz="1800" kern="1200" dirty="0" err="1"/>
            <a:t>тази</a:t>
          </a:r>
          <a:r>
            <a:rPr lang="ru-RU" sz="1800" kern="1200" dirty="0"/>
            <a:t> политика. Стинг АД се </a:t>
          </a:r>
          <a:r>
            <a:rPr lang="ru-RU" sz="1800" kern="1200" dirty="0" err="1"/>
            <a:t>ангажира</a:t>
          </a:r>
          <a:r>
            <a:rPr lang="ru-RU" sz="1800" kern="1200" dirty="0"/>
            <a:t> да </a:t>
          </a:r>
          <a:r>
            <a:rPr lang="ru-RU" sz="1800" kern="1200" dirty="0" err="1"/>
            <a:t>осъществява</a:t>
          </a:r>
          <a:r>
            <a:rPr lang="ru-RU" sz="1800" kern="1200" dirty="0"/>
            <a:t> </a:t>
          </a:r>
          <a:r>
            <a:rPr lang="ru-RU" sz="1800" kern="1200" dirty="0" err="1"/>
            <a:t>своята</a:t>
          </a:r>
          <a:r>
            <a:rPr lang="ru-RU" sz="1800" kern="1200" dirty="0"/>
            <a:t> </a:t>
          </a:r>
          <a:r>
            <a:rPr lang="ru-RU" sz="1800" kern="1200" dirty="0" err="1"/>
            <a:t>дейност</a:t>
          </a:r>
          <a:r>
            <a:rPr lang="ru-RU" sz="1800" kern="1200" dirty="0"/>
            <a:t> и да </a:t>
          </a:r>
          <a:r>
            <a:rPr lang="ru-RU" sz="1800" kern="1200" dirty="0" err="1"/>
            <a:t>управлява</a:t>
          </a:r>
          <a:r>
            <a:rPr lang="ru-RU" sz="1800" kern="1200" dirty="0"/>
            <a:t> бизнес </a:t>
          </a:r>
          <a:r>
            <a:rPr lang="ru-RU" sz="1800" kern="1200" dirty="0" err="1"/>
            <a:t>процесите</a:t>
          </a:r>
          <a:r>
            <a:rPr lang="ru-RU" sz="1800" kern="1200" dirty="0"/>
            <a:t> си по начин, </a:t>
          </a:r>
          <a:r>
            <a:rPr lang="ru-RU" sz="1800" kern="1200" dirty="0" err="1"/>
            <a:t>който</a:t>
          </a:r>
          <a:r>
            <a:rPr lang="ru-RU" sz="1800" kern="1200" dirty="0"/>
            <a:t> е </a:t>
          </a:r>
          <a:r>
            <a:rPr lang="ru-RU" sz="1800" kern="1200" dirty="0" err="1"/>
            <a:t>етичен</a:t>
          </a:r>
          <a:r>
            <a:rPr lang="ru-RU" sz="1800" kern="1200" dirty="0"/>
            <a:t>, прозрачен и отговорен </a:t>
          </a:r>
          <a:r>
            <a:rPr lang="ru-RU" sz="1800" kern="1200" dirty="0" err="1"/>
            <a:t>към</a:t>
          </a:r>
          <a:r>
            <a:rPr lang="ru-RU" sz="1800" kern="1200" dirty="0"/>
            <a:t> </a:t>
          </a:r>
          <a:r>
            <a:rPr lang="ru-RU" sz="1800" kern="1200" dirty="0" err="1"/>
            <a:t>борбата</a:t>
          </a:r>
          <a:r>
            <a:rPr lang="ru-RU" sz="1800" kern="1200" dirty="0"/>
            <a:t> с </a:t>
          </a:r>
          <a:r>
            <a:rPr lang="ru-RU" sz="1800" kern="1200" dirty="0" err="1"/>
            <a:t>подкупването</a:t>
          </a:r>
          <a:r>
            <a:rPr lang="ru-RU" sz="1800" kern="1200" dirty="0"/>
            <a:t> и </a:t>
          </a:r>
          <a:r>
            <a:rPr lang="ru-RU" sz="1800" kern="1200" dirty="0" err="1"/>
            <a:t>устойчивото</a:t>
          </a:r>
          <a:r>
            <a:rPr lang="ru-RU" sz="1800" kern="1200" dirty="0"/>
            <a:t> управление. </a:t>
          </a:r>
          <a:endParaRPr lang="en-US" sz="1800" kern="1200" dirty="0"/>
        </a:p>
        <a:p>
          <a:pPr marL="0" lvl="0" indent="0" algn="ctr" defTabSz="800100">
            <a:lnSpc>
              <a:spcPct val="90000"/>
            </a:lnSpc>
            <a:spcBef>
              <a:spcPct val="0"/>
            </a:spcBef>
            <a:spcAft>
              <a:spcPct val="35000"/>
            </a:spcAft>
            <a:buNone/>
          </a:pPr>
          <a:r>
            <a:rPr lang="ru-RU" sz="1800" kern="1200" dirty="0" err="1"/>
            <a:t>Настоящата</a:t>
          </a:r>
          <a:r>
            <a:rPr lang="ru-RU" sz="1800" kern="1200" dirty="0"/>
            <a:t> политика е </a:t>
          </a:r>
          <a:r>
            <a:rPr lang="ru-RU" sz="1800" kern="1200" dirty="0" err="1"/>
            <a:t>доказателство</a:t>
          </a:r>
          <a:r>
            <a:rPr lang="ru-RU" sz="1800" kern="1200" dirty="0"/>
            <a:t> за </a:t>
          </a:r>
          <a:r>
            <a:rPr lang="ru-RU" sz="1800" kern="1200" dirty="0" err="1"/>
            <a:t>стремежа</a:t>
          </a:r>
          <a:r>
            <a:rPr lang="ru-RU" sz="1800" kern="1200" dirty="0"/>
            <a:t> на </a:t>
          </a:r>
          <a:r>
            <a:rPr lang="ru-RU" sz="1800" kern="1200" dirty="0" err="1"/>
            <a:t>компанията</a:t>
          </a:r>
          <a:r>
            <a:rPr lang="ru-RU" sz="1800" kern="1200" dirty="0"/>
            <a:t> да </a:t>
          </a:r>
          <a:r>
            <a:rPr lang="ru-RU" sz="1800" kern="1200" dirty="0" err="1"/>
            <a:t>осигури</a:t>
          </a:r>
          <a:r>
            <a:rPr lang="ru-RU" sz="1800" kern="1200" dirty="0"/>
            <a:t> устойчиво развитие чрез прозрачно и </a:t>
          </a:r>
          <a:r>
            <a:rPr lang="ru-RU" sz="1800" kern="1200" dirty="0" err="1"/>
            <a:t>ефективно</a:t>
          </a:r>
          <a:r>
            <a:rPr lang="ru-RU" sz="1800" kern="1200" dirty="0"/>
            <a:t> управление, </a:t>
          </a:r>
          <a:r>
            <a:rPr lang="ru-RU" sz="1800" kern="1200" dirty="0" err="1"/>
            <a:t>недопускащо</a:t>
          </a:r>
          <a:r>
            <a:rPr lang="ru-RU" sz="1800" kern="1200" dirty="0"/>
            <a:t> </a:t>
          </a:r>
          <a:r>
            <a:rPr lang="ru-RU" sz="1800" kern="1200" dirty="0" err="1"/>
            <a:t>корупционни</a:t>
          </a:r>
          <a:r>
            <a:rPr lang="ru-RU" sz="1800" kern="1200" dirty="0"/>
            <a:t> практики и с </a:t>
          </a:r>
          <a:r>
            <a:rPr lang="ru-RU" sz="1800" kern="1200" dirty="0" err="1"/>
            <a:t>нулева</a:t>
          </a:r>
          <a:r>
            <a:rPr lang="ru-RU" sz="1800" kern="1200" dirty="0"/>
            <a:t> </a:t>
          </a:r>
          <a:r>
            <a:rPr lang="ru-RU" sz="1800" kern="1200" dirty="0" err="1"/>
            <a:t>толерантност</a:t>
          </a:r>
          <a:r>
            <a:rPr lang="ru-RU" sz="1800" kern="1200" dirty="0"/>
            <a:t> </a:t>
          </a:r>
          <a:r>
            <a:rPr lang="ru-RU" sz="1800" kern="1200" dirty="0" err="1"/>
            <a:t>към</a:t>
          </a:r>
          <a:r>
            <a:rPr lang="ru-RU" sz="1800" kern="1200" dirty="0"/>
            <a:t> </a:t>
          </a:r>
          <a:r>
            <a:rPr lang="ru-RU" sz="1800" kern="1200" dirty="0" err="1"/>
            <a:t>подкупването</a:t>
          </a:r>
          <a:r>
            <a:rPr lang="ru-RU" sz="1800" kern="1200" dirty="0"/>
            <a:t>, постоянно </a:t>
          </a:r>
          <a:r>
            <a:rPr lang="ru-RU" sz="1800" kern="1200" dirty="0" err="1"/>
            <a:t>подобряване</a:t>
          </a:r>
          <a:r>
            <a:rPr lang="ru-RU" sz="1800" kern="1200" dirty="0"/>
            <a:t> и </a:t>
          </a:r>
          <a:r>
            <a:rPr lang="ru-RU" sz="1800" kern="1200" dirty="0" err="1"/>
            <a:t>култура</a:t>
          </a:r>
          <a:r>
            <a:rPr lang="ru-RU" sz="1800" kern="1200" dirty="0"/>
            <a:t> за </a:t>
          </a:r>
          <a:r>
            <a:rPr lang="ru-RU" sz="1800" kern="1200" dirty="0" err="1"/>
            <a:t>борба</a:t>
          </a:r>
          <a:r>
            <a:rPr lang="ru-RU" sz="1800" kern="1200" dirty="0"/>
            <a:t> с </a:t>
          </a:r>
          <a:r>
            <a:rPr lang="ru-RU" sz="1800" kern="1200" dirty="0" err="1"/>
            <a:t>корупцията</a:t>
          </a:r>
          <a:r>
            <a:rPr lang="ru-RU" sz="1800" kern="1200" dirty="0"/>
            <a:t>. Стинг АД се </a:t>
          </a:r>
          <a:r>
            <a:rPr lang="ru-RU" sz="1800" kern="1200" dirty="0" err="1"/>
            <a:t>ангажира</a:t>
          </a:r>
          <a:r>
            <a:rPr lang="ru-RU" sz="1800" kern="1200" dirty="0"/>
            <a:t> да </a:t>
          </a:r>
          <a:r>
            <a:rPr lang="ru-RU" sz="1800" kern="1200" dirty="0" err="1"/>
            <a:t>работи</a:t>
          </a:r>
          <a:r>
            <a:rPr lang="ru-RU" sz="1800" kern="1200" dirty="0"/>
            <a:t> само с бизнес </a:t>
          </a:r>
          <a:r>
            <a:rPr lang="ru-RU" sz="1800" kern="1200" dirty="0" err="1"/>
            <a:t>партньори</a:t>
          </a:r>
          <a:r>
            <a:rPr lang="ru-RU" sz="1800" kern="1200" dirty="0"/>
            <a:t>, </a:t>
          </a:r>
          <a:r>
            <a:rPr lang="ru-RU" sz="1800" kern="1200" dirty="0" err="1"/>
            <a:t>които</a:t>
          </a:r>
          <a:r>
            <a:rPr lang="ru-RU" sz="1800" kern="1200" dirty="0"/>
            <a:t> </a:t>
          </a:r>
          <a:r>
            <a:rPr lang="ru-RU" sz="1800" kern="1200" dirty="0" err="1"/>
            <a:t>споделят</a:t>
          </a:r>
          <a:r>
            <a:rPr lang="ru-RU" sz="1800" kern="1200" dirty="0"/>
            <a:t> </a:t>
          </a:r>
          <a:r>
            <a:rPr lang="ru-RU" sz="1800" kern="1200" dirty="0" err="1"/>
            <a:t>същите</a:t>
          </a:r>
          <a:r>
            <a:rPr lang="ru-RU" sz="1800" kern="1200" dirty="0"/>
            <a:t> </a:t>
          </a:r>
          <a:r>
            <a:rPr lang="ru-RU" sz="1800" kern="1200" dirty="0" err="1"/>
            <a:t>етични</a:t>
          </a:r>
          <a:r>
            <a:rPr lang="ru-RU" sz="1800" kern="1200" dirty="0"/>
            <a:t> </a:t>
          </a:r>
          <a:r>
            <a:rPr lang="ru-RU" sz="1800" kern="1200" dirty="0" err="1"/>
            <a:t>изисквания</a:t>
          </a:r>
          <a:r>
            <a:rPr lang="ru-RU" sz="1800" kern="1200" dirty="0"/>
            <a:t>, </a:t>
          </a:r>
          <a:r>
            <a:rPr lang="ru-RU" sz="1800" kern="1200" dirty="0" err="1"/>
            <a:t>изложени</a:t>
          </a:r>
          <a:r>
            <a:rPr lang="ru-RU" sz="1800" kern="1200" dirty="0"/>
            <a:t> подробно в Кодекса за поведение на </a:t>
          </a:r>
          <a:r>
            <a:rPr lang="ru-RU" sz="1800" kern="1200" dirty="0" err="1"/>
            <a:t>доставчиците</a:t>
          </a:r>
          <a:r>
            <a:rPr lang="ru-RU" sz="1800" kern="1200" dirty="0"/>
            <a:t>, </a:t>
          </a:r>
          <a:r>
            <a:rPr lang="ru-RU" sz="1800" kern="1200" dirty="0" err="1"/>
            <a:t>приет</a:t>
          </a:r>
          <a:r>
            <a:rPr lang="ru-RU" sz="1800" kern="1200" dirty="0"/>
            <a:t> от Стинг АД. </a:t>
          </a:r>
          <a:endParaRPr lang="bg-BG" sz="1800" kern="1200" dirty="0"/>
        </a:p>
      </dsp:txBody>
      <dsp:txXfrm>
        <a:off x="117571" y="2124660"/>
        <a:ext cx="9492953" cy="37790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AFDF7-D350-4916-812A-A9F1CE5B0B9C}">
      <dsp:nvSpPr>
        <dsp:cNvPr id="0" name=""/>
        <dsp:cNvSpPr/>
      </dsp:nvSpPr>
      <dsp:spPr>
        <a:xfrm>
          <a:off x="0" y="2265"/>
          <a:ext cx="91059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968C58-C4E5-4CF3-85A7-38000528B429}">
      <dsp:nvSpPr>
        <dsp:cNvPr id="0" name=""/>
        <dsp:cNvSpPr/>
      </dsp:nvSpPr>
      <dsp:spPr>
        <a:xfrm>
          <a:off x="0" y="2265"/>
          <a:ext cx="9105900" cy="421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dirty="0"/>
            <a:t>Да </a:t>
          </a:r>
          <a:r>
            <a:rPr lang="ru-RU" sz="1400" kern="1200" dirty="0" err="1"/>
            <a:t>намали</a:t>
          </a:r>
          <a:r>
            <a:rPr lang="ru-RU" sz="1400" kern="1200" dirty="0"/>
            <a:t> </a:t>
          </a:r>
          <a:r>
            <a:rPr lang="ru-RU" sz="1400" kern="1200" dirty="0" err="1"/>
            <a:t>рисковете</a:t>
          </a:r>
          <a:r>
            <a:rPr lang="ru-RU" sz="1400" kern="1200" dirty="0"/>
            <a:t> от подкупи</a:t>
          </a:r>
          <a:r>
            <a:rPr lang="ru-RU" sz="1600" kern="1200" dirty="0"/>
            <a:t>, чрез </a:t>
          </a:r>
          <a:r>
            <a:rPr lang="ru-RU" sz="1600" kern="1200" dirty="0" err="1"/>
            <a:t>прилагане</a:t>
          </a:r>
          <a:r>
            <a:rPr lang="ru-RU" sz="1600" kern="1200" dirty="0"/>
            <a:t> на финансов контрол на ранен </a:t>
          </a:r>
          <a:r>
            <a:rPr lang="ru-RU" sz="1600" kern="1200" dirty="0" err="1"/>
            <a:t>етап</a:t>
          </a:r>
          <a:r>
            <a:rPr lang="ru-RU" sz="1600" kern="1200" dirty="0"/>
            <a:t>;</a:t>
          </a:r>
          <a:endParaRPr lang="bg-BG" sz="1600" kern="1200" dirty="0"/>
        </a:p>
      </dsp:txBody>
      <dsp:txXfrm>
        <a:off x="0" y="2265"/>
        <a:ext cx="9105900" cy="421423"/>
      </dsp:txXfrm>
    </dsp:sp>
    <dsp:sp modelId="{9C93968C-51D2-489D-8640-2574091A5848}">
      <dsp:nvSpPr>
        <dsp:cNvPr id="0" name=""/>
        <dsp:cNvSpPr/>
      </dsp:nvSpPr>
      <dsp:spPr>
        <a:xfrm>
          <a:off x="0" y="423689"/>
          <a:ext cx="91059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C271A1-C731-438E-973C-F9342C5B2BF7}">
      <dsp:nvSpPr>
        <dsp:cNvPr id="0" name=""/>
        <dsp:cNvSpPr/>
      </dsp:nvSpPr>
      <dsp:spPr>
        <a:xfrm>
          <a:off x="0" y="423689"/>
          <a:ext cx="9105900" cy="421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dirty="0"/>
            <a:t>Да </a:t>
          </a:r>
          <a:r>
            <a:rPr lang="ru-RU" sz="1600" kern="1200" dirty="0" err="1"/>
            <a:t>извършва</a:t>
          </a:r>
          <a:r>
            <a:rPr lang="ru-RU" sz="1600" kern="1200" dirty="0"/>
            <a:t> </a:t>
          </a:r>
          <a:r>
            <a:rPr lang="ru-RU" sz="1600" kern="1200" dirty="0" err="1"/>
            <a:t>непрекъснато</a:t>
          </a:r>
          <a:r>
            <a:rPr lang="ru-RU" sz="1600" kern="1200" dirty="0"/>
            <a:t> </a:t>
          </a:r>
          <a:r>
            <a:rPr lang="ru-RU" sz="1600" kern="1200" dirty="0" err="1"/>
            <a:t>подобряване</a:t>
          </a:r>
          <a:r>
            <a:rPr lang="ru-RU" sz="1600" kern="1200" dirty="0"/>
            <a:t> на </a:t>
          </a:r>
          <a:r>
            <a:rPr lang="ru-RU" sz="1600" kern="1200" dirty="0" err="1"/>
            <a:t>практиките</a:t>
          </a:r>
          <a:r>
            <a:rPr lang="ru-RU" sz="1600" kern="1200" dirty="0"/>
            <a:t> за </a:t>
          </a:r>
          <a:r>
            <a:rPr lang="ru-RU" sz="1600" kern="1200" dirty="0" err="1"/>
            <a:t>борба</a:t>
          </a:r>
          <a:r>
            <a:rPr lang="ru-RU" sz="1600" kern="1200" dirty="0"/>
            <a:t> с подкупите;</a:t>
          </a:r>
          <a:endParaRPr lang="bg-BG" sz="1600" kern="1200" dirty="0"/>
        </a:p>
      </dsp:txBody>
      <dsp:txXfrm>
        <a:off x="0" y="423689"/>
        <a:ext cx="9105900" cy="421423"/>
      </dsp:txXfrm>
    </dsp:sp>
    <dsp:sp modelId="{89CA6013-A094-4ED7-98C5-AC544909048B}">
      <dsp:nvSpPr>
        <dsp:cNvPr id="0" name=""/>
        <dsp:cNvSpPr/>
      </dsp:nvSpPr>
      <dsp:spPr>
        <a:xfrm>
          <a:off x="0" y="845112"/>
          <a:ext cx="91059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1973FA-41DF-4C4A-830D-1F3D6E37F89E}">
      <dsp:nvSpPr>
        <dsp:cNvPr id="0" name=""/>
        <dsp:cNvSpPr/>
      </dsp:nvSpPr>
      <dsp:spPr>
        <a:xfrm>
          <a:off x="0" y="845112"/>
          <a:ext cx="9105900" cy="421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dirty="0"/>
            <a:t>Да </a:t>
          </a:r>
          <a:r>
            <a:rPr lang="ru-RU" sz="1600" kern="1200" dirty="0" err="1"/>
            <a:t>придобие</a:t>
          </a:r>
          <a:r>
            <a:rPr lang="ru-RU" sz="1600" kern="1200" dirty="0"/>
            <a:t> конкурентно </a:t>
          </a:r>
          <a:r>
            <a:rPr lang="ru-RU" sz="1600" kern="1200" dirty="0" err="1"/>
            <a:t>предимство</a:t>
          </a:r>
          <a:r>
            <a:rPr lang="ru-RU" sz="1600" kern="1200" dirty="0"/>
            <a:t>;</a:t>
          </a:r>
          <a:endParaRPr lang="bg-BG" sz="1600" kern="1200" dirty="0"/>
        </a:p>
      </dsp:txBody>
      <dsp:txXfrm>
        <a:off x="0" y="845112"/>
        <a:ext cx="9105900" cy="421423"/>
      </dsp:txXfrm>
    </dsp:sp>
    <dsp:sp modelId="{02A31E65-B17E-4161-8555-CC50F428C706}">
      <dsp:nvSpPr>
        <dsp:cNvPr id="0" name=""/>
        <dsp:cNvSpPr/>
      </dsp:nvSpPr>
      <dsp:spPr>
        <a:xfrm>
          <a:off x="0" y="1266535"/>
          <a:ext cx="91059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7193D5-6AD5-4E35-AC51-610022B39255}">
      <dsp:nvSpPr>
        <dsp:cNvPr id="0" name=""/>
        <dsp:cNvSpPr/>
      </dsp:nvSpPr>
      <dsp:spPr>
        <a:xfrm>
          <a:off x="0" y="1266535"/>
          <a:ext cx="9105900" cy="421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dirty="0"/>
            <a:t>Да </a:t>
          </a:r>
          <a:r>
            <a:rPr lang="ru-RU" sz="1600" kern="1200" dirty="0" err="1"/>
            <a:t>гарантира</a:t>
          </a:r>
          <a:r>
            <a:rPr lang="ru-RU" sz="1600" kern="1200" dirty="0"/>
            <a:t>, че бизнес </a:t>
          </a:r>
          <a:r>
            <a:rPr lang="ru-RU" sz="1600" kern="1200" dirty="0" err="1"/>
            <a:t>партньорите</a:t>
          </a:r>
          <a:r>
            <a:rPr lang="ru-RU" sz="1600" kern="1200" dirty="0"/>
            <a:t> и </a:t>
          </a:r>
          <a:r>
            <a:rPr lang="ru-RU" sz="1600" kern="1200" dirty="0" err="1"/>
            <a:t>клиентите</a:t>
          </a:r>
          <a:r>
            <a:rPr lang="ru-RU" sz="1600" kern="1200" dirty="0"/>
            <a:t> </a:t>
          </a:r>
          <a:r>
            <a:rPr lang="ru-RU" sz="1600" kern="1200" dirty="0" err="1"/>
            <a:t>са</a:t>
          </a:r>
          <a:r>
            <a:rPr lang="ru-RU" sz="1600" kern="1200" dirty="0"/>
            <a:t> </a:t>
          </a:r>
          <a:r>
            <a:rPr lang="ru-RU" sz="1600" kern="1200" dirty="0" err="1"/>
            <a:t>уведомени</a:t>
          </a:r>
          <a:r>
            <a:rPr lang="ru-RU" sz="1600" kern="1200" dirty="0"/>
            <a:t> за </a:t>
          </a:r>
          <a:r>
            <a:rPr lang="ru-RU" sz="1600" kern="1200" dirty="0" err="1"/>
            <a:t>въведените</a:t>
          </a:r>
          <a:r>
            <a:rPr lang="ru-RU" sz="1600" kern="1200" dirty="0"/>
            <a:t> и </a:t>
          </a:r>
          <a:r>
            <a:rPr lang="ru-RU" sz="1600" kern="1200" dirty="0" err="1"/>
            <a:t>ефективно</a:t>
          </a:r>
          <a:r>
            <a:rPr lang="ru-RU" sz="1600" kern="1200" dirty="0"/>
            <a:t> </a:t>
          </a:r>
          <a:r>
            <a:rPr lang="ru-RU" sz="1600" kern="1200" dirty="0" err="1"/>
            <a:t>функциониращи</a:t>
          </a:r>
          <a:r>
            <a:rPr lang="ru-RU" sz="1600" kern="1200" dirty="0"/>
            <a:t> практики </a:t>
          </a:r>
          <a:r>
            <a:rPr lang="ru-RU" sz="1600" kern="1200" dirty="0" err="1"/>
            <a:t>срещу</a:t>
          </a:r>
          <a:r>
            <a:rPr lang="ru-RU" sz="1600" kern="1200" dirty="0"/>
            <a:t> подкупите;</a:t>
          </a:r>
        </a:p>
        <a:p>
          <a:pPr marL="0" lvl="0" indent="0" algn="l" defTabSz="711200">
            <a:lnSpc>
              <a:spcPct val="90000"/>
            </a:lnSpc>
            <a:spcBef>
              <a:spcPct val="0"/>
            </a:spcBef>
            <a:spcAft>
              <a:spcPct val="35000"/>
            </a:spcAft>
            <a:buNone/>
          </a:pPr>
          <a:endParaRPr lang="bg-BG" sz="1600" kern="1200" dirty="0"/>
        </a:p>
      </dsp:txBody>
      <dsp:txXfrm>
        <a:off x="0" y="1266535"/>
        <a:ext cx="9105900" cy="421423"/>
      </dsp:txXfrm>
    </dsp:sp>
    <dsp:sp modelId="{10141C72-6251-4241-B3E1-B884B908C204}">
      <dsp:nvSpPr>
        <dsp:cNvPr id="0" name=""/>
        <dsp:cNvSpPr/>
      </dsp:nvSpPr>
      <dsp:spPr>
        <a:xfrm>
          <a:off x="0" y="1687959"/>
          <a:ext cx="91059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AD6D90-4EA6-462F-AB4D-2BB892DCAAA9}">
      <dsp:nvSpPr>
        <dsp:cNvPr id="0" name=""/>
        <dsp:cNvSpPr/>
      </dsp:nvSpPr>
      <dsp:spPr>
        <a:xfrm>
          <a:off x="0" y="1687959"/>
          <a:ext cx="9105900" cy="421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dirty="0"/>
            <a:t>Да </a:t>
          </a:r>
          <a:r>
            <a:rPr lang="ru-RU" sz="1600" kern="1200" dirty="0" err="1"/>
            <a:t>привлича</a:t>
          </a:r>
          <a:r>
            <a:rPr lang="ru-RU" sz="1600" kern="1200" dirty="0"/>
            <a:t> нови бизнес </a:t>
          </a:r>
          <a:r>
            <a:rPr lang="ru-RU" sz="1600" kern="1200" dirty="0" err="1"/>
            <a:t>партньори</a:t>
          </a:r>
          <a:r>
            <a:rPr lang="ru-RU" sz="1600" kern="1200" dirty="0"/>
            <a:t>;</a:t>
          </a:r>
          <a:endParaRPr lang="bg-BG" sz="1600" kern="1200" dirty="0"/>
        </a:p>
      </dsp:txBody>
      <dsp:txXfrm>
        <a:off x="0" y="1687959"/>
        <a:ext cx="9105900" cy="421423"/>
      </dsp:txXfrm>
    </dsp:sp>
    <dsp:sp modelId="{D9564CBA-B40D-46ED-990C-F996E40D5FA9}">
      <dsp:nvSpPr>
        <dsp:cNvPr id="0" name=""/>
        <dsp:cNvSpPr/>
      </dsp:nvSpPr>
      <dsp:spPr>
        <a:xfrm>
          <a:off x="0" y="2109382"/>
          <a:ext cx="91059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611C2A-E0FD-4811-BECF-85A35A16A1CA}">
      <dsp:nvSpPr>
        <dsp:cNvPr id="0" name=""/>
        <dsp:cNvSpPr/>
      </dsp:nvSpPr>
      <dsp:spPr>
        <a:xfrm>
          <a:off x="0" y="2109382"/>
          <a:ext cx="9105900" cy="421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dirty="0"/>
            <a:t>Предотврати, да </a:t>
          </a:r>
          <a:r>
            <a:rPr lang="ru-RU" sz="1600" kern="1200" dirty="0" err="1"/>
            <a:t>открие</a:t>
          </a:r>
          <a:r>
            <a:rPr lang="ru-RU" sz="1600" kern="1200" dirty="0"/>
            <a:t> и да се </a:t>
          </a:r>
          <a:r>
            <a:rPr lang="ru-RU" sz="1600" kern="1200" dirty="0" err="1"/>
            <a:t>справи</a:t>
          </a:r>
          <a:r>
            <a:rPr lang="ru-RU" sz="1600" kern="1200" dirty="0"/>
            <a:t> с </a:t>
          </a:r>
          <a:r>
            <a:rPr lang="ru-RU" sz="1600" kern="1200" dirty="0" err="1"/>
            <a:t>рисковете</a:t>
          </a:r>
          <a:r>
            <a:rPr lang="ru-RU" sz="1600" kern="1200" dirty="0"/>
            <a:t> от подкупите;</a:t>
          </a:r>
          <a:endParaRPr lang="bg-BG" sz="1600" kern="1200" dirty="0"/>
        </a:p>
      </dsp:txBody>
      <dsp:txXfrm>
        <a:off x="0" y="2109382"/>
        <a:ext cx="9105900" cy="421423"/>
      </dsp:txXfrm>
    </dsp:sp>
    <dsp:sp modelId="{95CDB672-FD24-4BCF-8F4B-4D66F3CE1DE0}">
      <dsp:nvSpPr>
        <dsp:cNvPr id="0" name=""/>
        <dsp:cNvSpPr/>
      </dsp:nvSpPr>
      <dsp:spPr>
        <a:xfrm>
          <a:off x="0" y="2530805"/>
          <a:ext cx="91059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7747E4-33B5-4B3E-B145-74C4BF7DFC41}">
      <dsp:nvSpPr>
        <dsp:cNvPr id="0" name=""/>
        <dsp:cNvSpPr/>
      </dsp:nvSpPr>
      <dsp:spPr>
        <a:xfrm>
          <a:off x="0" y="2530805"/>
          <a:ext cx="9105900" cy="421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dirty="0"/>
            <a:t>Да </a:t>
          </a:r>
          <a:r>
            <a:rPr lang="ru-RU" sz="1600" kern="1200" dirty="0" err="1"/>
            <a:t>увеличи</a:t>
          </a:r>
          <a:r>
            <a:rPr lang="ru-RU" sz="1600" kern="1200" dirty="0"/>
            <a:t> </a:t>
          </a:r>
          <a:r>
            <a:rPr lang="ru-RU" sz="1600" kern="1200" dirty="0" err="1"/>
            <a:t>националното</a:t>
          </a:r>
          <a:r>
            <a:rPr lang="ru-RU" sz="1600" kern="1200" dirty="0"/>
            <a:t> и </a:t>
          </a:r>
          <a:r>
            <a:rPr lang="ru-RU" sz="1600" kern="1200" dirty="0" err="1"/>
            <a:t>международно</a:t>
          </a:r>
          <a:r>
            <a:rPr lang="ru-RU" sz="1600" kern="1200" dirty="0"/>
            <a:t> признание;</a:t>
          </a:r>
          <a:endParaRPr lang="bg-BG" sz="1600" kern="1200" dirty="0"/>
        </a:p>
      </dsp:txBody>
      <dsp:txXfrm>
        <a:off x="0" y="2530805"/>
        <a:ext cx="9105900" cy="421423"/>
      </dsp:txXfrm>
    </dsp:sp>
    <dsp:sp modelId="{FA73C75A-8A3F-4798-A90C-126CD9651A6A}">
      <dsp:nvSpPr>
        <dsp:cNvPr id="0" name=""/>
        <dsp:cNvSpPr/>
      </dsp:nvSpPr>
      <dsp:spPr>
        <a:xfrm>
          <a:off x="0" y="2952228"/>
          <a:ext cx="91059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A4725D-24B7-43DF-B392-186166B74623}">
      <dsp:nvSpPr>
        <dsp:cNvPr id="0" name=""/>
        <dsp:cNvSpPr/>
      </dsp:nvSpPr>
      <dsp:spPr>
        <a:xfrm>
          <a:off x="0" y="2952228"/>
          <a:ext cx="9105900" cy="421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dirty="0"/>
            <a:t>Да </a:t>
          </a:r>
          <a:r>
            <a:rPr lang="ru-RU" sz="1600" kern="1200" dirty="0" err="1"/>
            <a:t>насърчи</a:t>
          </a:r>
          <a:r>
            <a:rPr lang="ru-RU" sz="1600" kern="1200" dirty="0"/>
            <a:t> </a:t>
          </a:r>
          <a:r>
            <a:rPr lang="ru-RU" sz="1600" kern="1200" dirty="0" err="1"/>
            <a:t>доверието</a:t>
          </a:r>
          <a:r>
            <a:rPr lang="ru-RU" sz="1600" kern="1200" dirty="0"/>
            <a:t> между </a:t>
          </a:r>
          <a:r>
            <a:rPr lang="ru-RU" sz="1600" kern="1200" dirty="0" err="1"/>
            <a:t>служителите</a:t>
          </a:r>
          <a:r>
            <a:rPr lang="ru-RU" sz="1600" kern="1200" dirty="0"/>
            <a:t> </a:t>
          </a:r>
          <a:r>
            <a:rPr lang="ru-RU" sz="1600" kern="1200" dirty="0" err="1"/>
            <a:t>вътре</a:t>
          </a:r>
          <a:r>
            <a:rPr lang="ru-RU" sz="1600" kern="1200" dirty="0"/>
            <a:t> в </a:t>
          </a:r>
          <a:r>
            <a:rPr lang="ru-RU" sz="1600" kern="1200" dirty="0" err="1"/>
            <a:t>структурата</a:t>
          </a:r>
          <a:r>
            <a:rPr lang="ru-RU" sz="1600" kern="1200" dirty="0"/>
            <a:t> и </a:t>
          </a:r>
          <a:r>
            <a:rPr lang="ru-RU" sz="1600" kern="1200" dirty="0" err="1"/>
            <a:t>извън</a:t>
          </a:r>
          <a:r>
            <a:rPr lang="ru-RU" sz="1600" kern="1200" dirty="0"/>
            <a:t> </a:t>
          </a:r>
          <a:r>
            <a:rPr lang="ru-RU" sz="1600" kern="1200" dirty="0" err="1"/>
            <a:t>нея</a:t>
          </a:r>
          <a:r>
            <a:rPr lang="ru-RU" sz="1600" kern="1200" dirty="0"/>
            <a:t>;</a:t>
          </a:r>
          <a:endParaRPr lang="bg-BG" sz="1600" kern="1200" dirty="0"/>
        </a:p>
      </dsp:txBody>
      <dsp:txXfrm>
        <a:off x="0" y="2952228"/>
        <a:ext cx="9105900" cy="421423"/>
      </dsp:txXfrm>
    </dsp:sp>
    <dsp:sp modelId="{529311D5-01BC-42F9-86AB-0CBF32317499}">
      <dsp:nvSpPr>
        <dsp:cNvPr id="0" name=""/>
        <dsp:cNvSpPr/>
      </dsp:nvSpPr>
      <dsp:spPr>
        <a:xfrm>
          <a:off x="0" y="3373652"/>
          <a:ext cx="91059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33048C-59E0-4A19-A7A9-7EE7F87BA500}">
      <dsp:nvSpPr>
        <dsp:cNvPr id="0" name=""/>
        <dsp:cNvSpPr/>
      </dsp:nvSpPr>
      <dsp:spPr>
        <a:xfrm>
          <a:off x="0" y="3373652"/>
          <a:ext cx="9105900" cy="421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dirty="0"/>
            <a:t>Да </a:t>
          </a:r>
          <a:r>
            <a:rPr lang="ru-RU" sz="1600" kern="1200" dirty="0" err="1"/>
            <a:t>намали</a:t>
          </a:r>
          <a:r>
            <a:rPr lang="ru-RU" sz="1600" kern="1200" dirty="0"/>
            <a:t> </a:t>
          </a:r>
          <a:r>
            <a:rPr lang="ru-RU" sz="1600" kern="1200" dirty="0" err="1"/>
            <a:t>разходите</a:t>
          </a:r>
          <a:r>
            <a:rPr lang="ru-RU" sz="1600" kern="1200" dirty="0"/>
            <a:t> в </a:t>
          </a:r>
          <a:r>
            <a:rPr lang="ru-RU" sz="1600" kern="1200" dirty="0" err="1"/>
            <a:t>организацията</a:t>
          </a:r>
          <a:r>
            <a:rPr lang="ru-RU" sz="1600" kern="1200" dirty="0"/>
            <a:t>;</a:t>
          </a:r>
          <a:endParaRPr lang="bg-BG" sz="1600" kern="1200" dirty="0"/>
        </a:p>
      </dsp:txBody>
      <dsp:txXfrm>
        <a:off x="0" y="3373652"/>
        <a:ext cx="9105900" cy="421423"/>
      </dsp:txXfrm>
    </dsp:sp>
    <dsp:sp modelId="{AC164A94-0120-4D83-BB4D-7199A9AB4F0C}">
      <dsp:nvSpPr>
        <dsp:cNvPr id="0" name=""/>
        <dsp:cNvSpPr/>
      </dsp:nvSpPr>
      <dsp:spPr>
        <a:xfrm>
          <a:off x="0" y="3795075"/>
          <a:ext cx="91059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2C0B04-E997-4911-84A9-1FC723C0B159}">
      <dsp:nvSpPr>
        <dsp:cNvPr id="0" name=""/>
        <dsp:cNvSpPr/>
      </dsp:nvSpPr>
      <dsp:spPr>
        <a:xfrm>
          <a:off x="0" y="3795075"/>
          <a:ext cx="9105900" cy="421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dirty="0"/>
            <a:t>Да предотврати конфликта на </a:t>
          </a:r>
          <a:r>
            <a:rPr lang="ru-RU" sz="1600" kern="1200" dirty="0" err="1"/>
            <a:t>интереси</a:t>
          </a:r>
          <a:r>
            <a:rPr lang="ru-RU" sz="1600" kern="1200" dirty="0"/>
            <a:t>;</a:t>
          </a:r>
          <a:endParaRPr lang="bg-BG" sz="1600" kern="1200" dirty="0"/>
        </a:p>
      </dsp:txBody>
      <dsp:txXfrm>
        <a:off x="0" y="3795075"/>
        <a:ext cx="9105900" cy="421423"/>
      </dsp:txXfrm>
    </dsp:sp>
    <dsp:sp modelId="{0F2C43BE-CCE2-4EA5-9344-A52323D6B472}">
      <dsp:nvSpPr>
        <dsp:cNvPr id="0" name=""/>
        <dsp:cNvSpPr/>
      </dsp:nvSpPr>
      <dsp:spPr>
        <a:xfrm>
          <a:off x="0" y="4216498"/>
          <a:ext cx="91059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F1006A-9385-42C9-8CB5-BEA3A4175495}">
      <dsp:nvSpPr>
        <dsp:cNvPr id="0" name=""/>
        <dsp:cNvSpPr/>
      </dsp:nvSpPr>
      <dsp:spPr>
        <a:xfrm>
          <a:off x="0" y="4216498"/>
          <a:ext cx="9105900" cy="421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dirty="0"/>
            <a:t>Да </a:t>
          </a:r>
          <a:r>
            <a:rPr lang="ru-RU" sz="1600" kern="1200" dirty="0" err="1"/>
            <a:t>създаде</a:t>
          </a:r>
          <a:r>
            <a:rPr lang="ru-RU" sz="1600" kern="1200" dirty="0"/>
            <a:t> и </a:t>
          </a:r>
          <a:r>
            <a:rPr lang="ru-RU" sz="1600" kern="1200" dirty="0" err="1"/>
            <a:t>насърчава</a:t>
          </a:r>
          <a:r>
            <a:rPr lang="ru-RU" sz="1600" kern="1200" dirty="0"/>
            <a:t> </a:t>
          </a:r>
          <a:r>
            <a:rPr lang="ru-RU" sz="1600" kern="1200" dirty="0" err="1"/>
            <a:t>антикорупционната</a:t>
          </a:r>
          <a:r>
            <a:rPr lang="ru-RU" sz="1600" kern="1200" dirty="0"/>
            <a:t> </a:t>
          </a:r>
          <a:r>
            <a:rPr lang="ru-RU" sz="1600" kern="1200" dirty="0" err="1"/>
            <a:t>култура</a:t>
          </a:r>
          <a:r>
            <a:rPr lang="ru-RU" sz="500" kern="1200" dirty="0"/>
            <a:t>;</a:t>
          </a:r>
          <a:endParaRPr lang="bg-BG" sz="500" kern="1200" dirty="0"/>
        </a:p>
      </dsp:txBody>
      <dsp:txXfrm>
        <a:off x="0" y="4216498"/>
        <a:ext cx="9105900" cy="4214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EE623-DEB7-4542-BE03-AC88D4D22D37}">
      <dsp:nvSpPr>
        <dsp:cNvPr id="0" name=""/>
        <dsp:cNvSpPr/>
      </dsp:nvSpPr>
      <dsp:spPr>
        <a:xfrm rot="21300000">
          <a:off x="40336" y="2819396"/>
          <a:ext cx="13063813" cy="1496003"/>
        </a:xfrm>
        <a:prstGeom prst="mathMinus">
          <a:avLst/>
        </a:prstGeom>
        <a:solidFill>
          <a:schemeClr val="accent1">
            <a:tint val="60000"/>
            <a:hueOff val="0"/>
            <a:satOff val="0"/>
            <a:lumOff val="0"/>
            <a:alphaOff val="0"/>
          </a:schemeClr>
        </a:solidFill>
        <a:ln>
          <a:noFill/>
        </a:ln>
        <a:effectLst>
          <a:outerShdw blurRad="76200" dist="38100" dir="5400000" algn="ctr" rotWithShape="0">
            <a:srgbClr val="000000">
              <a:alpha val="76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2BE39047-DE94-452B-AB3F-4125F555AC1A}">
      <dsp:nvSpPr>
        <dsp:cNvPr id="0" name=""/>
        <dsp:cNvSpPr/>
      </dsp:nvSpPr>
      <dsp:spPr>
        <a:xfrm>
          <a:off x="1577338" y="356739"/>
          <a:ext cx="3943346" cy="2853918"/>
        </a:xfrm>
        <a:prstGeom prst="downArrow">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D504DFC-A066-4DC6-9EBF-2A278159063C}">
      <dsp:nvSpPr>
        <dsp:cNvPr id="0" name=""/>
        <dsp:cNvSpPr/>
      </dsp:nvSpPr>
      <dsp:spPr>
        <a:xfrm>
          <a:off x="6966578" y="0"/>
          <a:ext cx="4206235" cy="2996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bg-BG" sz="2400" i="1" kern="1200" dirty="0"/>
            <a:t>високи нива на почтеност и честност</a:t>
          </a:r>
          <a:endParaRPr lang="en-US" sz="2400" kern="1200" dirty="0"/>
        </a:p>
      </dsp:txBody>
      <dsp:txXfrm>
        <a:off x="6966578" y="0"/>
        <a:ext cx="4206235" cy="2996614"/>
      </dsp:txXfrm>
    </dsp:sp>
    <dsp:sp modelId="{C569489F-0F51-481E-89BB-E7A976D5B15C}">
      <dsp:nvSpPr>
        <dsp:cNvPr id="0" name=""/>
        <dsp:cNvSpPr/>
      </dsp:nvSpPr>
      <dsp:spPr>
        <a:xfrm>
          <a:off x="7623802" y="3924138"/>
          <a:ext cx="3943346" cy="2853918"/>
        </a:xfrm>
        <a:prstGeom prst="upArrow">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CE863D9-B0DD-4482-A7A8-B8D2565649CD}">
      <dsp:nvSpPr>
        <dsp:cNvPr id="0" name=""/>
        <dsp:cNvSpPr/>
      </dsp:nvSpPr>
      <dsp:spPr>
        <a:xfrm>
          <a:off x="1971673" y="4138182"/>
          <a:ext cx="4206235" cy="2996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bg-BG" sz="2800" i="1" kern="1200" dirty="0"/>
            <a:t>спазване на закона и етичните правила</a:t>
          </a:r>
          <a:endParaRPr lang="en-US" sz="2800" kern="1200" dirty="0"/>
        </a:p>
      </dsp:txBody>
      <dsp:txXfrm>
        <a:off x="1971673" y="4138182"/>
        <a:ext cx="4206235" cy="29966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A9F0E-94A2-4F30-B3E6-EB864B335A1E}">
      <dsp:nvSpPr>
        <dsp:cNvPr id="0" name=""/>
        <dsp:cNvSpPr/>
      </dsp:nvSpPr>
      <dsp:spPr>
        <a:xfrm>
          <a:off x="2358962" y="0"/>
          <a:ext cx="2035984" cy="1525742"/>
        </a:xfrm>
        <a:prstGeom prst="ellips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bg-BG" sz="1400" i="0" kern="1200" dirty="0">
              <a:latin typeface="Arial" panose="020B0604020202020204" pitchFamily="34" charset="0"/>
              <a:cs typeface="Arial" panose="020B0604020202020204" pitchFamily="34" charset="0"/>
            </a:rPr>
            <a:t>Взаимодействие със здравни специалисти</a:t>
          </a:r>
          <a:endParaRPr lang="en-US" sz="1400" i="0" kern="1200" dirty="0">
            <a:latin typeface="Arial" panose="020B0604020202020204" pitchFamily="34" charset="0"/>
            <a:cs typeface="Arial" panose="020B0604020202020204" pitchFamily="34" charset="0"/>
          </a:endParaRPr>
        </a:p>
      </dsp:txBody>
      <dsp:txXfrm>
        <a:off x="2657125" y="223440"/>
        <a:ext cx="1439658" cy="10788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73BEB-8BDF-4A85-9EE6-57A092C91C0E}">
      <dsp:nvSpPr>
        <dsp:cNvPr id="0" name=""/>
        <dsp:cNvSpPr/>
      </dsp:nvSpPr>
      <dsp:spPr>
        <a:xfrm>
          <a:off x="263668" y="318917"/>
          <a:ext cx="994316" cy="994316"/>
        </a:xfrm>
        <a:prstGeom prst="ellipse">
          <a:avLst/>
        </a:prstGeom>
        <a:gradFill rotWithShape="0">
          <a:gsLst>
            <a:gs pos="0">
              <a:schemeClr val="accent2">
                <a:alpha val="50000"/>
                <a:hueOff val="0"/>
                <a:satOff val="0"/>
                <a:lumOff val="0"/>
                <a:alphaOff val="0"/>
                <a:tint val="94000"/>
                <a:satMod val="100000"/>
                <a:lumMod val="104000"/>
              </a:schemeClr>
            </a:gs>
            <a:gs pos="69000">
              <a:schemeClr val="accent2">
                <a:alpha val="50000"/>
                <a:hueOff val="0"/>
                <a:satOff val="0"/>
                <a:lumOff val="0"/>
                <a:alphaOff val="0"/>
                <a:shade val="86000"/>
                <a:satMod val="130000"/>
                <a:lumMod val="102000"/>
              </a:schemeClr>
            </a:gs>
            <a:gs pos="100000">
              <a:schemeClr val="accent2">
                <a:alpha val="50000"/>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16F4132D-26E3-453C-A0A6-15BA5F78FF51}">
      <dsp:nvSpPr>
        <dsp:cNvPr id="0" name=""/>
        <dsp:cNvSpPr/>
      </dsp:nvSpPr>
      <dsp:spPr>
        <a:xfrm>
          <a:off x="760826" y="318917"/>
          <a:ext cx="5305043" cy="99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rtl="0">
            <a:lnSpc>
              <a:spcPct val="90000"/>
            </a:lnSpc>
            <a:spcBef>
              <a:spcPct val="0"/>
            </a:spcBef>
            <a:spcAft>
              <a:spcPct val="35000"/>
            </a:spcAft>
            <a:buNone/>
          </a:pPr>
          <a:r>
            <a:rPr lang="bg-BG" sz="2400" b="0" i="1" kern="1200" dirty="0">
              <a:latin typeface="Bahnschrift SemiLight SemiConde" panose="020B0502040204020203" pitchFamily="34" charset="0"/>
            </a:rPr>
            <a:t>Изплащане на възнаграждения, при оказани професионални услуги на Дружеството,</a:t>
          </a:r>
          <a:endParaRPr lang="en-US" sz="2400" b="0" i="1" kern="1200" dirty="0">
            <a:latin typeface="Bahnschrift SemiLight SemiConde" panose="020B0502040204020203" pitchFamily="34" charset="0"/>
          </a:endParaRPr>
        </a:p>
      </dsp:txBody>
      <dsp:txXfrm>
        <a:off x="760826" y="318917"/>
        <a:ext cx="5305043" cy="994316"/>
      </dsp:txXfrm>
    </dsp:sp>
    <dsp:sp modelId="{FDAA4F64-C04E-4E91-8D6B-64DCF8155635}">
      <dsp:nvSpPr>
        <dsp:cNvPr id="0" name=""/>
        <dsp:cNvSpPr/>
      </dsp:nvSpPr>
      <dsp:spPr>
        <a:xfrm>
          <a:off x="263668" y="1313234"/>
          <a:ext cx="994316" cy="994316"/>
        </a:xfrm>
        <a:prstGeom prst="ellipse">
          <a:avLst/>
        </a:prstGeom>
        <a:gradFill rotWithShape="0">
          <a:gsLst>
            <a:gs pos="0">
              <a:schemeClr val="accent3">
                <a:alpha val="50000"/>
                <a:hueOff val="0"/>
                <a:satOff val="0"/>
                <a:lumOff val="0"/>
                <a:alphaOff val="0"/>
                <a:tint val="94000"/>
                <a:satMod val="100000"/>
                <a:lumMod val="104000"/>
              </a:schemeClr>
            </a:gs>
            <a:gs pos="69000">
              <a:schemeClr val="accent3">
                <a:alpha val="50000"/>
                <a:hueOff val="0"/>
                <a:satOff val="0"/>
                <a:lumOff val="0"/>
                <a:alphaOff val="0"/>
                <a:shade val="86000"/>
                <a:satMod val="130000"/>
                <a:lumMod val="102000"/>
              </a:schemeClr>
            </a:gs>
            <a:gs pos="100000">
              <a:schemeClr val="accent3">
                <a:alpha val="50000"/>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F97D402F-E0F0-40CE-BCA0-6F6828FBABCA}">
      <dsp:nvSpPr>
        <dsp:cNvPr id="0" name=""/>
        <dsp:cNvSpPr/>
      </dsp:nvSpPr>
      <dsp:spPr>
        <a:xfrm>
          <a:off x="760826" y="1313234"/>
          <a:ext cx="5305043" cy="99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rtl="0">
            <a:lnSpc>
              <a:spcPct val="90000"/>
            </a:lnSpc>
            <a:spcBef>
              <a:spcPct val="0"/>
            </a:spcBef>
            <a:spcAft>
              <a:spcPct val="35000"/>
            </a:spcAft>
            <a:buNone/>
          </a:pPr>
          <a:r>
            <a:rPr lang="bg-BG" sz="2400" b="0" i="1" kern="1200" dirty="0">
              <a:latin typeface="Bahnschrift SemiLight SemiConde" panose="020B0502040204020203" pitchFamily="34" charset="0"/>
            </a:rPr>
            <a:t>определени на пазарен принцип, така че да не надвишават обичайната пазарна цена за услугите</a:t>
          </a:r>
          <a:endParaRPr lang="en-US" sz="2400" b="0" i="1" kern="1200" dirty="0">
            <a:latin typeface="Bahnschrift SemiLight SemiConde" panose="020B0502040204020203" pitchFamily="34" charset="0"/>
          </a:endParaRPr>
        </a:p>
      </dsp:txBody>
      <dsp:txXfrm>
        <a:off x="760826" y="1313234"/>
        <a:ext cx="5305043" cy="9943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D1459-1A8B-44CE-9E4A-E4876116F764}">
      <dsp:nvSpPr>
        <dsp:cNvPr id="0" name=""/>
        <dsp:cNvSpPr/>
      </dsp:nvSpPr>
      <dsp:spPr>
        <a:xfrm>
          <a:off x="5054" y="0"/>
          <a:ext cx="5789786" cy="4556702"/>
        </a:xfrm>
        <a:prstGeom prst="roundRect">
          <a:avLst>
            <a:gd name="adj" fmla="val 10000"/>
          </a:avLst>
        </a:prstGeom>
        <a:solidFill>
          <a:schemeClr val="accent2">
            <a:lumMod val="40000"/>
            <a:lumOff val="60000"/>
            <a:alpha val="90000"/>
          </a:schemeClr>
        </a:solidFill>
        <a:ln w="19050" cap="flat" cmpd="sng" algn="ctr">
          <a:solidFill>
            <a:srgbClr val="002060"/>
          </a:solidFill>
          <a:prstDash val="solid"/>
        </a:ln>
        <a:effectLst>
          <a:glow rad="101600">
            <a:schemeClr val="accent2">
              <a:satMod val="175000"/>
              <a:alpha val="40000"/>
            </a:schemeClr>
          </a:glow>
        </a:effectLst>
        <a:scene3d>
          <a:camera prst="perspectiveFron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bg-BG" sz="2000" b="1" i="0" kern="1200" dirty="0">
              <a:solidFill>
                <a:srgbClr val="3E3E3E"/>
              </a:solidFill>
              <a:latin typeface="Baskerville Old Face" panose="02020602080505020303" pitchFamily="18" charset="0"/>
            </a:rPr>
            <a:t>При обществени поръки:</a:t>
          </a:r>
        </a:p>
        <a:p>
          <a:pPr marL="0" lvl="0" indent="0" algn="ctr" defTabSz="889000" rtl="0">
            <a:lnSpc>
              <a:spcPct val="90000"/>
            </a:lnSpc>
            <a:spcBef>
              <a:spcPct val="0"/>
            </a:spcBef>
            <a:spcAft>
              <a:spcPct val="35000"/>
            </a:spcAft>
            <a:buNone/>
          </a:pPr>
          <a:r>
            <a:rPr lang="bg-BG" sz="2000" b="1" i="0" kern="1200" dirty="0">
              <a:solidFill>
                <a:srgbClr val="3E3E3E"/>
              </a:solidFill>
              <a:latin typeface="Baskerville Old Face" panose="02020602080505020303" pitchFamily="18" charset="0"/>
            </a:rPr>
            <a:t> само един кандидат подава оферта</a:t>
          </a:r>
        </a:p>
        <a:p>
          <a:pPr marL="0" lvl="0" indent="0" algn="ctr" defTabSz="889000" rtl="0">
            <a:lnSpc>
              <a:spcPct val="90000"/>
            </a:lnSpc>
            <a:spcBef>
              <a:spcPct val="0"/>
            </a:spcBef>
            <a:spcAft>
              <a:spcPct val="35000"/>
            </a:spcAft>
            <a:buNone/>
          </a:pPr>
          <a:r>
            <a:rPr lang="bg-BG" sz="2000" b="1" i="0" kern="1200" dirty="0">
              <a:solidFill>
                <a:srgbClr val="3E3E3E"/>
              </a:solidFill>
              <a:latin typeface="Baskerville Old Face" panose="02020602080505020303" pitchFamily="18" charset="0"/>
            </a:rPr>
            <a:t>Кратък срок за подаване на оферта</a:t>
          </a:r>
        </a:p>
        <a:p>
          <a:pPr marL="0" lvl="0" indent="0" algn="ctr" defTabSz="889000" rtl="0">
            <a:lnSpc>
              <a:spcPct val="90000"/>
            </a:lnSpc>
            <a:spcBef>
              <a:spcPct val="0"/>
            </a:spcBef>
            <a:spcAft>
              <a:spcPct val="35000"/>
            </a:spcAft>
            <a:buNone/>
          </a:pPr>
          <a:r>
            <a:rPr lang="bg-BG" sz="2000" b="1" i="0" kern="1200" dirty="0">
              <a:solidFill>
                <a:srgbClr val="3E3E3E"/>
              </a:solidFill>
              <a:latin typeface="Baskerville Old Face" panose="02020602080505020303" pitchFamily="18" charset="0"/>
            </a:rPr>
            <a:t>Победителят е неизвестна фирма</a:t>
          </a:r>
        </a:p>
        <a:p>
          <a:pPr marL="0" lvl="0" indent="0" algn="ctr" defTabSz="889000" rtl="0">
            <a:lnSpc>
              <a:spcPct val="90000"/>
            </a:lnSpc>
            <a:spcBef>
              <a:spcPct val="0"/>
            </a:spcBef>
            <a:spcAft>
              <a:spcPct val="35000"/>
            </a:spcAft>
            <a:buNone/>
          </a:pPr>
          <a:r>
            <a:rPr lang="bg-BG" sz="2000" b="1" i="0" kern="1200" dirty="0">
              <a:solidFill>
                <a:srgbClr val="3E3E3E"/>
              </a:solidFill>
              <a:latin typeface="Baskerville Old Face" panose="02020602080505020303" pitchFamily="18" charset="0"/>
            </a:rPr>
            <a:t>Нереалистично ниска цена</a:t>
          </a:r>
        </a:p>
        <a:p>
          <a:pPr marL="0" lvl="0" indent="0" algn="ctr" defTabSz="889000" rtl="0">
            <a:lnSpc>
              <a:spcPct val="90000"/>
            </a:lnSpc>
            <a:spcBef>
              <a:spcPct val="0"/>
            </a:spcBef>
            <a:spcAft>
              <a:spcPct val="35000"/>
            </a:spcAft>
            <a:buNone/>
          </a:pPr>
          <a:r>
            <a:rPr lang="bg-BG" sz="2000" b="1" i="0" kern="1200" dirty="0">
              <a:solidFill>
                <a:srgbClr val="3E3E3E"/>
              </a:solidFill>
              <a:latin typeface="Baskerville Old Face" panose="02020602080505020303" pitchFamily="18" charset="0"/>
            </a:rPr>
            <a:t>Фирмата изпълнител има връзки с държавни служители</a:t>
          </a:r>
        </a:p>
        <a:p>
          <a:pPr marL="0" lvl="0" indent="0" algn="ctr" defTabSz="889000" rtl="0">
            <a:lnSpc>
              <a:spcPct val="90000"/>
            </a:lnSpc>
            <a:spcBef>
              <a:spcPct val="0"/>
            </a:spcBef>
            <a:spcAft>
              <a:spcPct val="35000"/>
            </a:spcAft>
            <a:buNone/>
          </a:pPr>
          <a:endParaRPr lang="en-US" sz="2000" b="1" i="0" kern="1200" dirty="0">
            <a:solidFill>
              <a:srgbClr val="3E3E3E"/>
            </a:solidFill>
            <a:latin typeface="Baskerville Old Face" panose="02020602080505020303" pitchFamily="18" charset="0"/>
          </a:endParaRPr>
        </a:p>
      </dsp:txBody>
      <dsp:txXfrm>
        <a:off x="5054" y="1822680"/>
        <a:ext cx="5789786" cy="1822680"/>
      </dsp:txXfrm>
    </dsp:sp>
    <dsp:sp modelId="{8156CF77-0996-413A-963B-D08109FD8DA6}">
      <dsp:nvSpPr>
        <dsp:cNvPr id="0" name=""/>
        <dsp:cNvSpPr/>
      </dsp:nvSpPr>
      <dsp:spPr>
        <a:xfrm>
          <a:off x="2025161" y="0"/>
          <a:ext cx="1517381" cy="1517381"/>
        </a:xfrm>
        <a:prstGeom prst="ellipse">
          <a:avLst/>
        </a:prstGeom>
        <a:blipFill>
          <a:blip xmlns:r="http://schemas.openxmlformats.org/officeDocument/2006/relationships" r:embed="rId1"/>
          <a:srcRect/>
          <a:stretch>
            <a:fillRect l="-23000" r="-23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CD0869-4462-4715-A2ED-F1EB99BBFBFC}">
      <dsp:nvSpPr>
        <dsp:cNvPr id="0" name=""/>
        <dsp:cNvSpPr/>
      </dsp:nvSpPr>
      <dsp:spPr>
        <a:xfrm>
          <a:off x="5968534" y="0"/>
          <a:ext cx="5789786" cy="4556702"/>
        </a:xfrm>
        <a:prstGeom prst="roundRect">
          <a:avLst>
            <a:gd name="adj" fmla="val 10000"/>
          </a:avLst>
        </a:prstGeom>
        <a:solidFill>
          <a:srgbClr val="CCFFCC">
            <a:alpha val="89804"/>
          </a:srgbClr>
        </a:solidFill>
        <a:ln w="19050" cap="flat" cmpd="sng" algn="ctr">
          <a:solidFill>
            <a:srgbClr val="002060"/>
          </a:solidFill>
          <a:prstDash val="solid"/>
        </a:ln>
        <a:effectLst>
          <a:glow rad="139700">
            <a:schemeClr val="accent6">
              <a:satMod val="175000"/>
              <a:alpha val="40000"/>
            </a:schemeClr>
          </a:glow>
        </a:effectLst>
        <a:scene3d>
          <a:camera prst="perspectiveFron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bg-BG" sz="2000" b="1" kern="1200" dirty="0">
              <a:solidFill>
                <a:srgbClr val="3E3E3E"/>
              </a:solidFill>
              <a:latin typeface="Baskerville Old Face" panose="02020602080505020303" pitchFamily="18" charset="0"/>
            </a:rPr>
            <a:t>При служители: живее много над възможностите си; отказ  от отчетност; чести срещи с подставени лица без отчетност; изнасяне на информация или продажба, договаряне на условия без Ръководството</a:t>
          </a:r>
        </a:p>
        <a:p>
          <a:pPr marL="0" lvl="0" indent="0" algn="ctr" defTabSz="889000" rtl="0">
            <a:lnSpc>
              <a:spcPct val="90000"/>
            </a:lnSpc>
            <a:spcBef>
              <a:spcPct val="0"/>
            </a:spcBef>
            <a:spcAft>
              <a:spcPct val="35000"/>
            </a:spcAft>
            <a:buNone/>
          </a:pPr>
          <a:endParaRPr lang="en-US" sz="2000" b="1" kern="1200" dirty="0">
            <a:solidFill>
              <a:srgbClr val="3E3E3E"/>
            </a:solidFill>
            <a:latin typeface="Baskerville Old Face" panose="02020602080505020303" pitchFamily="18" charset="0"/>
          </a:endParaRPr>
        </a:p>
      </dsp:txBody>
      <dsp:txXfrm>
        <a:off x="5968534" y="1822680"/>
        <a:ext cx="5789786" cy="1822680"/>
      </dsp:txXfrm>
    </dsp:sp>
    <dsp:sp modelId="{AB6BAA4C-0DC9-44C0-82C5-0AD349C31188}">
      <dsp:nvSpPr>
        <dsp:cNvPr id="0" name=""/>
        <dsp:cNvSpPr/>
      </dsp:nvSpPr>
      <dsp:spPr>
        <a:xfrm>
          <a:off x="8104736" y="273402"/>
          <a:ext cx="1517381" cy="1517381"/>
        </a:xfrm>
        <a:prstGeom prst="ellipse">
          <a:avLst/>
        </a:prstGeom>
        <a:blipFill>
          <a:blip xmlns:r="http://schemas.openxmlformats.org/officeDocument/2006/relationships" r:embed="rId2"/>
          <a:srcRect/>
          <a:stretch>
            <a:fillRect l="-28000" r="-28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D47714-E3B4-4F71-8144-EB7DBB25C6C8}">
      <dsp:nvSpPr>
        <dsp:cNvPr id="0" name=""/>
        <dsp:cNvSpPr/>
      </dsp:nvSpPr>
      <dsp:spPr>
        <a:xfrm>
          <a:off x="470534" y="3645361"/>
          <a:ext cx="10822305" cy="683505"/>
        </a:xfrm>
        <a:prstGeom prst="leftRight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D1E0B-F240-4147-9C5B-C0C6D7D47A01}">
      <dsp:nvSpPr>
        <dsp:cNvPr id="0" name=""/>
        <dsp:cNvSpPr/>
      </dsp:nvSpPr>
      <dsp:spPr>
        <a:xfrm>
          <a:off x="0" y="0"/>
          <a:ext cx="7632466" cy="0"/>
        </a:xfrm>
        <a:prstGeom prst="line">
          <a:avLst/>
        </a:prstGeom>
        <a:solidFill>
          <a:schemeClr val="lt1">
            <a:hueOff val="0"/>
            <a:satOff val="0"/>
            <a:lumOff val="0"/>
            <a:alphaOff val="0"/>
          </a:schemeClr>
        </a:solidFill>
        <a:ln>
          <a:noFill/>
        </a:ln>
        <a:effectLst>
          <a:outerShdw blurRad="50800" dist="38100" dir="5400000" sy="96000" rotWithShape="0">
            <a:srgbClr val="000000">
              <a:alpha val="54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EBDF108-B3D0-4EC6-BE02-B6F1D655B5CE}">
      <dsp:nvSpPr>
        <dsp:cNvPr id="0" name=""/>
        <dsp:cNvSpPr/>
      </dsp:nvSpPr>
      <dsp:spPr>
        <a:xfrm>
          <a:off x="0" y="0"/>
          <a:ext cx="7632466" cy="1109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rtl="0">
            <a:lnSpc>
              <a:spcPct val="90000"/>
            </a:lnSpc>
            <a:spcBef>
              <a:spcPct val="0"/>
            </a:spcBef>
            <a:spcAft>
              <a:spcPct val="35000"/>
            </a:spcAft>
            <a:buNone/>
          </a:pPr>
          <a:r>
            <a:rPr lang="bg-BG" sz="5200" b="0" kern="1200" dirty="0"/>
            <a:t>Конфликт на интереси</a:t>
          </a:r>
          <a:endParaRPr lang="en-US" sz="5200" kern="1200" dirty="0"/>
        </a:p>
      </dsp:txBody>
      <dsp:txXfrm>
        <a:off x="0" y="0"/>
        <a:ext cx="7632466" cy="11092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EDD3B8-5E68-48E9-AAB1-5DE570C28E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A897E35-4312-4077-83D3-69953080BC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836F02-AF67-416B-AB85-08CFF698F86D}" type="datetimeFigureOut">
              <a:rPr lang="en-US" smtClean="0"/>
              <a:t>7/1/2025</a:t>
            </a:fld>
            <a:endParaRPr lang="en-US" dirty="0"/>
          </a:p>
        </p:txBody>
      </p:sp>
      <p:sp>
        <p:nvSpPr>
          <p:cNvPr id="4" name="Footer Placeholder 3">
            <a:extLst>
              <a:ext uri="{FF2B5EF4-FFF2-40B4-BE49-F238E27FC236}">
                <a16:creationId xmlns:a16="http://schemas.microsoft.com/office/drawing/2014/main" id="{75853C52-2B92-4B9E-86F4-DB78684BEC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20E0EA4-BAD2-4335-9446-CA4CCFEC14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65BC62-3B36-43F8-8B69-D6E5E743DA31}" type="slidenum">
              <a:rPr lang="en-US" smtClean="0"/>
              <a:t>‹#›</a:t>
            </a:fld>
            <a:endParaRPr lang="en-US" dirty="0"/>
          </a:p>
        </p:txBody>
      </p:sp>
    </p:spTree>
    <p:extLst>
      <p:ext uri="{BB962C8B-B14F-4D97-AF65-F5344CB8AC3E}">
        <p14:creationId xmlns:p14="http://schemas.microsoft.com/office/powerpoint/2010/main" val="3316518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7E8F0-931C-4E43-98D1-A3CD0E0034DC}" type="datetimeFigureOut">
              <a:rPr lang="en-US" smtClean="0"/>
              <a:t>7/1/2025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EB063-7F11-4E3B-BA52-07405B1C2D95}" type="slidenum">
              <a:rPr lang="en-US" smtClean="0"/>
              <a:t>‹#›</a:t>
            </a:fld>
            <a:endParaRPr lang="en-US" dirty="0"/>
          </a:p>
        </p:txBody>
      </p:sp>
    </p:spTree>
    <p:extLst>
      <p:ext uri="{BB962C8B-B14F-4D97-AF65-F5344CB8AC3E}">
        <p14:creationId xmlns:p14="http://schemas.microsoft.com/office/powerpoint/2010/main" val="186293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ahoma" panose="020B0604030504040204" pitchFamily="34" charset="0"/>
                <a:ea typeface="Tahoma" panose="020B0604030504040204" pitchFamily="34" charset="0"/>
                <a:cs typeface="Tahoma" panose="020B0604030504040204" pitchFamily="34" charset="0"/>
              </a:rPr>
              <a:t>Be specific and direct in the title. Use the subtitle to give the specific context of the speech.</a:t>
            </a:r>
          </a:p>
          <a:p>
            <a:r>
              <a:rPr lang="en-US" sz="1200" dirty="0">
                <a:latin typeface="Tahoma" panose="020B0604030504040204" pitchFamily="34" charset="0"/>
                <a:ea typeface="Tahoma" panose="020B0604030504040204" pitchFamily="34" charset="0"/>
                <a:cs typeface="Tahoma" panose="020B0604030504040204" pitchFamily="34" charset="0"/>
              </a:rPr>
              <a:t>-The goal should be to capture the audience’s attention which can be done with a quote, a startling statistic, or fact.  It is not necessary to include this attention getter on the slide.</a:t>
            </a:r>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a:t>
            </a:fld>
            <a:endParaRPr lang="en-US" dirty="0"/>
          </a:p>
        </p:txBody>
      </p:sp>
    </p:spTree>
    <p:extLst>
      <p:ext uri="{BB962C8B-B14F-4D97-AF65-F5344CB8AC3E}">
        <p14:creationId xmlns:p14="http://schemas.microsoft.com/office/powerpoint/2010/main" val="3205455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of main point #1 should be clear and concise.  Each piece of evidence should be summarized for clarity and cited correctly.  Do not simply read the pieces of evidence, but elaborate where needed.  </a:t>
            </a:r>
          </a:p>
          <a:p>
            <a:r>
              <a:rPr lang="en-US" dirty="0"/>
              <a:t>[type notes for elaboration here]</a:t>
            </a:r>
          </a:p>
          <a:p>
            <a:r>
              <a:rPr lang="en-US" dirty="0"/>
              <a:t>Be sure to transition to main point #2 and the next slide.</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a:t>
            </a:fld>
            <a:endParaRPr lang="en-US" dirty="0"/>
          </a:p>
        </p:txBody>
      </p:sp>
    </p:spTree>
    <p:extLst>
      <p:ext uri="{BB962C8B-B14F-4D97-AF65-F5344CB8AC3E}">
        <p14:creationId xmlns:p14="http://schemas.microsoft.com/office/powerpoint/2010/main" val="263945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4</a:t>
            </a:fld>
            <a:endParaRPr lang="en-US" dirty="0"/>
          </a:p>
        </p:txBody>
      </p:sp>
    </p:spTree>
    <p:extLst>
      <p:ext uri="{BB962C8B-B14F-4D97-AF65-F5344CB8AC3E}">
        <p14:creationId xmlns:p14="http://schemas.microsoft.com/office/powerpoint/2010/main" val="2752401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of main point #2 should be clear and concise.  Each piece of evidence should be summarized for clarity and cited correctly.  Do not simply read the pieces of evidence, but elaborate where needed.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[type notes for elaboration here]</a:t>
            </a:r>
          </a:p>
          <a:p>
            <a:r>
              <a:rPr lang="en-US" dirty="0"/>
              <a:t>Be sure to transition to main point #3 and the next slide.</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6</a:t>
            </a:fld>
            <a:endParaRPr lang="en-US" dirty="0"/>
          </a:p>
        </p:txBody>
      </p:sp>
    </p:spTree>
    <p:extLst>
      <p:ext uri="{BB962C8B-B14F-4D97-AF65-F5344CB8AC3E}">
        <p14:creationId xmlns:p14="http://schemas.microsoft.com/office/powerpoint/2010/main" val="75056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7</a:t>
            </a:fld>
            <a:endParaRPr lang="en-US" dirty="0"/>
          </a:p>
        </p:txBody>
      </p:sp>
    </p:spTree>
    <p:extLst>
      <p:ext uri="{BB962C8B-B14F-4D97-AF65-F5344CB8AC3E}">
        <p14:creationId xmlns:p14="http://schemas.microsoft.com/office/powerpoint/2010/main" val="3730541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6C47-B260-4BB6-8230-7D14D5CDE026}" type="datetimeFigureOut">
              <a:rPr lang="en-US" noProof="0" smtClean="0"/>
              <a:t>7/1/2025</a:t>
            </a:fld>
            <a:endParaRPr lang="en-US" noProof="0" dirty="0"/>
          </a:p>
        </p:txBody>
      </p:sp>
      <p:sp>
        <p:nvSpPr>
          <p:cNvPr id="5" name="Footer Placeholder 4"/>
          <p:cNvSpPr>
            <a:spLocks noGrp="1"/>
          </p:cNvSpPr>
          <p:nvPr>
            <p:ph type="ftr" sz="quarter" idx="11"/>
          </p:nvPr>
        </p:nvSpPr>
        <p:spPr/>
        <p:txBody>
          <a:bodyPr/>
          <a:lstStyle/>
          <a:p>
            <a:r>
              <a:rPr lang="en-US" noProof="0"/>
              <a:t>Add a footer </a:t>
            </a:r>
            <a:endParaRPr lang="en-US" noProof="0" dirty="0"/>
          </a:p>
        </p:txBody>
      </p:sp>
      <p:sp>
        <p:nvSpPr>
          <p:cNvPr id="6" name="Slide Number Placeholder 5"/>
          <p:cNvSpPr>
            <a:spLocks noGrp="1"/>
          </p:cNvSpPr>
          <p:nvPr>
            <p:ph type="sldNum" sz="quarter" idx="12"/>
          </p:nvPr>
        </p:nvSpPr>
        <p:spPr/>
        <p:txBody>
          <a:bodyPr/>
          <a:lstStyle/>
          <a:p>
            <a:fld id="{A4942799-31AF-4FF8-9D79-C1A3E01FB207}" type="slidenum">
              <a:rPr lang="en-US" noProof="0" smtClean="0"/>
              <a:t>‹#›</a:t>
            </a:fld>
            <a:endParaRPr lang="en-US" noProof="0" dirty="0"/>
          </a:p>
        </p:txBody>
      </p:sp>
      <p:sp>
        <p:nvSpPr>
          <p:cNvPr id="7" name="Rectangle 6">
            <a:extLst>
              <a:ext uri="{FF2B5EF4-FFF2-40B4-BE49-F238E27FC236}">
                <a16:creationId xmlns:a16="http://schemas.microsoft.com/office/drawing/2014/main" id="{B8891C86-3353-2CCB-C1FA-E3A66369FA2B}"/>
              </a:ext>
            </a:extLst>
          </p:cNvPr>
          <p:cNvSpPr/>
          <p:nvPr userDrawn="1"/>
        </p:nvSpPr>
        <p:spPr>
          <a:xfrm>
            <a:off x="0" y="4818185"/>
            <a:ext cx="12192000" cy="2039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73740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7F6C47-B260-4BB6-8230-7D14D5CDE026}" type="datetimeFigureOut">
              <a:rPr lang="en-US" noProof="0" smtClean="0"/>
              <a:t>7/1/2025</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365048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7F6C47-B260-4BB6-8230-7D14D5CDE026}" type="datetimeFigureOut">
              <a:rPr lang="en-US" noProof="0" smtClean="0"/>
              <a:t>7/1/2025</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513868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7F6C47-B260-4BB6-8230-7D14D5CDE026}" type="datetimeFigureOut">
              <a:rPr lang="en-US" noProof="0" smtClean="0"/>
              <a:t>7/1/2025</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A4942799-31AF-4FF8-9D79-C1A3E01FB207}" type="slidenum">
              <a:rPr lang="en-US" noProof="0" smtClean="0"/>
              <a:t>‹#›</a:t>
            </a:fld>
            <a:endParaRPr lang="en-US" noProof="0"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94730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7F6C47-B260-4BB6-8230-7D14D5CDE026}" type="datetimeFigureOut">
              <a:rPr lang="en-US" noProof="0" smtClean="0"/>
              <a:t>7/1/2025</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767737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B7F6C47-B260-4BB6-8230-7D14D5CDE026}" type="datetimeFigureOut">
              <a:rPr lang="en-US" noProof="0" smtClean="0"/>
              <a:t>7/1/2025</a:t>
            </a:fld>
            <a:endParaRPr lang="en-US" noProof="0" dirty="0"/>
          </a:p>
        </p:txBody>
      </p:sp>
      <p:sp>
        <p:nvSpPr>
          <p:cNvPr id="4" name="Footer Placeholder 3"/>
          <p:cNvSpPr>
            <a:spLocks noGrp="1"/>
          </p:cNvSpPr>
          <p:nvPr>
            <p:ph type="ftr" sz="quarter" idx="11"/>
          </p:nvPr>
        </p:nvSpPr>
        <p:spPr/>
        <p:txBody>
          <a:bodyPr/>
          <a:lstStyle/>
          <a:p>
            <a:r>
              <a:rPr lang="en-US" noProof="0"/>
              <a:t>Add a footer</a:t>
            </a:r>
            <a:endParaRPr lang="en-US" noProof="0" dirty="0"/>
          </a:p>
        </p:txBody>
      </p:sp>
      <p:sp>
        <p:nvSpPr>
          <p:cNvPr id="5" name="Slide Number Placeholder 4"/>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26369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B7F6C47-B260-4BB6-8230-7D14D5CDE026}" type="datetimeFigureOut">
              <a:rPr lang="en-US" noProof="0" smtClean="0"/>
              <a:t>7/1/2025</a:t>
            </a:fld>
            <a:endParaRPr lang="en-US" noProof="0" dirty="0"/>
          </a:p>
        </p:txBody>
      </p:sp>
      <p:sp>
        <p:nvSpPr>
          <p:cNvPr id="4" name="Footer Placeholder 3"/>
          <p:cNvSpPr>
            <a:spLocks noGrp="1"/>
          </p:cNvSpPr>
          <p:nvPr>
            <p:ph type="ftr" sz="quarter" idx="11"/>
          </p:nvPr>
        </p:nvSpPr>
        <p:spPr/>
        <p:txBody>
          <a:bodyPr/>
          <a:lstStyle/>
          <a:p>
            <a:r>
              <a:rPr lang="en-US" noProof="0"/>
              <a:t>Add a footer</a:t>
            </a:r>
            <a:endParaRPr lang="en-US" noProof="0" dirty="0"/>
          </a:p>
        </p:txBody>
      </p:sp>
      <p:sp>
        <p:nvSpPr>
          <p:cNvPr id="5" name="Slide Number Placeholder 4"/>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597502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6C47-B260-4BB6-8230-7D14D5CDE026}" type="datetimeFigureOut">
              <a:rPr lang="en-US" noProof="0" smtClean="0"/>
              <a:t>7/1/2025</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824289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6C47-B260-4BB6-8230-7D14D5CDE026}" type="datetimeFigureOut">
              <a:rPr lang="en-US" noProof="0" smtClean="0"/>
              <a:t>7/1/2025</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96916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Freeform 6"/>
          <p:cNvSpPr/>
          <p:nvPr/>
        </p:nvSpPr>
        <p:spPr bwMode="ltGray">
          <a:xfrm flipH="1">
            <a:off x="12699" y="0"/>
            <a:ext cx="6004585" cy="204197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375313"/>
            <a:ext cx="5114017" cy="1139895"/>
          </a:xfrm>
        </p:spPr>
        <p:txBody>
          <a:bodyPr/>
          <a:lstStyle>
            <a:lvl1pPr algn="l">
              <a:defRPr b="0"/>
            </a:lvl1pPr>
          </a:lstStyle>
          <a:p>
            <a:r>
              <a:rPr lang="en-US"/>
              <a:t>Click to edit Master title style</a:t>
            </a:r>
            <a:endParaRPr lang="en-US" dirty="0"/>
          </a:p>
        </p:txBody>
      </p:sp>
      <p:sp>
        <p:nvSpPr>
          <p:cNvPr id="3" name="Content Placeholder 2"/>
          <p:cNvSpPr>
            <a:spLocks noGrp="1"/>
          </p:cNvSpPr>
          <p:nvPr>
            <p:ph sz="half" idx="1"/>
          </p:nvPr>
        </p:nvSpPr>
        <p:spPr>
          <a:xfrm>
            <a:off x="451514" y="2222287"/>
            <a:ext cx="5553071" cy="3638763"/>
          </a:xfrm>
          <a:ln w="25400">
            <a:gradFill>
              <a:gsLst>
                <a:gs pos="0">
                  <a:schemeClr val="bg2"/>
                </a:gs>
                <a:gs pos="50000">
                  <a:srgbClr val="4A3030"/>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9">
            <a:extLst>
              <a:ext uri="{FF2B5EF4-FFF2-40B4-BE49-F238E27FC236}">
                <a16:creationId xmlns:a16="http://schemas.microsoft.com/office/drawing/2014/main" id="{C95D556F-51D2-4EF4-B60F-D319BF232882}"/>
              </a:ext>
            </a:extLst>
          </p:cNvPr>
          <p:cNvSpPr>
            <a:spLocks noGrp="1"/>
          </p:cNvSpPr>
          <p:nvPr>
            <p:ph sz="quarter" idx="13"/>
          </p:nvPr>
        </p:nvSpPr>
        <p:spPr>
          <a:xfrm>
            <a:off x="6456099" y="375312"/>
            <a:ext cx="5186363" cy="5485737"/>
          </a:xfrm>
        </p:spPr>
        <p:txBody>
          <a:bodyPr anchor="t" anchorCtr="0">
            <a:norm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F86C4-C3A0-4CA8-8809-1D90DE9E4D4F}"/>
              </a:ext>
            </a:extLst>
          </p:cNvPr>
          <p:cNvSpPr>
            <a:spLocks noGrp="1"/>
          </p:cNvSpPr>
          <p:nvPr>
            <p:ph type="dt" sz="half" idx="14"/>
          </p:nvPr>
        </p:nvSpPr>
        <p:spPr/>
        <p:txBody>
          <a:bodyPr/>
          <a:lstStyle/>
          <a:p>
            <a:fld id="{FB7F6C47-B260-4BB6-8230-7D14D5CDE026}" type="datetimeFigureOut">
              <a:rPr lang="en-US" noProof="0" smtClean="0"/>
              <a:t>7/1/2025</a:t>
            </a:fld>
            <a:endParaRPr lang="en-US" noProof="0" dirty="0"/>
          </a:p>
        </p:txBody>
      </p:sp>
      <p:sp>
        <p:nvSpPr>
          <p:cNvPr id="10" name="Footer Placeholder 9">
            <a:extLst>
              <a:ext uri="{FF2B5EF4-FFF2-40B4-BE49-F238E27FC236}">
                <a16:creationId xmlns:a16="http://schemas.microsoft.com/office/drawing/2014/main" id="{EDD26EA8-C9F2-49A7-8F7B-A782D30B827A}"/>
              </a:ext>
            </a:extLst>
          </p:cNvPr>
          <p:cNvSpPr>
            <a:spLocks noGrp="1"/>
          </p:cNvSpPr>
          <p:nvPr>
            <p:ph type="ftr" sz="quarter" idx="15"/>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241DD2E8-07A6-430F-A2FB-E2746C9352D4}"/>
              </a:ext>
            </a:extLst>
          </p:cNvPr>
          <p:cNvSpPr>
            <a:spLocks noGrp="1"/>
          </p:cNvSpPr>
          <p:nvPr>
            <p:ph type="sldNum" sz="quarter" idx="16"/>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663182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 Title and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4" name="Content Placeholder 3"/>
          <p:cNvSpPr>
            <a:spLocks noGrp="1"/>
          </p:cNvSpPr>
          <p:nvPr>
            <p:ph sz="half" idx="2" hasCustomPrompt="1"/>
          </p:nvPr>
        </p:nvSpPr>
        <p:spPr>
          <a:xfrm>
            <a:off x="810001" y="2222287"/>
            <a:ext cx="10571998" cy="3638764"/>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20466CE2-DFEE-46B8-AFB2-817272E3B703}"/>
              </a:ext>
            </a:extLst>
          </p:cNvPr>
          <p:cNvSpPr>
            <a:spLocks noGrp="1"/>
          </p:cNvSpPr>
          <p:nvPr>
            <p:ph type="dt" sz="half" idx="10"/>
          </p:nvPr>
        </p:nvSpPr>
        <p:spPr/>
        <p:txBody>
          <a:bodyPr/>
          <a:lstStyle/>
          <a:p>
            <a:fld id="{FB7F6C47-B260-4BB6-8230-7D14D5CDE026}" type="datetimeFigureOut">
              <a:rPr lang="en-US" noProof="0" smtClean="0"/>
              <a:t>7/1/2025</a:t>
            </a:fld>
            <a:endParaRPr lang="en-US" noProof="0" dirty="0"/>
          </a:p>
        </p:txBody>
      </p:sp>
      <p:sp>
        <p:nvSpPr>
          <p:cNvPr id="9" name="Footer Placeholder 8">
            <a:extLst>
              <a:ext uri="{FF2B5EF4-FFF2-40B4-BE49-F238E27FC236}">
                <a16:creationId xmlns:a16="http://schemas.microsoft.com/office/drawing/2014/main" id="{27E9A94A-136A-4208-8F98-012BDAC1A23C}"/>
              </a:ext>
            </a:extLst>
          </p:cNvPr>
          <p:cNvSpPr>
            <a:spLocks noGrp="1"/>
          </p:cNvSpPr>
          <p:nvPr>
            <p:ph type="ftr" sz="quarter" idx="11"/>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81459C8B-DA0F-4808-A642-40471D1D2C96}"/>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546549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6C47-B260-4BB6-8230-7D14D5CDE026}" type="datetimeFigureOut">
              <a:rPr lang="en-US" noProof="0" smtClean="0"/>
              <a:t>7/1/2025</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954001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4" name="Content Placeholder 3"/>
          <p:cNvSpPr>
            <a:spLocks noGrp="1"/>
          </p:cNvSpPr>
          <p:nvPr>
            <p:ph sz="half" idx="2"/>
          </p:nvPr>
        </p:nvSpPr>
        <p:spPr>
          <a:xfrm>
            <a:off x="6187415" y="2222287"/>
            <a:ext cx="5194583" cy="3638764"/>
          </a:xfrm>
          <a:noFill/>
          <a:ln w="25400">
            <a:gradFill>
              <a:gsLst>
                <a:gs pos="50000">
                  <a:schemeClr val="bg2"/>
                </a:gs>
                <a:gs pos="0">
                  <a:schemeClr val="bg2"/>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2A4059F8-A688-4FFE-AA79-3B6D811FA987}"/>
              </a:ext>
            </a:extLst>
          </p:cNvPr>
          <p:cNvSpPr>
            <a:spLocks noGrp="1"/>
          </p:cNvSpPr>
          <p:nvPr>
            <p:ph sz="half" idx="1"/>
          </p:nvPr>
        </p:nvSpPr>
        <p:spPr>
          <a:xfrm>
            <a:off x="838200" y="2222287"/>
            <a:ext cx="5181600" cy="36387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C3AB4A3-AE75-4D00-9BE1-AF3996C6B77E}"/>
              </a:ext>
            </a:extLst>
          </p:cNvPr>
          <p:cNvSpPr>
            <a:spLocks noGrp="1"/>
          </p:cNvSpPr>
          <p:nvPr>
            <p:ph type="dt" sz="half" idx="10"/>
          </p:nvPr>
        </p:nvSpPr>
        <p:spPr/>
        <p:txBody>
          <a:bodyPr/>
          <a:lstStyle/>
          <a:p>
            <a:fld id="{FB7F6C47-B260-4BB6-8230-7D14D5CDE026}" type="datetimeFigureOut">
              <a:rPr lang="en-US" noProof="0" smtClean="0"/>
              <a:t>7/1/2025</a:t>
            </a:fld>
            <a:endParaRPr lang="en-US" noProof="0" dirty="0"/>
          </a:p>
        </p:txBody>
      </p:sp>
      <p:sp>
        <p:nvSpPr>
          <p:cNvPr id="10" name="Footer Placeholder 9">
            <a:extLst>
              <a:ext uri="{FF2B5EF4-FFF2-40B4-BE49-F238E27FC236}">
                <a16:creationId xmlns:a16="http://schemas.microsoft.com/office/drawing/2014/main" id="{9471F3C4-BAAF-4391-B574-8E340EDA39E9}"/>
              </a:ext>
            </a:extLst>
          </p:cNvPr>
          <p:cNvSpPr>
            <a:spLocks noGrp="1"/>
          </p:cNvSpPr>
          <p:nvPr>
            <p:ph type="ftr" sz="quarter" idx="11"/>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FB8DD71F-FEC6-4AB5-974A-FD2B82A7BEE5}"/>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364910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Content Only ">
    <p:spTree>
      <p:nvGrpSpPr>
        <p:cNvPr id="1" name=""/>
        <p:cNvGrpSpPr/>
        <p:nvPr/>
      </p:nvGrpSpPr>
      <p:grpSpPr>
        <a:xfrm>
          <a:off x="0" y="0"/>
          <a:ext cx="0" cy="0"/>
          <a:chOff x="0" y="0"/>
          <a:chExt cx="0" cy="0"/>
        </a:xfrm>
      </p:grpSpPr>
      <p:sp>
        <p:nvSpPr>
          <p:cNvPr id="10" name="Freeform 7"/>
          <p:cNvSpPr/>
          <p:nvPr/>
        </p:nvSpPr>
        <p:spPr bwMode="ltGray">
          <a:xfrm>
            <a:off x="0" y="1"/>
            <a:ext cx="12192000" cy="6251330"/>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451513"/>
            <a:ext cx="11288972" cy="5149187"/>
          </a:xfrm>
        </p:spPr>
        <p:txBody>
          <a:bodyPr anchor="ctr" anchorCtr="0"/>
          <a:lstStyle>
            <a:lvl1pPr algn="ctr">
              <a:defRPr sz="4800" b="0" cap="none"/>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740B6DF-7478-4740-A710-DA5E9EBA7CBF}"/>
              </a:ext>
            </a:extLst>
          </p:cNvPr>
          <p:cNvSpPr>
            <a:spLocks noGrp="1"/>
          </p:cNvSpPr>
          <p:nvPr>
            <p:ph type="dt" sz="half" idx="10"/>
          </p:nvPr>
        </p:nvSpPr>
        <p:spPr/>
        <p:txBody>
          <a:bodyPr/>
          <a:lstStyle/>
          <a:p>
            <a:fld id="{FB7F6C47-B260-4BB6-8230-7D14D5CDE026}" type="datetimeFigureOut">
              <a:rPr lang="en-US" noProof="0" smtClean="0"/>
              <a:t>7/1/2025</a:t>
            </a:fld>
            <a:endParaRPr lang="en-US" noProof="0" dirty="0"/>
          </a:p>
        </p:txBody>
      </p:sp>
      <p:sp>
        <p:nvSpPr>
          <p:cNvPr id="7" name="Footer Placeholder 6">
            <a:extLst>
              <a:ext uri="{FF2B5EF4-FFF2-40B4-BE49-F238E27FC236}">
                <a16:creationId xmlns:a16="http://schemas.microsoft.com/office/drawing/2014/main" id="{42D89951-67E9-4086-AED0-C236A00A5330}"/>
              </a:ext>
            </a:extLst>
          </p:cNvPr>
          <p:cNvSpPr>
            <a:spLocks noGrp="1"/>
          </p:cNvSpPr>
          <p:nvPr>
            <p:ph type="ftr" sz="quarter" idx="11"/>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38553809-8746-49E3-BCB5-0A9FF406C30C}"/>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973193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2B99B50-4971-48A5-8202-4CC55C7F97A2}"/>
              </a:ext>
            </a:extLst>
          </p:cNvPr>
          <p:cNvSpPr>
            <a:spLocks noGrp="1"/>
          </p:cNvSpPr>
          <p:nvPr>
            <p:ph type="pic" idx="1"/>
          </p:nvPr>
        </p:nvSpPr>
        <p:spPr>
          <a:xfrm>
            <a:off x="6096000" y="0"/>
            <a:ext cx="6096000" cy="6857999"/>
          </a:xfrm>
          <a:custGeom>
            <a:avLst/>
            <a:gdLst>
              <a:gd name="connsiteX0" fmla="*/ 404916 w 6526400"/>
              <a:gd name="connsiteY0" fmla="*/ 0 h 6857999"/>
              <a:gd name="connsiteX1" fmla="*/ 1425163 w 6526400"/>
              <a:gd name="connsiteY1" fmla="*/ 0 h 6857999"/>
              <a:gd name="connsiteX2" fmla="*/ 2955534 w 6526400"/>
              <a:gd name="connsiteY2" fmla="*/ 0 h 6857999"/>
              <a:gd name="connsiteX3" fmla="*/ 6526400 w 6526400"/>
              <a:gd name="connsiteY3" fmla="*/ 0 h 6857999"/>
              <a:gd name="connsiteX4" fmla="*/ 6526400 w 6526400"/>
              <a:gd name="connsiteY4" fmla="*/ 6857999 h 6857999"/>
              <a:gd name="connsiteX5" fmla="*/ 404916 w 6526400"/>
              <a:gd name="connsiteY5" fmla="*/ 6857999 h 6857999"/>
              <a:gd name="connsiteX6" fmla="*/ 377830 w 6526400"/>
              <a:gd name="connsiteY6" fmla="*/ 2463800 h 6857999"/>
              <a:gd name="connsiteX7" fmla="*/ 0 w 6526400"/>
              <a:gd name="connsiteY7" fmla="*/ 2203407 h 6857999"/>
              <a:gd name="connsiteX8" fmla="*/ 391373 w 6526400"/>
              <a:gd name="connsiteY8" fmla="*/ 1854200 h 6857999"/>
              <a:gd name="connsiteX9" fmla="*/ 404916 w 6526400"/>
              <a:gd name="connsiteY9"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26400" h="6857999">
                <a:moveTo>
                  <a:pt x="404916" y="0"/>
                </a:moveTo>
                <a:lnTo>
                  <a:pt x="1425163" y="0"/>
                </a:lnTo>
                <a:lnTo>
                  <a:pt x="2955534" y="0"/>
                </a:lnTo>
                <a:lnTo>
                  <a:pt x="6526400" y="0"/>
                </a:lnTo>
                <a:lnTo>
                  <a:pt x="6526400" y="6857999"/>
                </a:lnTo>
                <a:lnTo>
                  <a:pt x="404916" y="6857999"/>
                </a:lnTo>
                <a:lnTo>
                  <a:pt x="377830" y="2463800"/>
                </a:lnTo>
                <a:lnTo>
                  <a:pt x="0" y="2203407"/>
                </a:lnTo>
                <a:lnTo>
                  <a:pt x="391373" y="1854200"/>
                </a:lnTo>
                <a:cubicBezTo>
                  <a:pt x="395887" y="1282700"/>
                  <a:pt x="400402" y="571500"/>
                  <a:pt x="404916" y="0"/>
                </a:cubicBezTo>
                <a:close/>
              </a:path>
            </a:pathLst>
          </a:custGeom>
          <a:ln/>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wrap="square">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590396" y="311813"/>
            <a:ext cx="5334448" cy="1453488"/>
          </a:xfrm>
          <a:effectLst/>
        </p:spPr>
        <p:txBody>
          <a:bodyPr anchor="b">
            <a:normAutofit/>
          </a:bodyPr>
          <a:lstStyle>
            <a:lvl1pPr algn="l">
              <a:defRPr sz="4000" b="0">
                <a:ln>
                  <a:noFill/>
                </a:ln>
                <a:solidFill>
                  <a:schemeClr val="tx1"/>
                </a:solidFill>
                <a:effectLst/>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EB4FB892-38DF-40F9-B034-BC1E61FC6BF0}"/>
              </a:ext>
            </a:extLst>
          </p:cNvPr>
          <p:cNvSpPr>
            <a:spLocks noGrp="1"/>
          </p:cNvSpPr>
          <p:nvPr>
            <p:ph type="body" sz="half" idx="2"/>
          </p:nvPr>
        </p:nvSpPr>
        <p:spPr>
          <a:xfrm>
            <a:off x="590396" y="2057400"/>
            <a:ext cx="5334448" cy="3811588"/>
          </a:xfrm>
        </p:spPr>
        <p:txBody>
          <a:bodyPr anchor="t">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Date Placeholder 2">
            <a:extLst>
              <a:ext uri="{FF2B5EF4-FFF2-40B4-BE49-F238E27FC236}">
                <a16:creationId xmlns:a16="http://schemas.microsoft.com/office/drawing/2014/main" id="{5829ED24-3C5F-4326-A304-DBDBA6CE7E1A}"/>
              </a:ext>
            </a:extLst>
          </p:cNvPr>
          <p:cNvSpPr>
            <a:spLocks noGrp="1"/>
          </p:cNvSpPr>
          <p:nvPr>
            <p:ph type="dt" sz="half" idx="10"/>
          </p:nvPr>
        </p:nvSpPr>
        <p:spPr/>
        <p:txBody>
          <a:bodyPr/>
          <a:lstStyle/>
          <a:p>
            <a:fld id="{FB7F6C47-B260-4BB6-8230-7D14D5CDE026}" type="datetimeFigureOut">
              <a:rPr lang="en-US" noProof="0" smtClean="0"/>
              <a:t>7/1/2025</a:t>
            </a:fld>
            <a:endParaRPr lang="en-US" noProof="0" dirty="0"/>
          </a:p>
        </p:txBody>
      </p:sp>
      <p:sp>
        <p:nvSpPr>
          <p:cNvPr id="4" name="Footer Placeholder 3">
            <a:extLst>
              <a:ext uri="{FF2B5EF4-FFF2-40B4-BE49-F238E27FC236}">
                <a16:creationId xmlns:a16="http://schemas.microsoft.com/office/drawing/2014/main" id="{BF532AEE-3AAE-4FBF-969F-8A364CE8AEB6}"/>
              </a:ext>
            </a:extLst>
          </p:cNvPr>
          <p:cNvSpPr>
            <a:spLocks noGrp="1"/>
          </p:cNvSpPr>
          <p:nvPr>
            <p:ph type="ftr" sz="quarter" idx="11"/>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6717C1A8-7DBE-4E24-BCA1-D820D780B9C5}"/>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197305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7F6C47-B260-4BB6-8230-7D14D5CDE026}" type="datetimeFigureOut">
              <a:rPr lang="en-US" noProof="0" smtClean="0"/>
              <a:t>7/1/2025</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481218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6C47-B260-4BB6-8230-7D14D5CDE026}" type="datetimeFigureOut">
              <a:rPr lang="en-US" noProof="0" smtClean="0"/>
              <a:t>7/1/2025</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243758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6C47-B260-4BB6-8230-7D14D5CDE026}" type="datetimeFigureOut">
              <a:rPr lang="en-US" noProof="0" smtClean="0"/>
              <a:t>7/1/2025</a:t>
            </a:fld>
            <a:endParaRPr lang="en-US" noProof="0" dirty="0"/>
          </a:p>
        </p:txBody>
      </p:sp>
      <p:sp>
        <p:nvSpPr>
          <p:cNvPr id="8" name="Footer Placeholder 7"/>
          <p:cNvSpPr>
            <a:spLocks noGrp="1"/>
          </p:cNvSpPr>
          <p:nvPr>
            <p:ph type="ftr" sz="quarter" idx="11"/>
          </p:nvPr>
        </p:nvSpPr>
        <p:spPr/>
        <p:txBody>
          <a:bodyPr/>
          <a:lstStyle/>
          <a:p>
            <a:r>
              <a:rPr lang="en-US" noProof="0"/>
              <a:t>Add a footer</a:t>
            </a:r>
            <a:endParaRPr lang="en-US" noProof="0" dirty="0"/>
          </a:p>
        </p:txBody>
      </p:sp>
      <p:sp>
        <p:nvSpPr>
          <p:cNvPr id="9" name="Slide Number Placeholder 8"/>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672600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6C47-B260-4BB6-8230-7D14D5CDE026}" type="datetimeFigureOut">
              <a:rPr lang="en-US" noProof="0" smtClean="0"/>
              <a:t>7/1/2025</a:t>
            </a:fld>
            <a:endParaRPr lang="en-US" noProof="0" dirty="0"/>
          </a:p>
        </p:txBody>
      </p:sp>
      <p:sp>
        <p:nvSpPr>
          <p:cNvPr id="4" name="Footer Placeholder 3"/>
          <p:cNvSpPr>
            <a:spLocks noGrp="1"/>
          </p:cNvSpPr>
          <p:nvPr>
            <p:ph type="ftr" sz="quarter" idx="11"/>
          </p:nvPr>
        </p:nvSpPr>
        <p:spPr/>
        <p:txBody>
          <a:bodyPr/>
          <a:lstStyle/>
          <a:p>
            <a:r>
              <a:rPr lang="en-US" noProof="0"/>
              <a:t>Add a footer</a:t>
            </a:r>
            <a:endParaRPr lang="en-US" noProof="0" dirty="0"/>
          </a:p>
        </p:txBody>
      </p:sp>
      <p:sp>
        <p:nvSpPr>
          <p:cNvPr id="5" name="Slide Number Placeholder 4"/>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75529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6C47-B260-4BB6-8230-7D14D5CDE026}" type="datetimeFigureOut">
              <a:rPr lang="en-US" noProof="0" smtClean="0"/>
              <a:t>7/1/2025</a:t>
            </a:fld>
            <a:endParaRPr lang="en-US" noProof="0" dirty="0"/>
          </a:p>
        </p:txBody>
      </p:sp>
      <p:sp>
        <p:nvSpPr>
          <p:cNvPr id="3" name="Footer Placeholder 2"/>
          <p:cNvSpPr>
            <a:spLocks noGrp="1"/>
          </p:cNvSpPr>
          <p:nvPr>
            <p:ph type="ftr" sz="quarter" idx="11"/>
          </p:nvPr>
        </p:nvSpPr>
        <p:spPr/>
        <p:txBody>
          <a:bodyPr/>
          <a:lstStyle/>
          <a:p>
            <a:r>
              <a:rPr lang="en-US" noProof="0"/>
              <a:t>Add a footer</a:t>
            </a:r>
            <a:endParaRPr lang="en-US" noProof="0" dirty="0"/>
          </a:p>
        </p:txBody>
      </p:sp>
      <p:sp>
        <p:nvSpPr>
          <p:cNvPr id="4" name="Slide Number Placeholder 3"/>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720384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7F6C47-B260-4BB6-8230-7D14D5CDE026}" type="datetimeFigureOut">
              <a:rPr lang="en-US" noProof="0" smtClean="0"/>
              <a:t>7/1/2025</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850362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7F6C47-B260-4BB6-8230-7D14D5CDE026}" type="datetimeFigureOut">
              <a:rPr lang="en-US" noProof="0" smtClean="0"/>
              <a:t>7/1/2025</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690675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B7F6C47-B260-4BB6-8230-7D14D5CDE026}" type="datetimeFigureOut">
              <a:rPr lang="en-US" noProof="0" smtClean="0"/>
              <a:t>7/1/2025</a:t>
            </a:fld>
            <a:endParaRPr lang="en-US" noProof="0"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noProof="0"/>
              <a:t>Add a footer</a:t>
            </a:r>
            <a:endParaRPr lang="en-US" noProof="0"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994413539"/>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676" r:id="rId20"/>
    <p:sldLayoutId id="2147483687" r:id="rId21"/>
    <p:sldLayoutId id="2147483681" r:id="rId22"/>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diagramData" Target="../diagrams/data15.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2.png"/><Relationship Id="rId17" Type="http://schemas.microsoft.com/office/2007/relationships/diagramDrawing" Target="../diagrams/drawing15.xml"/><Relationship Id="rId2" Type="http://schemas.openxmlformats.org/officeDocument/2006/relationships/diagramData" Target="../diagrams/data13.xml"/><Relationship Id="rId16" Type="http://schemas.openxmlformats.org/officeDocument/2006/relationships/diagramColors" Target="../diagrams/colors15.xml"/><Relationship Id="rId1" Type="http://schemas.openxmlformats.org/officeDocument/2006/relationships/slideLayout" Target="../slideLayouts/slideLayout4.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5" Type="http://schemas.openxmlformats.org/officeDocument/2006/relationships/diagramQuickStyle" Target="../diagrams/quickStyle15.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diagramLayout" Target="../diagrams/layout15.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7.xml"/><Relationship Id="rId13" Type="http://schemas.openxmlformats.org/officeDocument/2006/relationships/diagramLayout" Target="../diagrams/layout18.xml"/><Relationship Id="rId3" Type="http://schemas.openxmlformats.org/officeDocument/2006/relationships/diagramLayout" Target="../diagrams/layout16.xml"/><Relationship Id="rId7" Type="http://schemas.openxmlformats.org/officeDocument/2006/relationships/diagramData" Target="../diagrams/data17.xml"/><Relationship Id="rId12" Type="http://schemas.openxmlformats.org/officeDocument/2006/relationships/diagramData" Target="../diagrams/data18.xml"/><Relationship Id="rId17" Type="http://schemas.openxmlformats.org/officeDocument/2006/relationships/image" Target="../media/image2.png"/><Relationship Id="rId2" Type="http://schemas.openxmlformats.org/officeDocument/2006/relationships/diagramData" Target="../diagrams/data16.xml"/><Relationship Id="rId16" Type="http://schemas.microsoft.com/office/2007/relationships/diagramDrawing" Target="../diagrams/drawing18.xml"/><Relationship Id="rId1" Type="http://schemas.openxmlformats.org/officeDocument/2006/relationships/slideLayout" Target="../slideLayouts/slideLayout18.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5" Type="http://schemas.openxmlformats.org/officeDocument/2006/relationships/diagramColors" Target="../diagrams/colors18.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 Id="rId14" Type="http://schemas.openxmlformats.org/officeDocument/2006/relationships/diagramQuickStyle" Target="../diagrams/quickStyle1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6.png"/><Relationship Id="rId2" Type="http://schemas.openxmlformats.org/officeDocument/2006/relationships/diagramData" Target="../diagrams/data19.xml"/><Relationship Id="rId1" Type="http://schemas.openxmlformats.org/officeDocument/2006/relationships/slideLayout" Target="../slideLayouts/slideLayout6.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4.xml"/><Relationship Id="rId16" Type="http://schemas.openxmlformats.org/officeDocument/2006/relationships/diagramColors" Target="../diagrams/colors7.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2.png"/><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slide1.xml><?xml version="1.0" encoding="utf-8"?>
<p:sld xmlns:a="http://schemas.openxmlformats.org/drawingml/2006/main" xmlns:r="http://schemas.openxmlformats.org/officeDocument/2006/relationships" xmlns:p="http://schemas.openxmlformats.org/presentationml/2006/main">
  <p:cSld>
    <p:bg bwMode="grayWhite">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D37BC-7D91-4F83-845D-70080D7DD6FC}"/>
              </a:ext>
            </a:extLst>
          </p:cNvPr>
          <p:cNvSpPr>
            <a:spLocks noGrp="1"/>
          </p:cNvSpPr>
          <p:nvPr>
            <p:ph type="ctrTitle"/>
          </p:nvPr>
        </p:nvSpPr>
        <p:spPr bwMode="black">
          <a:xfrm>
            <a:off x="1613400" y="4302801"/>
            <a:ext cx="9144000" cy="2387600"/>
          </a:xfrm>
        </p:spPr>
        <p:txBody>
          <a:bodyPr/>
          <a:lstStyle/>
          <a:p>
            <a:r>
              <a:rPr lang="bg-BG" sz="4000" b="1" i="1" dirty="0">
                <a:solidFill>
                  <a:schemeClr val="accent3">
                    <a:lumMod val="60000"/>
                    <a:lumOff val="40000"/>
                  </a:schemeClr>
                </a:solidFill>
                <a:latin typeface="Aptos" panose="020B0004020202020204" pitchFamily="34" charset="0"/>
              </a:rPr>
              <a:t>АНТИКОРУПЦИОННА ПОЛИТИКА НА СТИНГ АД</a:t>
            </a:r>
            <a:endParaRPr lang="en-US" sz="4000" b="1" i="1" dirty="0">
              <a:solidFill>
                <a:schemeClr val="accent3">
                  <a:lumMod val="60000"/>
                  <a:lumOff val="40000"/>
                </a:schemeClr>
              </a:solidFill>
              <a:latin typeface="Aptos" panose="020B00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7191" y="2660440"/>
            <a:ext cx="2760942" cy="484633"/>
          </a:xfrm>
          <a:prstGeom prst="rect">
            <a:avLst/>
          </a:prstGeom>
        </p:spPr>
      </p:pic>
      <p:pic>
        <p:nvPicPr>
          <p:cNvPr id="4" name="Picture 3">
            <a:extLst>
              <a:ext uri="{FF2B5EF4-FFF2-40B4-BE49-F238E27FC236}">
                <a16:creationId xmlns:a16="http://schemas.microsoft.com/office/drawing/2014/main" id="{A22E10C4-2D78-41F3-D53B-F26108830F29}"/>
              </a:ext>
            </a:extLst>
          </p:cNvPr>
          <p:cNvPicPr>
            <a:picLocks noChangeAspect="1"/>
          </p:cNvPicPr>
          <p:nvPr/>
        </p:nvPicPr>
        <p:blipFill>
          <a:blip r:embed="rId4"/>
          <a:stretch>
            <a:fillRect/>
          </a:stretch>
        </p:blipFill>
        <p:spPr>
          <a:xfrm>
            <a:off x="-3987" y="-68362"/>
            <a:ext cx="7677593" cy="5118395"/>
          </a:xfrm>
          <a:prstGeom prst="rect">
            <a:avLst/>
          </a:prstGeom>
        </p:spPr>
      </p:pic>
    </p:spTree>
    <p:extLst>
      <p:ext uri="{BB962C8B-B14F-4D97-AF65-F5344CB8AC3E}">
        <p14:creationId xmlns:p14="http://schemas.microsoft.com/office/powerpoint/2010/main" val="1613975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77" y="1240077"/>
            <a:ext cx="10801627" cy="478185"/>
          </a:xfrm>
        </p:spPr>
        <p:txBody>
          <a:bodyPr>
            <a:normAutofit fontScale="90000"/>
          </a:bodyPr>
          <a:lstStyle/>
          <a:p>
            <a:r>
              <a:rPr lang="bg-BG" dirty="0"/>
              <a:t>Механизми за </a:t>
            </a:r>
            <a:r>
              <a:rPr lang="bg-BG" b="0" dirty="0"/>
              <a:t>контрол</a:t>
            </a:r>
            <a:r>
              <a:rPr lang="bg-BG" dirty="0"/>
              <a:t> върху ДЕЙНОСТТА</a:t>
            </a:r>
            <a:endParaRPr lang="en-US"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190590895"/>
              </p:ext>
            </p:extLst>
          </p:nvPr>
        </p:nvGraphicFramePr>
        <p:xfrm>
          <a:off x="277642" y="2461817"/>
          <a:ext cx="5810008" cy="4396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625817790"/>
              </p:ext>
            </p:extLst>
          </p:nvPr>
        </p:nvGraphicFramePr>
        <p:xfrm>
          <a:off x="6500985" y="3951064"/>
          <a:ext cx="5344452" cy="24090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18013" y="261115"/>
            <a:ext cx="3602743" cy="484633"/>
          </a:xfrm>
          <a:prstGeom prst="rect">
            <a:avLst/>
          </a:prstGeom>
        </p:spPr>
      </p:pic>
      <p:graphicFrame>
        <p:nvGraphicFramePr>
          <p:cNvPr id="7" name="Diagram 6"/>
          <p:cNvGraphicFramePr/>
          <p:nvPr>
            <p:extLst>
              <p:ext uri="{D42A27DB-BD31-4B8C-83A1-F6EECF244321}">
                <p14:modId xmlns:p14="http://schemas.microsoft.com/office/powerpoint/2010/main" val="1030193804"/>
              </p:ext>
            </p:extLst>
          </p:nvPr>
        </p:nvGraphicFramePr>
        <p:xfrm>
          <a:off x="277642" y="2212591"/>
          <a:ext cx="6005856" cy="73256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9" name="Group 8"/>
          <p:cNvGrpSpPr/>
          <p:nvPr/>
        </p:nvGrpSpPr>
        <p:grpSpPr>
          <a:xfrm>
            <a:off x="6492643" y="3082152"/>
            <a:ext cx="5400814" cy="688182"/>
            <a:chOff x="0" y="0"/>
            <a:chExt cx="6254679" cy="479229"/>
          </a:xfrm>
          <a:scene3d>
            <a:camera prst="orthographicFront"/>
            <a:lightRig rig="chilly" dir="t"/>
          </a:scene3d>
        </p:grpSpPr>
        <p:sp>
          <p:nvSpPr>
            <p:cNvPr id="10" name="Rounded Rectangle 9"/>
            <p:cNvSpPr/>
            <p:nvPr/>
          </p:nvSpPr>
          <p:spPr>
            <a:xfrm>
              <a:off x="0" y="0"/>
              <a:ext cx="6254679" cy="479229"/>
            </a:xfrm>
            <a:prstGeom prst="roundRect">
              <a:avLst/>
            </a:prstGeom>
            <a:sp3d prstMaterial="translucentPowder">
              <a:bevelT w="127000" h="25400" prst="softRound"/>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bg-BG"/>
            </a:p>
          </p:txBody>
        </p:sp>
        <p:sp>
          <p:nvSpPr>
            <p:cNvPr id="11" name="Rounded Rectangle 4"/>
            <p:cNvSpPr txBox="1"/>
            <p:nvPr/>
          </p:nvSpPr>
          <p:spPr>
            <a:xfrm>
              <a:off x="23394" y="23394"/>
              <a:ext cx="6207891" cy="43244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bg-BG" sz="1800" kern="1200" dirty="0"/>
                <a:t>Дружеството разполага с: </a:t>
              </a:r>
              <a:endParaRPr lang="en-US" sz="1800" kern="1200" dirty="0"/>
            </a:p>
          </p:txBody>
        </p:sp>
      </p:grpSp>
      <p:cxnSp>
        <p:nvCxnSpPr>
          <p:cNvPr id="14" name="Straight Arrow Connector 13"/>
          <p:cNvCxnSpPr/>
          <p:nvPr/>
        </p:nvCxnSpPr>
        <p:spPr>
          <a:xfrm flipH="1">
            <a:off x="1578279" y="2913051"/>
            <a:ext cx="12526" cy="901499"/>
          </a:xfrm>
          <a:prstGeom prst="straightConnector1">
            <a:avLst/>
          </a:prstGeom>
          <a:ln w="76200">
            <a:tailEnd type="triangle"/>
          </a:ln>
        </p:spPr>
        <p:style>
          <a:lnRef idx="2">
            <a:schemeClr val="accent5"/>
          </a:lnRef>
          <a:fillRef idx="0">
            <a:schemeClr val="accent5"/>
          </a:fillRef>
          <a:effectRef idx="1">
            <a:schemeClr val="accent5"/>
          </a:effectRef>
          <a:fontRef idx="minor">
            <a:schemeClr val="tx1"/>
          </a:fontRef>
        </p:style>
      </p:cxnSp>
      <p:cxnSp>
        <p:nvCxnSpPr>
          <p:cNvPr id="16" name="Straight Arrow Connector 15"/>
          <p:cNvCxnSpPr/>
          <p:nvPr/>
        </p:nvCxnSpPr>
        <p:spPr>
          <a:xfrm flipH="1">
            <a:off x="3371589" y="2913050"/>
            <a:ext cx="12526" cy="901499"/>
          </a:xfrm>
          <a:prstGeom prst="straightConnector1">
            <a:avLst/>
          </a:prstGeom>
          <a:ln w="76200">
            <a:tailEnd type="triangle"/>
          </a:ln>
        </p:spPr>
        <p:style>
          <a:lnRef idx="2">
            <a:schemeClr val="accent5"/>
          </a:lnRef>
          <a:fillRef idx="0">
            <a:schemeClr val="accent5"/>
          </a:fillRef>
          <a:effectRef idx="1">
            <a:schemeClr val="accent5"/>
          </a:effectRef>
          <a:fontRef idx="minor">
            <a:schemeClr val="tx1"/>
          </a:fontRef>
        </p:style>
      </p:cxnSp>
      <p:cxnSp>
        <p:nvCxnSpPr>
          <p:cNvPr id="17" name="Straight Arrow Connector 16"/>
          <p:cNvCxnSpPr/>
          <p:nvPr/>
        </p:nvCxnSpPr>
        <p:spPr>
          <a:xfrm>
            <a:off x="6492643" y="3115746"/>
            <a:ext cx="0" cy="1578120"/>
          </a:xfrm>
          <a:prstGeom prst="straightConnector1">
            <a:avLst/>
          </a:prstGeom>
          <a:ln w="76200">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389163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177228866"/>
              </p:ext>
            </p:extLst>
          </p:nvPr>
        </p:nvGraphicFramePr>
        <p:xfrm>
          <a:off x="138363" y="889348"/>
          <a:ext cx="5866222" cy="713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sz="half" idx="1"/>
            <p:extLst>
              <p:ext uri="{D42A27DB-BD31-4B8C-83A1-F6EECF244321}">
                <p14:modId xmlns:p14="http://schemas.microsoft.com/office/powerpoint/2010/main" val="3077962193"/>
              </p:ext>
            </p:extLst>
          </p:nvPr>
        </p:nvGraphicFramePr>
        <p:xfrm>
          <a:off x="397455" y="2029216"/>
          <a:ext cx="6216287" cy="42702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Content Placeholder 7"/>
          <p:cNvGraphicFramePr>
            <a:graphicFrameLocks noGrp="1"/>
          </p:cNvGraphicFramePr>
          <p:nvPr>
            <p:ph sz="quarter" idx="13"/>
            <p:extLst>
              <p:ext uri="{D42A27DB-BD31-4B8C-83A1-F6EECF244321}">
                <p14:modId xmlns:p14="http://schemas.microsoft.com/office/powerpoint/2010/main" val="3452765653"/>
              </p:ext>
            </p:extLst>
          </p:nvPr>
        </p:nvGraphicFramePr>
        <p:xfrm>
          <a:off x="6851737" y="870312"/>
          <a:ext cx="5010999" cy="542914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6" name="Picture 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26045" y="269951"/>
            <a:ext cx="2742202" cy="368875"/>
          </a:xfrm>
          <a:prstGeom prst="rect">
            <a:avLst/>
          </a:prstGeom>
        </p:spPr>
      </p:pic>
    </p:spTree>
    <p:extLst>
      <p:ext uri="{BB962C8B-B14F-4D97-AF65-F5344CB8AC3E}">
        <p14:creationId xmlns:p14="http://schemas.microsoft.com/office/powerpoint/2010/main" val="1271532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226341" y="1089498"/>
            <a:ext cx="8937115" cy="658880"/>
          </a:xfrm>
        </p:spPr>
        <p:txBody>
          <a:bodyPr>
            <a:normAutofit/>
          </a:bodyPr>
          <a:lstStyle/>
          <a:p>
            <a:r>
              <a:rPr lang="bg-BG" dirty="0"/>
              <a:t>Оценка на риска</a:t>
            </a:r>
            <a:endParaRPr lang="en-US" dirty="0"/>
          </a:p>
        </p:txBody>
      </p:sp>
      <p:graphicFrame>
        <p:nvGraphicFramePr>
          <p:cNvPr id="2" name="Diagram 1"/>
          <p:cNvGraphicFramePr/>
          <p:nvPr>
            <p:extLst>
              <p:ext uri="{D42A27DB-BD31-4B8C-83A1-F6EECF244321}">
                <p14:modId xmlns:p14="http://schemas.microsoft.com/office/powerpoint/2010/main" val="714798636"/>
              </p:ext>
            </p:extLst>
          </p:nvPr>
        </p:nvGraphicFramePr>
        <p:xfrm>
          <a:off x="673814" y="2295728"/>
          <a:ext cx="11232841" cy="4105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8459702" y="431260"/>
            <a:ext cx="2743438" cy="371888"/>
          </a:xfrm>
          <a:prstGeom prst="rect">
            <a:avLst/>
          </a:prstGeom>
        </p:spPr>
      </p:pic>
    </p:spTree>
    <p:extLst>
      <p:ext uri="{BB962C8B-B14F-4D97-AF65-F5344CB8AC3E}">
        <p14:creationId xmlns:p14="http://schemas.microsoft.com/office/powerpoint/2010/main" val="239459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F0C0B-47F1-464B-88EF-B1989663479C}"/>
              </a:ext>
            </a:extLst>
          </p:cNvPr>
          <p:cNvSpPr>
            <a:spLocks noGrp="1"/>
          </p:cNvSpPr>
          <p:nvPr>
            <p:ph sz="half" idx="1"/>
          </p:nvPr>
        </p:nvSpPr>
        <p:spPr>
          <a:xfrm>
            <a:off x="-171450" y="3078531"/>
            <a:ext cx="6368550" cy="2232940"/>
          </a:xfrm>
        </p:spPr>
        <p:txBody>
          <a:bodyPr>
            <a:normAutofit/>
          </a:bodyPr>
          <a:lstStyle/>
          <a:p>
            <a:r>
              <a:rPr lang="bg-BG" sz="3200" dirty="0">
                <a:solidFill>
                  <a:schemeClr val="accent1">
                    <a:lumMod val="75000"/>
                  </a:schemeClr>
                </a:solidFill>
                <a:effectLst>
                  <a:reflection blurRad="6350" stA="60000" endA="900" endPos="60000" dist="29997" dir="5400000" sy="-100000" algn="bl" rotWithShape="0"/>
                </a:effectLst>
                <a:latin typeface="Arial Black" panose="020B0A04020102020204" pitchFamily="34" charset="0"/>
              </a:rPr>
              <a:t>Ръководството на СТИНГ АД гарантира за :</a:t>
            </a:r>
            <a:endParaRPr lang="en-US" sz="3200" dirty="0">
              <a:solidFill>
                <a:schemeClr val="accent1">
                  <a:lumMod val="75000"/>
                </a:schemeClr>
              </a:solidFill>
              <a:effectLst>
                <a:reflection blurRad="6350" stA="60000" endA="900" endPos="60000" dist="29997" dir="5400000" sy="-100000" algn="bl" rotWithShape="0"/>
              </a:effectLst>
              <a:latin typeface="Arial Black" panose="020B0A04020102020204" pitchFamily="34" charset="0"/>
            </a:endParaRPr>
          </a:p>
        </p:txBody>
      </p:sp>
      <p:graphicFrame>
        <p:nvGraphicFramePr>
          <p:cNvPr id="2" name="Content Placeholder 1">
            <a:extLst>
              <a:ext uri="{FF2B5EF4-FFF2-40B4-BE49-F238E27FC236}">
                <a16:creationId xmlns:a16="http://schemas.microsoft.com/office/drawing/2014/main" id="{C79A3365-8AF5-17CD-B128-22DC587B7102}"/>
              </a:ext>
            </a:extLst>
          </p:cNvPr>
          <p:cNvGraphicFramePr>
            <a:graphicFrameLocks noGrp="1"/>
          </p:cNvGraphicFramePr>
          <p:nvPr>
            <p:ph sz="quarter" idx="13"/>
            <p:extLst>
              <p:ext uri="{D42A27DB-BD31-4B8C-83A1-F6EECF244321}">
                <p14:modId xmlns:p14="http://schemas.microsoft.com/office/powerpoint/2010/main" val="2508063293"/>
              </p:ext>
            </p:extLst>
          </p:nvPr>
        </p:nvGraphicFramePr>
        <p:xfrm>
          <a:off x="6506362" y="375312"/>
          <a:ext cx="5534025" cy="4425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7922" y="375312"/>
            <a:ext cx="3602743" cy="484633"/>
          </a:xfrm>
          <a:prstGeom prst="rect">
            <a:avLst/>
          </a:prstGeom>
        </p:spPr>
      </p:pic>
      <p:sp>
        <p:nvSpPr>
          <p:cNvPr id="12" name="Curved Down Arrow 11"/>
          <p:cNvSpPr/>
          <p:nvPr/>
        </p:nvSpPr>
        <p:spPr>
          <a:xfrm rot="16049847">
            <a:off x="5341081" y="3280631"/>
            <a:ext cx="1186775" cy="817123"/>
          </a:xfrm>
          <a:prstGeom prst="curvedDownArrow">
            <a:avLst/>
          </a:prstGeom>
          <a:solidFill>
            <a:schemeClr val="tx2">
              <a:lumMod val="60000"/>
              <a:lumOff val="4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955839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18B4D-130B-4331-B96A-63DA6C6C0EF0}"/>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b="1"/>
              <a:t>Същност </a:t>
            </a:r>
          </a:p>
        </p:txBody>
      </p:sp>
      <p:graphicFrame>
        <p:nvGraphicFramePr>
          <p:cNvPr id="5" name="Content Placeholder 2">
            <a:extLst>
              <a:ext uri="{FF2B5EF4-FFF2-40B4-BE49-F238E27FC236}">
                <a16:creationId xmlns:a16="http://schemas.microsoft.com/office/drawing/2014/main" id="{349467A4-50C5-721A-2AC4-446C37D2F005}"/>
              </a:ext>
            </a:extLst>
          </p:cNvPr>
          <p:cNvGraphicFramePr>
            <a:graphicFrameLocks noGrp="1"/>
          </p:cNvGraphicFramePr>
          <p:nvPr>
            <p:ph sz="half" idx="2"/>
            <p:extLst>
              <p:ext uri="{D42A27DB-BD31-4B8C-83A1-F6EECF244321}">
                <p14:modId xmlns:p14="http://schemas.microsoft.com/office/powerpoint/2010/main" val="3083185838"/>
              </p:ext>
            </p:extLst>
          </p:nvPr>
        </p:nvGraphicFramePr>
        <p:xfrm>
          <a:off x="914400" y="2257654"/>
          <a:ext cx="10353675" cy="3303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6779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56" y="297087"/>
            <a:ext cx="3602743" cy="484633"/>
          </a:xfrm>
          <a:prstGeom prst="rect">
            <a:avLst/>
          </a:prstGeom>
        </p:spPr>
      </p:pic>
      <p:sp>
        <p:nvSpPr>
          <p:cNvPr id="7" name="Right Brace 6"/>
          <p:cNvSpPr/>
          <p:nvPr/>
        </p:nvSpPr>
        <p:spPr>
          <a:xfrm>
            <a:off x="5495816" y="2424078"/>
            <a:ext cx="681560" cy="3416615"/>
          </a:xfrm>
          <a:prstGeom prst="rightBrace">
            <a:avLst/>
          </a:prstGeom>
          <a:solidFill>
            <a:schemeClr val="bg1">
              <a:lumMod val="9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1" name="Diagram 10">
            <a:extLst>
              <a:ext uri="{FF2B5EF4-FFF2-40B4-BE49-F238E27FC236}">
                <a16:creationId xmlns:a16="http://schemas.microsoft.com/office/drawing/2014/main" id="{11A34211-9491-A8D3-0BDC-947F60DA8C55}"/>
              </a:ext>
            </a:extLst>
          </p:cNvPr>
          <p:cNvGraphicFramePr/>
          <p:nvPr>
            <p:extLst>
              <p:ext uri="{D42A27DB-BD31-4B8C-83A1-F6EECF244321}">
                <p14:modId xmlns:p14="http://schemas.microsoft.com/office/powerpoint/2010/main" val="3259350803"/>
              </p:ext>
            </p:extLst>
          </p:nvPr>
        </p:nvGraphicFramePr>
        <p:xfrm>
          <a:off x="273155" y="76200"/>
          <a:ext cx="9728095" cy="80283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a:xfrm>
            <a:off x="3209925" y="727406"/>
            <a:ext cx="8877300" cy="484633"/>
          </a:xfrm>
        </p:spPr>
        <p:txBody>
          <a:bodyPr>
            <a:normAutofit fontScale="90000"/>
          </a:bodyPr>
          <a:lstStyle/>
          <a:p>
            <a:pPr algn="r"/>
            <a:r>
              <a:rPr lang="bg-BG" dirty="0"/>
              <a:t>Приложимост </a:t>
            </a:r>
            <a:br>
              <a:rPr lang="bg-BG" dirty="0"/>
            </a:br>
            <a:endParaRPr lang="en-US" dirty="0"/>
          </a:p>
        </p:txBody>
      </p:sp>
    </p:spTree>
    <p:extLst>
      <p:ext uri="{BB962C8B-B14F-4D97-AF65-F5344CB8AC3E}">
        <p14:creationId xmlns:p14="http://schemas.microsoft.com/office/powerpoint/2010/main" val="2131043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C784-01B1-83C7-B7FC-0A5DAF82FC68}"/>
              </a:ext>
            </a:extLst>
          </p:cNvPr>
          <p:cNvSpPr>
            <a:spLocks noGrp="1"/>
          </p:cNvSpPr>
          <p:nvPr>
            <p:ph type="title"/>
          </p:nvPr>
        </p:nvSpPr>
        <p:spPr/>
        <p:txBody>
          <a:bodyPr/>
          <a:lstStyle/>
          <a:p>
            <a:r>
              <a:rPr lang="bg-BG" dirty="0"/>
              <a:t>Системата за борба с подкупите цели:</a:t>
            </a:r>
          </a:p>
        </p:txBody>
      </p:sp>
      <p:graphicFrame>
        <p:nvGraphicFramePr>
          <p:cNvPr id="5" name="Diagram 4">
            <a:extLst>
              <a:ext uri="{FF2B5EF4-FFF2-40B4-BE49-F238E27FC236}">
                <a16:creationId xmlns:a16="http://schemas.microsoft.com/office/drawing/2014/main" id="{57AFB786-098A-E596-6AF9-814F8B0DB0AE}"/>
              </a:ext>
            </a:extLst>
          </p:cNvPr>
          <p:cNvGraphicFramePr/>
          <p:nvPr>
            <p:extLst>
              <p:ext uri="{D42A27DB-BD31-4B8C-83A1-F6EECF244321}">
                <p14:modId xmlns:p14="http://schemas.microsoft.com/office/powerpoint/2010/main" val="1234709999"/>
              </p:ext>
            </p:extLst>
          </p:nvPr>
        </p:nvGraphicFramePr>
        <p:xfrm>
          <a:off x="1628775" y="1828801"/>
          <a:ext cx="9105900" cy="4640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6399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sz="half" idx="1"/>
            <p:extLst>
              <p:ext uri="{D42A27DB-BD31-4B8C-83A1-F6EECF244321}">
                <p14:modId xmlns:p14="http://schemas.microsoft.com/office/powerpoint/2010/main" val="3945295847"/>
              </p:ext>
            </p:extLst>
          </p:nvPr>
        </p:nvGraphicFramePr>
        <p:xfrm>
          <a:off x="-952487" y="0"/>
          <a:ext cx="13144487" cy="7134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4234534273"/>
              </p:ext>
            </p:extLst>
          </p:nvPr>
        </p:nvGraphicFramePr>
        <p:xfrm>
          <a:off x="1701069" y="2215828"/>
          <a:ext cx="5458488" cy="15673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ext uri="{D42A27DB-BD31-4B8C-83A1-F6EECF244321}">
                <p14:modId xmlns:p14="http://schemas.microsoft.com/office/powerpoint/2010/main" val="959476891"/>
              </p:ext>
            </p:extLst>
          </p:nvPr>
        </p:nvGraphicFramePr>
        <p:xfrm>
          <a:off x="5357177" y="3637334"/>
          <a:ext cx="6068833" cy="26264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010594" y="451513"/>
            <a:ext cx="3602743" cy="484633"/>
          </a:xfrm>
          <a:prstGeom prst="rect">
            <a:avLst/>
          </a:prstGeom>
        </p:spPr>
      </p:pic>
    </p:spTree>
    <p:extLst>
      <p:ext uri="{BB962C8B-B14F-4D97-AF65-F5344CB8AC3E}">
        <p14:creationId xmlns:p14="http://schemas.microsoft.com/office/powerpoint/2010/main" val="3378919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a:xfrm>
            <a:off x="330740" y="665424"/>
            <a:ext cx="10571998" cy="970450"/>
          </a:xfrm>
        </p:spPr>
        <p:txBody>
          <a:bodyPr/>
          <a:lstStyle/>
          <a:p>
            <a:r>
              <a:rPr lang="bg-BG" b="1" i="1" dirty="0"/>
              <a:t>Червени флагове</a:t>
            </a:r>
            <a:endParaRPr lang="en-US" b="1" i="1"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20342082"/>
              </p:ext>
            </p:extLst>
          </p:nvPr>
        </p:nvGraphicFramePr>
        <p:xfrm>
          <a:off x="428624" y="2096427"/>
          <a:ext cx="11763375" cy="4556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73357" y="204871"/>
            <a:ext cx="3602743" cy="484633"/>
          </a:xfrm>
          <a:prstGeom prst="rect">
            <a:avLst/>
          </a:prstGeom>
        </p:spPr>
      </p:pic>
    </p:spTree>
    <p:extLst>
      <p:ext uri="{BB962C8B-B14F-4D97-AF65-F5344CB8AC3E}">
        <p14:creationId xmlns:p14="http://schemas.microsoft.com/office/powerpoint/2010/main" val="1729462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506958272"/>
              </p:ext>
            </p:extLst>
          </p:nvPr>
        </p:nvGraphicFramePr>
        <p:xfrm>
          <a:off x="293418" y="1793986"/>
          <a:ext cx="7632466" cy="1109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1543134637"/>
              </p:ext>
            </p:extLst>
          </p:nvPr>
        </p:nvGraphicFramePr>
        <p:xfrm>
          <a:off x="274266" y="2974357"/>
          <a:ext cx="11624316" cy="44897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14991" y="447188"/>
            <a:ext cx="3602743" cy="484633"/>
          </a:xfrm>
          <a:prstGeom prst="rect">
            <a:avLst/>
          </a:prstGeom>
        </p:spPr>
      </p:pic>
    </p:spTree>
    <p:extLst>
      <p:ext uri="{BB962C8B-B14F-4D97-AF65-F5344CB8AC3E}">
        <p14:creationId xmlns:p14="http://schemas.microsoft.com/office/powerpoint/2010/main" val="1884618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1"/>
            <p:extLst>
              <p:ext uri="{D42A27DB-BD31-4B8C-83A1-F6EECF244321}">
                <p14:modId xmlns:p14="http://schemas.microsoft.com/office/powerpoint/2010/main" val="1338599966"/>
              </p:ext>
            </p:extLst>
          </p:nvPr>
        </p:nvGraphicFramePr>
        <p:xfrm>
          <a:off x="-1926076" y="316746"/>
          <a:ext cx="11517145" cy="6279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749672871"/>
              </p:ext>
            </p:extLst>
          </p:nvPr>
        </p:nvGraphicFramePr>
        <p:xfrm>
          <a:off x="6286500" y="-323851"/>
          <a:ext cx="5749048" cy="46101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89698" y="209196"/>
            <a:ext cx="3602743" cy="484633"/>
          </a:xfrm>
          <a:prstGeom prst="rect">
            <a:avLst/>
          </a:prstGeom>
        </p:spPr>
      </p:pic>
    </p:spTree>
    <p:extLst>
      <p:ext uri="{BB962C8B-B14F-4D97-AF65-F5344CB8AC3E}">
        <p14:creationId xmlns:p14="http://schemas.microsoft.com/office/powerpoint/2010/main" val="12296280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72D07FD5-8A16-4741-957C-8B91E43CA4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A0FB75-2DC0-41F8-9602-F83475C3A4C5}">
  <ds:schemaRefs>
    <ds:schemaRef ds:uri="http://schemas.microsoft.com/sharepoint/v3/contenttype/forms"/>
  </ds:schemaRefs>
</ds:datastoreItem>
</file>

<file path=customXml/itemProps3.xml><?xml version="1.0" encoding="utf-8"?>
<ds:datastoreItem xmlns:ds="http://schemas.openxmlformats.org/officeDocument/2006/customXml" ds:itemID="{D1E580CA-3EBF-40A1-848D-12B3B18BB82E}">
  <ds:schemaRef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Damask</Template>
  <TotalTime>69</TotalTime>
  <Words>1220</Words>
  <Application>Microsoft Office PowerPoint</Application>
  <PresentationFormat>Widescreen</PresentationFormat>
  <Paragraphs>94</Paragraphs>
  <Slides>12</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Aptos</vt:lpstr>
      <vt:lpstr>Aptos Serif</vt:lpstr>
      <vt:lpstr>Arial</vt:lpstr>
      <vt:lpstr>Arial Black</vt:lpstr>
      <vt:lpstr>Bahnschrift</vt:lpstr>
      <vt:lpstr>Bahnschrift SemiLight</vt:lpstr>
      <vt:lpstr>Bahnschrift SemiLight SemiConde</vt:lpstr>
      <vt:lpstr>Baskerville Old Face</vt:lpstr>
      <vt:lpstr>Bookman Old Style</vt:lpstr>
      <vt:lpstr>Calibri</vt:lpstr>
      <vt:lpstr>Rockwell</vt:lpstr>
      <vt:lpstr>Tahoma</vt:lpstr>
      <vt:lpstr>Damask</vt:lpstr>
      <vt:lpstr>АНТИКОРУПЦИОННА ПОЛИТИКА НА СТИНГ АД</vt:lpstr>
      <vt:lpstr>PowerPoint Presentation</vt:lpstr>
      <vt:lpstr>Същност </vt:lpstr>
      <vt:lpstr>Приложимост  </vt:lpstr>
      <vt:lpstr>Системата за борба с подкупите цели:</vt:lpstr>
      <vt:lpstr>PowerPoint Presentation</vt:lpstr>
      <vt:lpstr>Червени флагове</vt:lpstr>
      <vt:lpstr>PowerPoint Presentation</vt:lpstr>
      <vt:lpstr>PowerPoint Presentation</vt:lpstr>
      <vt:lpstr>Механизми за контрол върху ДЕЙНОСТТА</vt:lpstr>
      <vt:lpstr>PowerPoint Presentation</vt:lpstr>
      <vt:lpstr>Оценка на риска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Adelina Liubenova</dc:creator>
  <cp:lastModifiedBy>Adelina Liubenova</cp:lastModifiedBy>
  <cp:revision>2</cp:revision>
  <dcterms:created xsi:type="dcterms:W3CDTF">2019-12-03T12:55:57Z</dcterms:created>
  <dcterms:modified xsi:type="dcterms:W3CDTF">2025-07-01T15:38:10Z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