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29"/>
  </p:notesMasterIdLst>
  <p:sldIdLst>
    <p:sldId id="256" r:id="rId2"/>
    <p:sldId id="283" r:id="rId3"/>
    <p:sldId id="259" r:id="rId4"/>
    <p:sldId id="273" r:id="rId5"/>
    <p:sldId id="281" r:id="rId6"/>
    <p:sldId id="257" r:id="rId7"/>
    <p:sldId id="258" r:id="rId8"/>
    <p:sldId id="282" r:id="rId9"/>
    <p:sldId id="272" r:id="rId10"/>
    <p:sldId id="264" r:id="rId11"/>
    <p:sldId id="274" r:id="rId12"/>
    <p:sldId id="262" r:id="rId13"/>
    <p:sldId id="265" r:id="rId14"/>
    <p:sldId id="266" r:id="rId15"/>
    <p:sldId id="271" r:id="rId16"/>
    <p:sldId id="267" r:id="rId17"/>
    <p:sldId id="268" r:id="rId18"/>
    <p:sldId id="269" r:id="rId19"/>
    <p:sldId id="270" r:id="rId20"/>
    <p:sldId id="276" r:id="rId21"/>
    <p:sldId id="263" r:id="rId22"/>
    <p:sldId id="277" r:id="rId23"/>
    <p:sldId id="260" r:id="rId24"/>
    <p:sldId id="280" r:id="rId25"/>
    <p:sldId id="278" r:id="rId26"/>
    <p:sldId id="279" r:id="rId27"/>
    <p:sldId id="275" r:id="rId28"/>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showGuides="1">
      <p:cViewPr varScale="1">
        <p:scale>
          <a:sx n="108" d="100"/>
          <a:sy n="108" d="100"/>
        </p:scale>
        <p:origin x="654" y="108"/>
      </p:cViewPr>
      <p:guideLst>
        <p:guide orient="horz" pos="2069"/>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_rels/data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s>
</file>

<file path=ppt/diagrams/_rels/data8.xml.rels><?xml version="1.0" encoding="UTF-8" standalone="yes"?>
<Relationships xmlns="http://schemas.openxmlformats.org/package/2006/relationships"><Relationship Id="rId2" Type="http://schemas.openxmlformats.org/officeDocument/2006/relationships/hyperlink" Target="https://fehet.blogspot.com/2013/02/comousaroiso.html" TargetMode="External"/><Relationship Id="rId1" Type="http://schemas.openxmlformats.org/officeDocument/2006/relationships/image" Target="../media/image12.png"/></Relationships>
</file>

<file path=ppt/diagrams/_rels/drawing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image" Target="../media/image13.jpg"/></Relationships>
</file>

<file path=ppt/diagrams/_rels/drawing8.xml.rels><?xml version="1.0" encoding="UTF-8" standalone="yes"?>
<Relationships xmlns="http://schemas.openxmlformats.org/package/2006/relationships"><Relationship Id="rId2" Type="http://schemas.openxmlformats.org/officeDocument/2006/relationships/hyperlink" Target="https://fehet.blogspot.com/2013/02/comousaroiso.html" TargetMode="External"/><Relationship Id="rId1" Type="http://schemas.openxmlformats.org/officeDocument/2006/relationships/image" Target="../media/image1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B0A371-443C-413A-8BD1-D9B2E96C4229}" type="doc">
      <dgm:prSet loTypeId="urn:microsoft.com/office/officeart/2005/8/layout/arrow6" loCatId="relationship" qsTypeId="urn:microsoft.com/office/officeart/2005/8/quickstyle/simple1" qsCatId="simple" csTypeId="urn:microsoft.com/office/officeart/2005/8/colors/accent1_2" csCatId="accent1" phldr="1"/>
      <dgm:spPr/>
      <dgm:t>
        <a:bodyPr/>
        <a:lstStyle/>
        <a:p>
          <a:endParaRPr lang="en-US"/>
        </a:p>
      </dgm:t>
    </dgm:pt>
    <dgm:pt modelId="{3578A4BD-665A-46B7-82FE-FE044A0E4B66}">
      <dgm:prSet phldrT="[Text]"/>
      <dgm:spPr/>
      <dgm:t>
        <a:bodyPr/>
        <a:lstStyle/>
        <a:p>
          <a:r>
            <a:rPr lang="bg-BG" dirty="0"/>
            <a:t>17 години</a:t>
          </a:r>
          <a:endParaRPr lang="en-US" dirty="0"/>
        </a:p>
      </dgm:t>
    </dgm:pt>
    <dgm:pt modelId="{9B9770D0-0711-42EF-ADF6-40F51A03B8BF}" type="parTrans" cxnId="{5F787D36-6105-4345-A1B3-6E0225814003}">
      <dgm:prSet/>
      <dgm:spPr/>
      <dgm:t>
        <a:bodyPr/>
        <a:lstStyle/>
        <a:p>
          <a:endParaRPr lang="en-US"/>
        </a:p>
      </dgm:t>
    </dgm:pt>
    <dgm:pt modelId="{17142BE9-48C1-4ED8-881E-0DED6918B0D2}" type="sibTrans" cxnId="{5F787D36-6105-4345-A1B3-6E0225814003}">
      <dgm:prSet/>
      <dgm:spPr/>
      <dgm:t>
        <a:bodyPr/>
        <a:lstStyle/>
        <a:p>
          <a:endParaRPr lang="en-US"/>
        </a:p>
      </dgm:t>
    </dgm:pt>
    <dgm:pt modelId="{B8E09B4F-1E39-475E-AAB6-FD62D626C636}">
      <dgm:prSet phldrT="[Text]"/>
      <dgm:spPr/>
      <dgm:t>
        <a:bodyPr/>
        <a:lstStyle/>
        <a:p>
          <a:r>
            <a:rPr lang="en-US" b="1" i="0" dirty="0"/>
            <a:t>LRQA</a:t>
          </a:r>
          <a:endParaRPr lang="en-US" dirty="0"/>
        </a:p>
      </dgm:t>
    </dgm:pt>
    <dgm:pt modelId="{DFEA0153-67E0-4E48-962B-04A211B8725F}" type="parTrans" cxnId="{8EB8A8D8-7E0A-49DD-8BA4-9F341E784F9C}">
      <dgm:prSet/>
      <dgm:spPr/>
      <dgm:t>
        <a:bodyPr/>
        <a:lstStyle/>
        <a:p>
          <a:endParaRPr lang="en-US"/>
        </a:p>
      </dgm:t>
    </dgm:pt>
    <dgm:pt modelId="{B2E9D506-C0CF-4927-BA72-A0F2EABB7894}" type="sibTrans" cxnId="{8EB8A8D8-7E0A-49DD-8BA4-9F341E784F9C}">
      <dgm:prSet/>
      <dgm:spPr/>
      <dgm:t>
        <a:bodyPr/>
        <a:lstStyle/>
        <a:p>
          <a:endParaRPr lang="en-US"/>
        </a:p>
      </dgm:t>
    </dgm:pt>
    <dgm:pt modelId="{D94D30C4-C148-4AC1-AAE2-02A22323483A}" type="pres">
      <dgm:prSet presAssocID="{F8B0A371-443C-413A-8BD1-D9B2E96C4229}" presName="compositeShape" presStyleCnt="0">
        <dgm:presLayoutVars>
          <dgm:chMax val="2"/>
          <dgm:dir/>
          <dgm:resizeHandles val="exact"/>
        </dgm:presLayoutVars>
      </dgm:prSet>
      <dgm:spPr/>
    </dgm:pt>
    <dgm:pt modelId="{0704771E-F0B2-4F1D-AFF2-2B8BCA0AD84A}" type="pres">
      <dgm:prSet presAssocID="{F8B0A371-443C-413A-8BD1-D9B2E96C4229}" presName="ribbon" presStyleLbl="node1" presStyleIdx="0" presStyleCnt="1" custLinFactNeighborY="23120"/>
      <dgm:spPr/>
    </dgm:pt>
    <dgm:pt modelId="{5C699771-4405-4F7C-8AE3-3343565D770D}" type="pres">
      <dgm:prSet presAssocID="{F8B0A371-443C-413A-8BD1-D9B2E96C4229}" presName="leftArrowText" presStyleLbl="node1" presStyleIdx="0" presStyleCnt="1" custLinFactNeighborX="-2409" custLinFactNeighborY="40027">
        <dgm:presLayoutVars>
          <dgm:chMax val="0"/>
          <dgm:bulletEnabled val="1"/>
        </dgm:presLayoutVars>
      </dgm:prSet>
      <dgm:spPr/>
    </dgm:pt>
    <dgm:pt modelId="{C8A0D52D-4C8A-4BBD-9D76-DA4FD8B1BA28}" type="pres">
      <dgm:prSet presAssocID="{F8B0A371-443C-413A-8BD1-D9B2E96C4229}" presName="rightArrowText" presStyleLbl="node1" presStyleIdx="0" presStyleCnt="1" custLinFactNeighborX="4324" custLinFactNeighborY="44369">
        <dgm:presLayoutVars>
          <dgm:chMax val="0"/>
          <dgm:bulletEnabled val="1"/>
        </dgm:presLayoutVars>
      </dgm:prSet>
      <dgm:spPr/>
    </dgm:pt>
  </dgm:ptLst>
  <dgm:cxnLst>
    <dgm:cxn modelId="{90222835-E8EE-4B48-907A-8DFF2019904F}" type="presOf" srcId="{B8E09B4F-1E39-475E-AAB6-FD62D626C636}" destId="{C8A0D52D-4C8A-4BBD-9D76-DA4FD8B1BA28}" srcOrd="0" destOrd="0" presId="urn:microsoft.com/office/officeart/2005/8/layout/arrow6"/>
    <dgm:cxn modelId="{5F787D36-6105-4345-A1B3-6E0225814003}" srcId="{F8B0A371-443C-413A-8BD1-D9B2E96C4229}" destId="{3578A4BD-665A-46B7-82FE-FE044A0E4B66}" srcOrd="0" destOrd="0" parTransId="{9B9770D0-0711-42EF-ADF6-40F51A03B8BF}" sibTransId="{17142BE9-48C1-4ED8-881E-0DED6918B0D2}"/>
    <dgm:cxn modelId="{6446AB60-53B8-48B4-8410-0AE9CBBE393E}" type="presOf" srcId="{3578A4BD-665A-46B7-82FE-FE044A0E4B66}" destId="{5C699771-4405-4F7C-8AE3-3343565D770D}" srcOrd="0" destOrd="0" presId="urn:microsoft.com/office/officeart/2005/8/layout/arrow6"/>
    <dgm:cxn modelId="{70267148-A392-4362-A06C-8B90E2853229}" type="presOf" srcId="{F8B0A371-443C-413A-8BD1-D9B2E96C4229}" destId="{D94D30C4-C148-4AC1-AAE2-02A22323483A}" srcOrd="0" destOrd="0" presId="urn:microsoft.com/office/officeart/2005/8/layout/arrow6"/>
    <dgm:cxn modelId="{8EB8A8D8-7E0A-49DD-8BA4-9F341E784F9C}" srcId="{F8B0A371-443C-413A-8BD1-D9B2E96C4229}" destId="{B8E09B4F-1E39-475E-AAB6-FD62D626C636}" srcOrd="1" destOrd="0" parTransId="{DFEA0153-67E0-4E48-962B-04A211B8725F}" sibTransId="{B2E9D506-C0CF-4927-BA72-A0F2EABB7894}"/>
    <dgm:cxn modelId="{36B0EE71-93E6-4844-9646-7289A960912F}" type="presParOf" srcId="{D94D30C4-C148-4AC1-AAE2-02A22323483A}" destId="{0704771E-F0B2-4F1D-AFF2-2B8BCA0AD84A}" srcOrd="0" destOrd="0" presId="urn:microsoft.com/office/officeart/2005/8/layout/arrow6"/>
    <dgm:cxn modelId="{B43E6EF9-6F47-430C-8DEF-FFEAF59919BF}" type="presParOf" srcId="{D94D30C4-C148-4AC1-AAE2-02A22323483A}" destId="{5C699771-4405-4F7C-8AE3-3343565D770D}" srcOrd="1" destOrd="0" presId="urn:microsoft.com/office/officeart/2005/8/layout/arrow6"/>
    <dgm:cxn modelId="{688E52F2-3254-444A-9F60-A065E9BAF32F}" type="presParOf" srcId="{D94D30C4-C148-4AC1-AAE2-02A22323483A}" destId="{C8A0D52D-4C8A-4BBD-9D76-DA4FD8B1BA28}" srcOrd="2" destOrd="0" presId="urn:microsoft.com/office/officeart/2005/8/layout/arrow6"/>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81A153A-5072-4A1D-B687-220EAB3614B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8FF2CD7C-30DE-45CB-A4AD-4EB553A164C2}">
      <dgm:prSet/>
      <dgm:spPr/>
      <dgm:t>
        <a:bodyPr/>
        <a:lstStyle/>
        <a:p>
          <a:pPr rtl="0"/>
          <a:r>
            <a:rPr lang="en-US" b="1" i="1" baseline="0" dirty="0">
              <a:solidFill>
                <a:srgbClr val="FFFF00"/>
              </a:solidFill>
              <a:latin typeface="Century Gothic" panose="020B0502020202020204" pitchFamily="34" charset="0"/>
            </a:rPr>
            <a:t>ISO 9001:2015 </a:t>
          </a:r>
        </a:p>
      </dgm:t>
    </dgm:pt>
    <dgm:pt modelId="{5BB1A745-B051-4BCD-B362-5485E61DDD00}" type="parTrans" cxnId="{F22D4680-BE63-4720-B702-1897F245E686}">
      <dgm:prSet/>
      <dgm:spPr/>
      <dgm:t>
        <a:bodyPr/>
        <a:lstStyle/>
        <a:p>
          <a:endParaRPr lang="en-US"/>
        </a:p>
      </dgm:t>
    </dgm:pt>
    <dgm:pt modelId="{1B6067D3-26C5-4CEC-AE2C-AC571BA48341}" type="sibTrans" cxnId="{F22D4680-BE63-4720-B702-1897F245E686}">
      <dgm:prSet/>
      <dgm:spPr/>
      <dgm:t>
        <a:bodyPr/>
        <a:lstStyle/>
        <a:p>
          <a:endParaRPr lang="en-US"/>
        </a:p>
      </dgm:t>
    </dgm:pt>
    <dgm:pt modelId="{106DBB8B-00C9-4AFA-8E3E-954537A749A6}" type="pres">
      <dgm:prSet presAssocID="{181A153A-5072-4A1D-B687-220EAB3614B1}" presName="linear" presStyleCnt="0">
        <dgm:presLayoutVars>
          <dgm:animLvl val="lvl"/>
          <dgm:resizeHandles val="exact"/>
        </dgm:presLayoutVars>
      </dgm:prSet>
      <dgm:spPr/>
    </dgm:pt>
    <dgm:pt modelId="{06BF49DC-2833-4323-B746-8F5BCD6FD192}" type="pres">
      <dgm:prSet presAssocID="{8FF2CD7C-30DE-45CB-A4AD-4EB553A164C2}" presName="parentText" presStyleLbl="node1" presStyleIdx="0" presStyleCnt="1">
        <dgm:presLayoutVars>
          <dgm:chMax val="0"/>
          <dgm:bulletEnabled val="1"/>
        </dgm:presLayoutVars>
      </dgm:prSet>
      <dgm:spPr/>
    </dgm:pt>
  </dgm:ptLst>
  <dgm:cxnLst>
    <dgm:cxn modelId="{9DF8EA7E-B81B-4D23-A654-9D7C9E6BCBF2}" type="presOf" srcId="{181A153A-5072-4A1D-B687-220EAB3614B1}" destId="{106DBB8B-00C9-4AFA-8E3E-954537A749A6}" srcOrd="0" destOrd="0" presId="urn:microsoft.com/office/officeart/2005/8/layout/vList2"/>
    <dgm:cxn modelId="{6B04AB7F-2CFD-4E88-A086-50FF2FD576E1}" type="presOf" srcId="{8FF2CD7C-30DE-45CB-A4AD-4EB553A164C2}" destId="{06BF49DC-2833-4323-B746-8F5BCD6FD192}" srcOrd="0" destOrd="0" presId="urn:microsoft.com/office/officeart/2005/8/layout/vList2"/>
    <dgm:cxn modelId="{F22D4680-BE63-4720-B702-1897F245E686}" srcId="{181A153A-5072-4A1D-B687-220EAB3614B1}" destId="{8FF2CD7C-30DE-45CB-A4AD-4EB553A164C2}" srcOrd="0" destOrd="0" parTransId="{5BB1A745-B051-4BCD-B362-5485E61DDD00}" sibTransId="{1B6067D3-26C5-4CEC-AE2C-AC571BA48341}"/>
    <dgm:cxn modelId="{F4D46486-90C7-42C1-92B3-B73D93DFA681}" type="presParOf" srcId="{106DBB8B-00C9-4AFA-8E3E-954537A749A6}" destId="{06BF49DC-2833-4323-B746-8F5BCD6FD19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C3D0FCE-1261-49BE-AC1C-BF0AB89C401F}"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1C5F9B2E-54E1-4983-9C57-B82A28B7AB44}">
      <dgm:prSet/>
      <dgm:spPr/>
      <dgm:t>
        <a:bodyPr/>
        <a:lstStyle/>
        <a:p>
          <a:pPr rtl="0"/>
          <a:r>
            <a:rPr lang="bg-BG" b="1" dirty="0">
              <a:latin typeface="Century Gothic" panose="020B0502020202020204" pitchFamily="34" charset="0"/>
            </a:rPr>
            <a:t>17 ГОДИШЕН ДОКУМЕНТИРАН ОПИТ</a:t>
          </a:r>
        </a:p>
      </dgm:t>
    </dgm:pt>
    <dgm:pt modelId="{CF35BBAC-6641-4689-AA30-E5B769199F09}" type="parTrans" cxnId="{50F7BA4E-1959-419A-A2BF-6CA037F4C26A}">
      <dgm:prSet/>
      <dgm:spPr/>
      <dgm:t>
        <a:bodyPr/>
        <a:lstStyle/>
        <a:p>
          <a:endParaRPr lang="en-US"/>
        </a:p>
      </dgm:t>
    </dgm:pt>
    <dgm:pt modelId="{09676161-EFB3-4902-BCF8-E1882244F9D5}" type="sibTrans" cxnId="{50F7BA4E-1959-419A-A2BF-6CA037F4C26A}">
      <dgm:prSet/>
      <dgm:spPr/>
      <dgm:t>
        <a:bodyPr/>
        <a:lstStyle/>
        <a:p>
          <a:endParaRPr lang="en-US"/>
        </a:p>
      </dgm:t>
    </dgm:pt>
    <dgm:pt modelId="{BA47AB2B-78E2-4849-91CC-390F2FB5FB1B}">
      <dgm:prSet/>
      <dgm:spPr/>
      <dgm:t>
        <a:bodyPr/>
        <a:lstStyle/>
        <a:p>
          <a:pPr rtl="0"/>
          <a:r>
            <a:rPr lang="bg-BG" dirty="0">
              <a:latin typeface="Century Gothic" panose="020B0502020202020204" pitchFamily="34" charset="0"/>
            </a:rPr>
            <a:t>В</a:t>
          </a:r>
          <a:r>
            <a:rPr lang="ru-RU" dirty="0">
              <a:latin typeface="Century Gothic" panose="020B0502020202020204" pitchFamily="34" charset="0"/>
            </a:rPr>
            <a:t>ъвежда се поради две ПРИЧИНИ:</a:t>
          </a:r>
          <a:endParaRPr lang="bg-BG" dirty="0">
            <a:latin typeface="Century Gothic" panose="020B0502020202020204" pitchFamily="34" charset="0"/>
          </a:endParaRPr>
        </a:p>
      </dgm:t>
    </dgm:pt>
    <dgm:pt modelId="{D3A7EAE0-CD44-44C1-BE7B-CAA7A32A7178}" type="parTrans" cxnId="{8C9F25EF-43B3-40DF-ABE9-CCC63B808C62}">
      <dgm:prSet/>
      <dgm:spPr/>
      <dgm:t>
        <a:bodyPr/>
        <a:lstStyle/>
        <a:p>
          <a:endParaRPr lang="en-US"/>
        </a:p>
      </dgm:t>
    </dgm:pt>
    <dgm:pt modelId="{FDF9A418-2A89-40A1-98E9-FEAD24DE0DAE}" type="sibTrans" cxnId="{8C9F25EF-43B3-40DF-ABE9-CCC63B808C62}">
      <dgm:prSet/>
      <dgm:spPr/>
      <dgm:t>
        <a:bodyPr/>
        <a:lstStyle/>
        <a:p>
          <a:endParaRPr lang="en-US"/>
        </a:p>
      </dgm:t>
    </dgm:pt>
    <dgm:pt modelId="{34B031E3-A397-482C-A289-DCE2011F9126}">
      <dgm:prSet custT="1"/>
      <dgm:spPr/>
      <dgm:t>
        <a:bodyPr/>
        <a:lstStyle/>
        <a:p>
          <a:pPr rtl="0"/>
          <a:r>
            <a:rPr lang="ru-RU" sz="1200" dirty="0">
              <a:latin typeface="Century Gothic" panose="020B0502020202020204" pitchFamily="34" charset="0"/>
            </a:rPr>
            <a:t>1. За да демонстрира постоянната си способност да </a:t>
          </a:r>
          <a:r>
            <a:rPr lang="ru-RU" sz="1200" u="sng" dirty="0">
              <a:latin typeface="Century Gothic" panose="020B0502020202020204" pitchFamily="34" charset="0"/>
            </a:rPr>
            <a:t>доставя на своите клиенти  продукти и услуги, които отговарят на всички изисквания – на клиентите и на приложими нормативни актове.</a:t>
          </a:r>
          <a:endParaRPr lang="bg-BG" sz="1200" dirty="0">
            <a:latin typeface="Century Gothic" panose="020B0502020202020204" pitchFamily="34" charset="0"/>
          </a:endParaRPr>
        </a:p>
      </dgm:t>
    </dgm:pt>
    <dgm:pt modelId="{1E210EAA-8232-43EF-B3F7-F1D6CD303A97}" type="parTrans" cxnId="{7C97C18D-91E4-4397-9933-1F324684420E}">
      <dgm:prSet/>
      <dgm:spPr/>
      <dgm:t>
        <a:bodyPr/>
        <a:lstStyle/>
        <a:p>
          <a:endParaRPr lang="en-US"/>
        </a:p>
      </dgm:t>
    </dgm:pt>
    <dgm:pt modelId="{BB3F3053-7C47-45A9-B869-127D5BBF1DD6}" type="sibTrans" cxnId="{7C97C18D-91E4-4397-9933-1F324684420E}">
      <dgm:prSet/>
      <dgm:spPr/>
      <dgm:t>
        <a:bodyPr/>
        <a:lstStyle/>
        <a:p>
          <a:endParaRPr lang="en-US"/>
        </a:p>
      </dgm:t>
    </dgm:pt>
    <dgm:pt modelId="{A2B1BC9C-99AE-4C3D-8214-84BC5E2A87BB}">
      <dgm:prSet custT="1"/>
      <dgm:spPr/>
      <dgm:t>
        <a:bodyPr/>
        <a:lstStyle/>
        <a:p>
          <a:pPr rtl="0"/>
          <a:endParaRPr lang="ru-RU" sz="1500" dirty="0"/>
        </a:p>
        <a:p>
          <a:pPr rtl="0"/>
          <a:r>
            <a:rPr lang="ru-RU" sz="1200" dirty="0">
              <a:latin typeface="Century Gothic" panose="020B0502020202020204" pitchFamily="34" charset="0"/>
            </a:rPr>
            <a:t>2. За да постигне </a:t>
          </a:r>
          <a:r>
            <a:rPr lang="ru-RU" sz="1200" u="sng" dirty="0">
              <a:latin typeface="Century Gothic" panose="020B0502020202020204" pitchFamily="34" charset="0"/>
            </a:rPr>
            <a:t> по-голяма удовлетвореност сред клиентите си</a:t>
          </a:r>
          <a:r>
            <a:rPr lang="ru-RU" sz="1200" dirty="0">
              <a:latin typeface="Century Gothic" panose="020B0502020202020204" pitchFamily="34" charset="0"/>
            </a:rPr>
            <a:t>. </a:t>
          </a:r>
        </a:p>
        <a:p>
          <a:pPr rtl="0"/>
          <a:r>
            <a:rPr lang="ru-RU" sz="1200" dirty="0">
              <a:latin typeface="Century Gothic" panose="020B0502020202020204" pitchFamily="34" charset="0"/>
            </a:rPr>
            <a:t>Оценката на риска за качеството в СТИНГ АД се основава </a:t>
          </a:r>
          <a:r>
            <a:rPr lang="ru-RU" sz="1200" b="1" i="1" dirty="0">
              <a:solidFill>
                <a:srgbClr val="FFFF00"/>
              </a:solidFill>
              <a:latin typeface="Century Gothic" panose="020B0502020202020204" pitchFamily="34" charset="0"/>
            </a:rPr>
            <a:t>на научни познания </a:t>
          </a:r>
          <a:r>
            <a:rPr lang="ru-RU" sz="1200" dirty="0">
              <a:latin typeface="Century Gothic" panose="020B0502020202020204" pitchFamily="34" charset="0"/>
            </a:rPr>
            <a:t>и е свързана със защитата на пациента</a:t>
          </a:r>
          <a:r>
            <a:rPr lang="ru-RU" sz="1200" dirty="0"/>
            <a:t>.</a:t>
          </a:r>
          <a:endParaRPr lang="bg-BG" sz="1200" dirty="0"/>
        </a:p>
      </dgm:t>
    </dgm:pt>
    <dgm:pt modelId="{FEE836EB-A705-47F3-AA93-1951334C35ED}" type="parTrans" cxnId="{66B5BDFC-0CBB-4FF8-8A78-5A6A4DCDEF5F}">
      <dgm:prSet/>
      <dgm:spPr/>
      <dgm:t>
        <a:bodyPr/>
        <a:lstStyle/>
        <a:p>
          <a:endParaRPr lang="en-US"/>
        </a:p>
      </dgm:t>
    </dgm:pt>
    <dgm:pt modelId="{51547CC3-E35B-48E0-A4B6-D3DBD3DBF9F7}" type="sibTrans" cxnId="{66B5BDFC-0CBB-4FF8-8A78-5A6A4DCDEF5F}">
      <dgm:prSet/>
      <dgm:spPr/>
      <dgm:t>
        <a:bodyPr/>
        <a:lstStyle/>
        <a:p>
          <a:endParaRPr lang="en-US"/>
        </a:p>
      </dgm:t>
    </dgm:pt>
    <dgm:pt modelId="{14EDFC73-C196-4009-9C80-CF30FBA7EC03}">
      <dgm:prSet custT="1"/>
      <dgm:spPr/>
      <dgm:t>
        <a:bodyPr/>
        <a:lstStyle/>
        <a:p>
          <a:pPr rtl="0"/>
          <a:r>
            <a:rPr lang="ru-RU" sz="1200" dirty="0">
              <a:latin typeface="Century Gothic" panose="020B0502020202020204" pitchFamily="34" charset="0"/>
            </a:rPr>
            <a:t>Основните изисквания, заложени в сърцевината на СУК  е да  постигне </a:t>
          </a:r>
          <a:r>
            <a:rPr lang="ru-RU" sz="1200" u="sng" dirty="0">
              <a:solidFill>
                <a:srgbClr val="FFFF00"/>
              </a:solidFill>
              <a:latin typeface="Century Gothic" panose="020B0502020202020204" pitchFamily="34" charset="0"/>
            </a:rPr>
            <a:t>ефикасност във всяко действие и да се работи с насоченост за постоянно подобряване</a:t>
          </a:r>
          <a:r>
            <a:rPr lang="ru-RU" sz="1200" dirty="0">
              <a:latin typeface="Century Gothic" panose="020B0502020202020204" pitchFamily="34" charset="0"/>
            </a:rPr>
            <a:t>, като се стъпва на данни, факти, сведения и на резултатите, получени при анализирането им. </a:t>
          </a:r>
        </a:p>
        <a:p>
          <a:pPr rtl="0"/>
          <a:r>
            <a:rPr lang="ru-RU" sz="1200" b="1" dirty="0">
              <a:solidFill>
                <a:srgbClr val="FFFF00"/>
              </a:solidFill>
              <a:latin typeface="Century Gothic" panose="020B0502020202020204" pitchFamily="34" charset="0"/>
            </a:rPr>
            <a:t>Нивото на усилията</a:t>
          </a:r>
          <a:r>
            <a:rPr lang="ru-RU" sz="1200" dirty="0">
              <a:latin typeface="Century Gothic" panose="020B0502020202020204" pitchFamily="34" charset="0"/>
            </a:rPr>
            <a:t>, формалността и документирането на процеса на управление на риска за качеството  отговаря </a:t>
          </a:r>
          <a:r>
            <a:rPr lang="ru-RU" sz="1200" b="1" dirty="0">
              <a:solidFill>
                <a:srgbClr val="FFFF00"/>
              </a:solidFill>
              <a:latin typeface="Century Gothic" panose="020B0502020202020204" pitchFamily="34" charset="0"/>
            </a:rPr>
            <a:t>на нивото на риска</a:t>
          </a:r>
          <a:r>
            <a:rPr lang="ru-RU" sz="1200" dirty="0"/>
            <a:t>. </a:t>
          </a:r>
          <a:endParaRPr lang="bg-BG" sz="1200" dirty="0"/>
        </a:p>
      </dgm:t>
    </dgm:pt>
    <dgm:pt modelId="{0C83A462-E2F7-4325-A4C2-3041038AE76C}" type="parTrans" cxnId="{24172860-D55B-41E4-8251-DABBDEE78000}">
      <dgm:prSet/>
      <dgm:spPr/>
      <dgm:t>
        <a:bodyPr/>
        <a:lstStyle/>
        <a:p>
          <a:endParaRPr lang="en-US"/>
        </a:p>
      </dgm:t>
    </dgm:pt>
    <dgm:pt modelId="{A17E29A0-8A8D-4FC5-9613-5EFBDB127541}" type="sibTrans" cxnId="{24172860-D55B-41E4-8251-DABBDEE78000}">
      <dgm:prSet/>
      <dgm:spPr/>
      <dgm:t>
        <a:bodyPr/>
        <a:lstStyle/>
        <a:p>
          <a:endParaRPr lang="en-US"/>
        </a:p>
      </dgm:t>
    </dgm:pt>
    <dgm:pt modelId="{5AF8FEE5-392E-429D-BE38-651C9E7FE419}" type="pres">
      <dgm:prSet presAssocID="{DC3D0FCE-1261-49BE-AC1C-BF0AB89C401F}" presName="hierChild1" presStyleCnt="0">
        <dgm:presLayoutVars>
          <dgm:orgChart val="1"/>
          <dgm:chPref val="1"/>
          <dgm:dir/>
          <dgm:animOne val="branch"/>
          <dgm:animLvl val="lvl"/>
          <dgm:resizeHandles/>
        </dgm:presLayoutVars>
      </dgm:prSet>
      <dgm:spPr/>
    </dgm:pt>
    <dgm:pt modelId="{BD506E4E-0D75-4503-84D4-0E9C62EEFBA5}" type="pres">
      <dgm:prSet presAssocID="{1C5F9B2E-54E1-4983-9C57-B82A28B7AB44}" presName="hierRoot1" presStyleCnt="0">
        <dgm:presLayoutVars>
          <dgm:hierBranch val="init"/>
        </dgm:presLayoutVars>
      </dgm:prSet>
      <dgm:spPr/>
    </dgm:pt>
    <dgm:pt modelId="{3142211A-F404-4568-A4AE-8E0E69D542C7}" type="pres">
      <dgm:prSet presAssocID="{1C5F9B2E-54E1-4983-9C57-B82A28B7AB44}" presName="rootComposite1" presStyleCnt="0"/>
      <dgm:spPr/>
    </dgm:pt>
    <dgm:pt modelId="{5B8682AA-B003-44F0-860E-2A68FBCE8E8B}" type="pres">
      <dgm:prSet presAssocID="{1C5F9B2E-54E1-4983-9C57-B82A28B7AB44}" presName="rootText1" presStyleLbl="node0" presStyleIdx="0" presStyleCnt="2">
        <dgm:presLayoutVars>
          <dgm:chPref val="3"/>
        </dgm:presLayoutVars>
      </dgm:prSet>
      <dgm:spPr/>
    </dgm:pt>
    <dgm:pt modelId="{36471058-4F9F-4172-8D0D-6F280DE737E7}" type="pres">
      <dgm:prSet presAssocID="{1C5F9B2E-54E1-4983-9C57-B82A28B7AB44}" presName="rootConnector1" presStyleLbl="node1" presStyleIdx="0" presStyleCnt="0"/>
      <dgm:spPr/>
    </dgm:pt>
    <dgm:pt modelId="{66C843CB-6C83-4121-A83B-937DA5BA3045}" type="pres">
      <dgm:prSet presAssocID="{1C5F9B2E-54E1-4983-9C57-B82A28B7AB44}" presName="hierChild2" presStyleCnt="0"/>
      <dgm:spPr/>
    </dgm:pt>
    <dgm:pt modelId="{E3975C88-6391-426A-B000-1499BB5DE104}" type="pres">
      <dgm:prSet presAssocID="{1C5F9B2E-54E1-4983-9C57-B82A28B7AB44}" presName="hierChild3" presStyleCnt="0"/>
      <dgm:spPr/>
    </dgm:pt>
    <dgm:pt modelId="{52E9488F-ED60-410A-8F66-8C1A18A6FAAA}" type="pres">
      <dgm:prSet presAssocID="{BA47AB2B-78E2-4849-91CC-390F2FB5FB1B}" presName="hierRoot1" presStyleCnt="0">
        <dgm:presLayoutVars>
          <dgm:hierBranch val="init"/>
        </dgm:presLayoutVars>
      </dgm:prSet>
      <dgm:spPr/>
    </dgm:pt>
    <dgm:pt modelId="{9D07C594-5341-4ADB-9442-0DF41024E77C}" type="pres">
      <dgm:prSet presAssocID="{BA47AB2B-78E2-4849-91CC-390F2FB5FB1B}" presName="rootComposite1" presStyleCnt="0"/>
      <dgm:spPr/>
    </dgm:pt>
    <dgm:pt modelId="{F7298B88-4DE5-41B3-B003-239E9F420168}" type="pres">
      <dgm:prSet presAssocID="{BA47AB2B-78E2-4849-91CC-390F2FB5FB1B}" presName="rootText1" presStyleLbl="node0" presStyleIdx="1" presStyleCnt="2">
        <dgm:presLayoutVars>
          <dgm:chPref val="3"/>
        </dgm:presLayoutVars>
      </dgm:prSet>
      <dgm:spPr/>
    </dgm:pt>
    <dgm:pt modelId="{A450DAAF-C1EB-46F4-AF3B-F863A68C7B94}" type="pres">
      <dgm:prSet presAssocID="{BA47AB2B-78E2-4849-91CC-390F2FB5FB1B}" presName="rootConnector1" presStyleLbl="node1" presStyleIdx="0" presStyleCnt="0"/>
      <dgm:spPr/>
    </dgm:pt>
    <dgm:pt modelId="{26FDD01E-D14F-49C9-BC75-8DDF6B8A64DE}" type="pres">
      <dgm:prSet presAssocID="{BA47AB2B-78E2-4849-91CC-390F2FB5FB1B}" presName="hierChild2" presStyleCnt="0"/>
      <dgm:spPr/>
    </dgm:pt>
    <dgm:pt modelId="{8FBAE9BF-24D4-49C9-8773-664E7C7998ED}" type="pres">
      <dgm:prSet presAssocID="{1E210EAA-8232-43EF-B3F7-F1D6CD303A97}" presName="Name37" presStyleLbl="parChTrans1D2" presStyleIdx="0" presStyleCnt="3"/>
      <dgm:spPr/>
    </dgm:pt>
    <dgm:pt modelId="{310AD0BE-2005-44AF-B941-49448E341C3A}" type="pres">
      <dgm:prSet presAssocID="{34B031E3-A397-482C-A289-DCE2011F9126}" presName="hierRoot2" presStyleCnt="0">
        <dgm:presLayoutVars>
          <dgm:hierBranch val="init"/>
        </dgm:presLayoutVars>
      </dgm:prSet>
      <dgm:spPr/>
    </dgm:pt>
    <dgm:pt modelId="{18615009-0980-47AA-B48B-DC447BA936D5}" type="pres">
      <dgm:prSet presAssocID="{34B031E3-A397-482C-A289-DCE2011F9126}" presName="rootComposite" presStyleCnt="0"/>
      <dgm:spPr/>
    </dgm:pt>
    <dgm:pt modelId="{69EB0020-6E3C-486E-80F1-5B69B0C0E61A}" type="pres">
      <dgm:prSet presAssocID="{34B031E3-A397-482C-A289-DCE2011F9126}" presName="rootText" presStyleLbl="node2" presStyleIdx="0" presStyleCnt="3" custScaleX="121498" custScaleY="212576" custLinFactNeighborY="-2699">
        <dgm:presLayoutVars>
          <dgm:chPref val="3"/>
        </dgm:presLayoutVars>
      </dgm:prSet>
      <dgm:spPr/>
    </dgm:pt>
    <dgm:pt modelId="{EAD6C2B0-5C48-4D89-A549-6188C88772C0}" type="pres">
      <dgm:prSet presAssocID="{34B031E3-A397-482C-A289-DCE2011F9126}" presName="rootConnector" presStyleLbl="node2" presStyleIdx="0" presStyleCnt="3"/>
      <dgm:spPr/>
    </dgm:pt>
    <dgm:pt modelId="{F4768AA5-08AD-4110-A9C2-F98B4BE90307}" type="pres">
      <dgm:prSet presAssocID="{34B031E3-A397-482C-A289-DCE2011F9126}" presName="hierChild4" presStyleCnt="0"/>
      <dgm:spPr/>
    </dgm:pt>
    <dgm:pt modelId="{79F5F28F-3CE6-46FF-984B-237AA01F4A3F}" type="pres">
      <dgm:prSet presAssocID="{34B031E3-A397-482C-A289-DCE2011F9126}" presName="hierChild5" presStyleCnt="0"/>
      <dgm:spPr/>
    </dgm:pt>
    <dgm:pt modelId="{C7FFB073-7B23-44AF-9131-95990A995052}" type="pres">
      <dgm:prSet presAssocID="{FEE836EB-A705-47F3-AA93-1951334C35ED}" presName="Name37" presStyleLbl="parChTrans1D2" presStyleIdx="1" presStyleCnt="3"/>
      <dgm:spPr/>
    </dgm:pt>
    <dgm:pt modelId="{D5EB9A64-0C25-493A-9DDC-7542285932AE}" type="pres">
      <dgm:prSet presAssocID="{A2B1BC9C-99AE-4C3D-8214-84BC5E2A87BB}" presName="hierRoot2" presStyleCnt="0">
        <dgm:presLayoutVars>
          <dgm:hierBranch val="init"/>
        </dgm:presLayoutVars>
      </dgm:prSet>
      <dgm:spPr/>
    </dgm:pt>
    <dgm:pt modelId="{E50E4F81-4B2B-43EF-B4CA-FB5C8916784F}" type="pres">
      <dgm:prSet presAssocID="{A2B1BC9C-99AE-4C3D-8214-84BC5E2A87BB}" presName="rootComposite" presStyleCnt="0"/>
      <dgm:spPr/>
    </dgm:pt>
    <dgm:pt modelId="{67C4A51D-AFA2-44C9-AA91-A41EE8C326AD}" type="pres">
      <dgm:prSet presAssocID="{A2B1BC9C-99AE-4C3D-8214-84BC5E2A87BB}" presName="rootText" presStyleLbl="node2" presStyleIdx="1" presStyleCnt="3" custScaleX="105173" custScaleY="218163" custLinFactNeighborX="-337" custLinFactNeighborY="-2699">
        <dgm:presLayoutVars>
          <dgm:chPref val="3"/>
        </dgm:presLayoutVars>
      </dgm:prSet>
      <dgm:spPr/>
    </dgm:pt>
    <dgm:pt modelId="{08944F87-F704-4CB1-93D6-72A6C06CCB11}" type="pres">
      <dgm:prSet presAssocID="{A2B1BC9C-99AE-4C3D-8214-84BC5E2A87BB}" presName="rootConnector" presStyleLbl="node2" presStyleIdx="1" presStyleCnt="3"/>
      <dgm:spPr/>
    </dgm:pt>
    <dgm:pt modelId="{CC0DC57F-9B85-4127-A909-71849CBA83FD}" type="pres">
      <dgm:prSet presAssocID="{A2B1BC9C-99AE-4C3D-8214-84BC5E2A87BB}" presName="hierChild4" presStyleCnt="0"/>
      <dgm:spPr/>
    </dgm:pt>
    <dgm:pt modelId="{14B046EF-B71F-4638-87E0-DD46964DA618}" type="pres">
      <dgm:prSet presAssocID="{A2B1BC9C-99AE-4C3D-8214-84BC5E2A87BB}" presName="hierChild5" presStyleCnt="0"/>
      <dgm:spPr/>
    </dgm:pt>
    <dgm:pt modelId="{1EC4A3E6-261D-40FC-B2A4-E6CA3DE5F174}" type="pres">
      <dgm:prSet presAssocID="{0C83A462-E2F7-4325-A4C2-3041038AE76C}" presName="Name37" presStyleLbl="parChTrans1D2" presStyleIdx="2" presStyleCnt="3"/>
      <dgm:spPr/>
    </dgm:pt>
    <dgm:pt modelId="{A75D56B1-5160-48E0-B8BB-DC82235B0ACC}" type="pres">
      <dgm:prSet presAssocID="{14EDFC73-C196-4009-9C80-CF30FBA7EC03}" presName="hierRoot2" presStyleCnt="0">
        <dgm:presLayoutVars>
          <dgm:hierBranch val="init"/>
        </dgm:presLayoutVars>
      </dgm:prSet>
      <dgm:spPr/>
    </dgm:pt>
    <dgm:pt modelId="{AFB2D148-BB1A-4379-825C-E62599FDFC17}" type="pres">
      <dgm:prSet presAssocID="{14EDFC73-C196-4009-9C80-CF30FBA7EC03}" presName="rootComposite" presStyleCnt="0"/>
      <dgm:spPr/>
    </dgm:pt>
    <dgm:pt modelId="{2FD45394-7368-47DF-A69B-6CD70DCB41AB}" type="pres">
      <dgm:prSet presAssocID="{14EDFC73-C196-4009-9C80-CF30FBA7EC03}" presName="rootText" presStyleLbl="node2" presStyleIdx="2" presStyleCnt="3" custScaleX="128140" custScaleY="216752">
        <dgm:presLayoutVars>
          <dgm:chPref val="3"/>
        </dgm:presLayoutVars>
      </dgm:prSet>
      <dgm:spPr/>
    </dgm:pt>
    <dgm:pt modelId="{6A362CAB-FFE9-4C27-904C-5732E6410240}" type="pres">
      <dgm:prSet presAssocID="{14EDFC73-C196-4009-9C80-CF30FBA7EC03}" presName="rootConnector" presStyleLbl="node2" presStyleIdx="2" presStyleCnt="3"/>
      <dgm:spPr/>
    </dgm:pt>
    <dgm:pt modelId="{603DF8D6-4CBD-48E6-9401-A465D6B69A5C}" type="pres">
      <dgm:prSet presAssocID="{14EDFC73-C196-4009-9C80-CF30FBA7EC03}" presName="hierChild4" presStyleCnt="0"/>
      <dgm:spPr/>
    </dgm:pt>
    <dgm:pt modelId="{5D49C20A-5027-4891-A029-0148275FFDC5}" type="pres">
      <dgm:prSet presAssocID="{14EDFC73-C196-4009-9C80-CF30FBA7EC03}" presName="hierChild5" presStyleCnt="0"/>
      <dgm:spPr/>
    </dgm:pt>
    <dgm:pt modelId="{4C4E9C88-4254-4574-A2DA-D45EEDA51AA4}" type="pres">
      <dgm:prSet presAssocID="{BA47AB2B-78E2-4849-91CC-390F2FB5FB1B}" presName="hierChild3" presStyleCnt="0"/>
      <dgm:spPr/>
    </dgm:pt>
  </dgm:ptLst>
  <dgm:cxnLst>
    <dgm:cxn modelId="{F37ADD0C-F814-44D6-8819-E5FEFD11DD3C}" type="presOf" srcId="{1C5F9B2E-54E1-4983-9C57-B82A28B7AB44}" destId="{5B8682AA-B003-44F0-860E-2A68FBCE8E8B}" srcOrd="0" destOrd="0" presId="urn:microsoft.com/office/officeart/2005/8/layout/orgChart1"/>
    <dgm:cxn modelId="{4FC0EE0D-3B01-4165-A53C-A9180C51DBA7}" type="presOf" srcId="{1E210EAA-8232-43EF-B3F7-F1D6CD303A97}" destId="{8FBAE9BF-24D4-49C9-8773-664E7C7998ED}" srcOrd="0" destOrd="0" presId="urn:microsoft.com/office/officeart/2005/8/layout/orgChart1"/>
    <dgm:cxn modelId="{B8873F1E-E6A4-4A27-B536-77E46F942748}" type="presOf" srcId="{BA47AB2B-78E2-4849-91CC-390F2FB5FB1B}" destId="{F7298B88-4DE5-41B3-B003-239E9F420168}" srcOrd="0" destOrd="0" presId="urn:microsoft.com/office/officeart/2005/8/layout/orgChart1"/>
    <dgm:cxn modelId="{24172860-D55B-41E4-8251-DABBDEE78000}" srcId="{BA47AB2B-78E2-4849-91CC-390F2FB5FB1B}" destId="{14EDFC73-C196-4009-9C80-CF30FBA7EC03}" srcOrd="2" destOrd="0" parTransId="{0C83A462-E2F7-4325-A4C2-3041038AE76C}" sibTransId="{A17E29A0-8A8D-4FC5-9613-5EFBDB127541}"/>
    <dgm:cxn modelId="{7A65C842-87DB-46E6-ADEE-E287155DC95E}" type="presOf" srcId="{A2B1BC9C-99AE-4C3D-8214-84BC5E2A87BB}" destId="{67C4A51D-AFA2-44C9-AA91-A41EE8C326AD}" srcOrd="0" destOrd="0" presId="urn:microsoft.com/office/officeart/2005/8/layout/orgChart1"/>
    <dgm:cxn modelId="{E20C1E43-75D6-44E9-849F-52D33E3A1EAB}" type="presOf" srcId="{0C83A462-E2F7-4325-A4C2-3041038AE76C}" destId="{1EC4A3E6-261D-40FC-B2A4-E6CA3DE5F174}" srcOrd="0" destOrd="0" presId="urn:microsoft.com/office/officeart/2005/8/layout/orgChart1"/>
    <dgm:cxn modelId="{501E1545-B2DD-4B33-9230-C00BABB26879}" type="presOf" srcId="{DC3D0FCE-1261-49BE-AC1C-BF0AB89C401F}" destId="{5AF8FEE5-392E-429D-BE38-651C9E7FE419}" srcOrd="0" destOrd="0" presId="urn:microsoft.com/office/officeart/2005/8/layout/orgChart1"/>
    <dgm:cxn modelId="{50F7BA4E-1959-419A-A2BF-6CA037F4C26A}" srcId="{DC3D0FCE-1261-49BE-AC1C-BF0AB89C401F}" destId="{1C5F9B2E-54E1-4983-9C57-B82A28B7AB44}" srcOrd="0" destOrd="0" parTransId="{CF35BBAC-6641-4689-AA30-E5B769199F09}" sibTransId="{09676161-EFB3-4902-BCF8-E1882244F9D5}"/>
    <dgm:cxn modelId="{C251475A-C26A-494A-BAB5-4C93BDD37548}" type="presOf" srcId="{34B031E3-A397-482C-A289-DCE2011F9126}" destId="{69EB0020-6E3C-486E-80F1-5B69B0C0E61A}" srcOrd="0" destOrd="0" presId="urn:microsoft.com/office/officeart/2005/8/layout/orgChart1"/>
    <dgm:cxn modelId="{06B3977B-011D-4F2E-8790-670186110118}" type="presOf" srcId="{BA47AB2B-78E2-4849-91CC-390F2FB5FB1B}" destId="{A450DAAF-C1EB-46F4-AF3B-F863A68C7B94}" srcOrd="1" destOrd="0" presId="urn:microsoft.com/office/officeart/2005/8/layout/orgChart1"/>
    <dgm:cxn modelId="{7C97C18D-91E4-4397-9933-1F324684420E}" srcId="{BA47AB2B-78E2-4849-91CC-390F2FB5FB1B}" destId="{34B031E3-A397-482C-A289-DCE2011F9126}" srcOrd="0" destOrd="0" parTransId="{1E210EAA-8232-43EF-B3F7-F1D6CD303A97}" sibTransId="{BB3F3053-7C47-45A9-B869-127D5BBF1DD6}"/>
    <dgm:cxn modelId="{5FB2D88E-EC78-452E-8026-7AD0C7CC6707}" type="presOf" srcId="{34B031E3-A397-482C-A289-DCE2011F9126}" destId="{EAD6C2B0-5C48-4D89-A549-6188C88772C0}" srcOrd="1" destOrd="0" presId="urn:microsoft.com/office/officeart/2005/8/layout/orgChart1"/>
    <dgm:cxn modelId="{BF9262C2-DCD0-411A-8165-EE6551248E22}" type="presOf" srcId="{1C5F9B2E-54E1-4983-9C57-B82A28B7AB44}" destId="{36471058-4F9F-4172-8D0D-6F280DE737E7}" srcOrd="1" destOrd="0" presId="urn:microsoft.com/office/officeart/2005/8/layout/orgChart1"/>
    <dgm:cxn modelId="{0EB727CA-1555-4182-A272-36BB4DD8D2E4}" type="presOf" srcId="{FEE836EB-A705-47F3-AA93-1951334C35ED}" destId="{C7FFB073-7B23-44AF-9131-95990A995052}" srcOrd="0" destOrd="0" presId="urn:microsoft.com/office/officeart/2005/8/layout/orgChart1"/>
    <dgm:cxn modelId="{699C38D8-BEB9-429E-AEF2-628FB79ED58F}" type="presOf" srcId="{A2B1BC9C-99AE-4C3D-8214-84BC5E2A87BB}" destId="{08944F87-F704-4CB1-93D6-72A6C06CCB11}" srcOrd="1" destOrd="0" presId="urn:microsoft.com/office/officeart/2005/8/layout/orgChart1"/>
    <dgm:cxn modelId="{37EBA8E0-73A9-4E26-BC68-78C1CF9CAC66}" type="presOf" srcId="{14EDFC73-C196-4009-9C80-CF30FBA7EC03}" destId="{2FD45394-7368-47DF-A69B-6CD70DCB41AB}" srcOrd="0" destOrd="0" presId="urn:microsoft.com/office/officeart/2005/8/layout/orgChart1"/>
    <dgm:cxn modelId="{7281E8E6-CA21-46A1-B1D2-792F1298525C}" type="presOf" srcId="{14EDFC73-C196-4009-9C80-CF30FBA7EC03}" destId="{6A362CAB-FFE9-4C27-904C-5732E6410240}" srcOrd="1" destOrd="0" presId="urn:microsoft.com/office/officeart/2005/8/layout/orgChart1"/>
    <dgm:cxn modelId="{8C9F25EF-43B3-40DF-ABE9-CCC63B808C62}" srcId="{DC3D0FCE-1261-49BE-AC1C-BF0AB89C401F}" destId="{BA47AB2B-78E2-4849-91CC-390F2FB5FB1B}" srcOrd="1" destOrd="0" parTransId="{D3A7EAE0-CD44-44C1-BE7B-CAA7A32A7178}" sibTransId="{FDF9A418-2A89-40A1-98E9-FEAD24DE0DAE}"/>
    <dgm:cxn modelId="{66B5BDFC-0CBB-4FF8-8A78-5A6A4DCDEF5F}" srcId="{BA47AB2B-78E2-4849-91CC-390F2FB5FB1B}" destId="{A2B1BC9C-99AE-4C3D-8214-84BC5E2A87BB}" srcOrd="1" destOrd="0" parTransId="{FEE836EB-A705-47F3-AA93-1951334C35ED}" sibTransId="{51547CC3-E35B-48E0-A4B6-D3DBD3DBF9F7}"/>
    <dgm:cxn modelId="{D8602519-BE98-4119-B040-172D97AFC86C}" type="presParOf" srcId="{5AF8FEE5-392E-429D-BE38-651C9E7FE419}" destId="{BD506E4E-0D75-4503-84D4-0E9C62EEFBA5}" srcOrd="0" destOrd="0" presId="urn:microsoft.com/office/officeart/2005/8/layout/orgChart1"/>
    <dgm:cxn modelId="{79A69E64-EC88-4FD0-9374-CE096006638D}" type="presParOf" srcId="{BD506E4E-0D75-4503-84D4-0E9C62EEFBA5}" destId="{3142211A-F404-4568-A4AE-8E0E69D542C7}" srcOrd="0" destOrd="0" presId="urn:microsoft.com/office/officeart/2005/8/layout/orgChart1"/>
    <dgm:cxn modelId="{EBA3675A-DFA9-4D95-93EE-4B8512645BBE}" type="presParOf" srcId="{3142211A-F404-4568-A4AE-8E0E69D542C7}" destId="{5B8682AA-B003-44F0-860E-2A68FBCE8E8B}" srcOrd="0" destOrd="0" presId="urn:microsoft.com/office/officeart/2005/8/layout/orgChart1"/>
    <dgm:cxn modelId="{30FF0BA1-E00C-4D7A-AA3B-ACC32F0E5EEA}" type="presParOf" srcId="{3142211A-F404-4568-A4AE-8E0E69D542C7}" destId="{36471058-4F9F-4172-8D0D-6F280DE737E7}" srcOrd="1" destOrd="0" presId="urn:microsoft.com/office/officeart/2005/8/layout/orgChart1"/>
    <dgm:cxn modelId="{B5E8CCFB-C69D-4236-AD72-345BC79A8B81}" type="presParOf" srcId="{BD506E4E-0D75-4503-84D4-0E9C62EEFBA5}" destId="{66C843CB-6C83-4121-A83B-937DA5BA3045}" srcOrd="1" destOrd="0" presId="urn:microsoft.com/office/officeart/2005/8/layout/orgChart1"/>
    <dgm:cxn modelId="{99266B11-DB4F-46A4-A6EB-032F488954CE}" type="presParOf" srcId="{BD506E4E-0D75-4503-84D4-0E9C62EEFBA5}" destId="{E3975C88-6391-426A-B000-1499BB5DE104}" srcOrd="2" destOrd="0" presId="urn:microsoft.com/office/officeart/2005/8/layout/orgChart1"/>
    <dgm:cxn modelId="{9A378420-4011-4464-861D-3307CD8BAD92}" type="presParOf" srcId="{5AF8FEE5-392E-429D-BE38-651C9E7FE419}" destId="{52E9488F-ED60-410A-8F66-8C1A18A6FAAA}" srcOrd="1" destOrd="0" presId="urn:microsoft.com/office/officeart/2005/8/layout/orgChart1"/>
    <dgm:cxn modelId="{0E10F8BA-7DF4-4EA2-9F8B-13B7DFBCF294}" type="presParOf" srcId="{52E9488F-ED60-410A-8F66-8C1A18A6FAAA}" destId="{9D07C594-5341-4ADB-9442-0DF41024E77C}" srcOrd="0" destOrd="0" presId="urn:microsoft.com/office/officeart/2005/8/layout/orgChart1"/>
    <dgm:cxn modelId="{9419F272-8265-4309-8C09-1E103CD36B00}" type="presParOf" srcId="{9D07C594-5341-4ADB-9442-0DF41024E77C}" destId="{F7298B88-4DE5-41B3-B003-239E9F420168}" srcOrd="0" destOrd="0" presId="urn:microsoft.com/office/officeart/2005/8/layout/orgChart1"/>
    <dgm:cxn modelId="{794D1481-74F2-4680-9AC8-9EA303D7CEDA}" type="presParOf" srcId="{9D07C594-5341-4ADB-9442-0DF41024E77C}" destId="{A450DAAF-C1EB-46F4-AF3B-F863A68C7B94}" srcOrd="1" destOrd="0" presId="urn:microsoft.com/office/officeart/2005/8/layout/orgChart1"/>
    <dgm:cxn modelId="{7EFF5B40-B193-4680-8461-B19E571C1896}" type="presParOf" srcId="{52E9488F-ED60-410A-8F66-8C1A18A6FAAA}" destId="{26FDD01E-D14F-49C9-BC75-8DDF6B8A64DE}" srcOrd="1" destOrd="0" presId="urn:microsoft.com/office/officeart/2005/8/layout/orgChart1"/>
    <dgm:cxn modelId="{DB13B59E-0A3D-4BB1-95D0-F33534EF7145}" type="presParOf" srcId="{26FDD01E-D14F-49C9-BC75-8DDF6B8A64DE}" destId="{8FBAE9BF-24D4-49C9-8773-664E7C7998ED}" srcOrd="0" destOrd="0" presId="urn:microsoft.com/office/officeart/2005/8/layout/orgChart1"/>
    <dgm:cxn modelId="{FF8C10A8-A443-41D2-8882-DF610667C20F}" type="presParOf" srcId="{26FDD01E-D14F-49C9-BC75-8DDF6B8A64DE}" destId="{310AD0BE-2005-44AF-B941-49448E341C3A}" srcOrd="1" destOrd="0" presId="urn:microsoft.com/office/officeart/2005/8/layout/orgChart1"/>
    <dgm:cxn modelId="{B92B7DFB-6D5E-4068-9EF9-84DC2EFEF0EA}" type="presParOf" srcId="{310AD0BE-2005-44AF-B941-49448E341C3A}" destId="{18615009-0980-47AA-B48B-DC447BA936D5}" srcOrd="0" destOrd="0" presId="urn:microsoft.com/office/officeart/2005/8/layout/orgChart1"/>
    <dgm:cxn modelId="{888AA9CA-437B-467E-AFAC-FC2DEA4B55C7}" type="presParOf" srcId="{18615009-0980-47AA-B48B-DC447BA936D5}" destId="{69EB0020-6E3C-486E-80F1-5B69B0C0E61A}" srcOrd="0" destOrd="0" presId="urn:microsoft.com/office/officeart/2005/8/layout/orgChart1"/>
    <dgm:cxn modelId="{BF2CFBF6-48DA-4AED-A724-3F3DC25C7DB0}" type="presParOf" srcId="{18615009-0980-47AA-B48B-DC447BA936D5}" destId="{EAD6C2B0-5C48-4D89-A549-6188C88772C0}" srcOrd="1" destOrd="0" presId="urn:microsoft.com/office/officeart/2005/8/layout/orgChart1"/>
    <dgm:cxn modelId="{227E45B1-2800-40B5-AD48-2D184402DC4D}" type="presParOf" srcId="{310AD0BE-2005-44AF-B941-49448E341C3A}" destId="{F4768AA5-08AD-4110-A9C2-F98B4BE90307}" srcOrd="1" destOrd="0" presId="urn:microsoft.com/office/officeart/2005/8/layout/orgChart1"/>
    <dgm:cxn modelId="{6755BFB7-6C56-4706-95FD-5F342A140811}" type="presParOf" srcId="{310AD0BE-2005-44AF-B941-49448E341C3A}" destId="{79F5F28F-3CE6-46FF-984B-237AA01F4A3F}" srcOrd="2" destOrd="0" presId="urn:microsoft.com/office/officeart/2005/8/layout/orgChart1"/>
    <dgm:cxn modelId="{BF4A5E1B-12B0-41C2-9A35-19EB3C3D036F}" type="presParOf" srcId="{26FDD01E-D14F-49C9-BC75-8DDF6B8A64DE}" destId="{C7FFB073-7B23-44AF-9131-95990A995052}" srcOrd="2" destOrd="0" presId="urn:microsoft.com/office/officeart/2005/8/layout/orgChart1"/>
    <dgm:cxn modelId="{1DF96D80-F876-4F8D-BA90-E84D856F4F8C}" type="presParOf" srcId="{26FDD01E-D14F-49C9-BC75-8DDF6B8A64DE}" destId="{D5EB9A64-0C25-493A-9DDC-7542285932AE}" srcOrd="3" destOrd="0" presId="urn:microsoft.com/office/officeart/2005/8/layout/orgChart1"/>
    <dgm:cxn modelId="{68EE4C56-31F7-4D32-B5AC-B90E8D0DE351}" type="presParOf" srcId="{D5EB9A64-0C25-493A-9DDC-7542285932AE}" destId="{E50E4F81-4B2B-43EF-B4CA-FB5C8916784F}" srcOrd="0" destOrd="0" presId="urn:microsoft.com/office/officeart/2005/8/layout/orgChart1"/>
    <dgm:cxn modelId="{5B20FC4E-DE23-479D-92FD-6736F483CEBB}" type="presParOf" srcId="{E50E4F81-4B2B-43EF-B4CA-FB5C8916784F}" destId="{67C4A51D-AFA2-44C9-AA91-A41EE8C326AD}" srcOrd="0" destOrd="0" presId="urn:microsoft.com/office/officeart/2005/8/layout/orgChart1"/>
    <dgm:cxn modelId="{AC2E736C-1892-4214-90F4-2C7F3F168AB2}" type="presParOf" srcId="{E50E4F81-4B2B-43EF-B4CA-FB5C8916784F}" destId="{08944F87-F704-4CB1-93D6-72A6C06CCB11}" srcOrd="1" destOrd="0" presId="urn:microsoft.com/office/officeart/2005/8/layout/orgChart1"/>
    <dgm:cxn modelId="{9AA32D51-26CA-4933-9394-C8D00914B802}" type="presParOf" srcId="{D5EB9A64-0C25-493A-9DDC-7542285932AE}" destId="{CC0DC57F-9B85-4127-A909-71849CBA83FD}" srcOrd="1" destOrd="0" presId="urn:microsoft.com/office/officeart/2005/8/layout/orgChart1"/>
    <dgm:cxn modelId="{92E909A1-045E-4CBF-A650-A28C5418A3E6}" type="presParOf" srcId="{D5EB9A64-0C25-493A-9DDC-7542285932AE}" destId="{14B046EF-B71F-4638-87E0-DD46964DA618}" srcOrd="2" destOrd="0" presId="urn:microsoft.com/office/officeart/2005/8/layout/orgChart1"/>
    <dgm:cxn modelId="{B6D01267-F648-4513-8A24-2AC7886C5AD9}" type="presParOf" srcId="{26FDD01E-D14F-49C9-BC75-8DDF6B8A64DE}" destId="{1EC4A3E6-261D-40FC-B2A4-E6CA3DE5F174}" srcOrd="4" destOrd="0" presId="urn:microsoft.com/office/officeart/2005/8/layout/orgChart1"/>
    <dgm:cxn modelId="{67FF77DE-B336-48D4-9D2C-8D3ED6CBBA17}" type="presParOf" srcId="{26FDD01E-D14F-49C9-BC75-8DDF6B8A64DE}" destId="{A75D56B1-5160-48E0-B8BB-DC82235B0ACC}" srcOrd="5" destOrd="0" presId="urn:microsoft.com/office/officeart/2005/8/layout/orgChart1"/>
    <dgm:cxn modelId="{C7296C7B-B605-4380-9FDD-BBAB72A46AD2}" type="presParOf" srcId="{A75D56B1-5160-48E0-B8BB-DC82235B0ACC}" destId="{AFB2D148-BB1A-4379-825C-E62599FDFC17}" srcOrd="0" destOrd="0" presId="urn:microsoft.com/office/officeart/2005/8/layout/orgChart1"/>
    <dgm:cxn modelId="{1FE8CCC5-7E68-4B95-891C-4A72CEA68729}" type="presParOf" srcId="{AFB2D148-BB1A-4379-825C-E62599FDFC17}" destId="{2FD45394-7368-47DF-A69B-6CD70DCB41AB}" srcOrd="0" destOrd="0" presId="urn:microsoft.com/office/officeart/2005/8/layout/orgChart1"/>
    <dgm:cxn modelId="{88282AF0-573D-4FF7-9F66-E805F87C2A16}" type="presParOf" srcId="{AFB2D148-BB1A-4379-825C-E62599FDFC17}" destId="{6A362CAB-FFE9-4C27-904C-5732E6410240}" srcOrd="1" destOrd="0" presId="urn:microsoft.com/office/officeart/2005/8/layout/orgChart1"/>
    <dgm:cxn modelId="{E7F6AF2D-3F3E-404B-9760-842794F9692D}" type="presParOf" srcId="{A75D56B1-5160-48E0-B8BB-DC82235B0ACC}" destId="{603DF8D6-4CBD-48E6-9401-A465D6B69A5C}" srcOrd="1" destOrd="0" presId="urn:microsoft.com/office/officeart/2005/8/layout/orgChart1"/>
    <dgm:cxn modelId="{08D19E06-3029-4928-828B-DEB13B4BB5D7}" type="presParOf" srcId="{A75D56B1-5160-48E0-B8BB-DC82235B0ACC}" destId="{5D49C20A-5027-4891-A029-0148275FFDC5}" srcOrd="2" destOrd="0" presId="urn:microsoft.com/office/officeart/2005/8/layout/orgChart1"/>
    <dgm:cxn modelId="{1DEBC145-B387-4CFF-86FA-3FA1F25AC5EB}" type="presParOf" srcId="{52E9488F-ED60-410A-8F66-8C1A18A6FAAA}" destId="{4C4E9C88-4254-4574-A2DA-D45EEDA51AA4}"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ACA1B369-0401-4D7E-81F4-4EE9CE87DB2B}" type="doc">
      <dgm:prSet loTypeId="urn:microsoft.com/office/officeart/2005/8/layout/bList2" loCatId="list" qsTypeId="urn:microsoft.com/office/officeart/2005/8/quickstyle/simple1" qsCatId="simple" csTypeId="urn:microsoft.com/office/officeart/2005/8/colors/accent1_2" csCatId="accent1" phldr="1"/>
      <dgm:spPr/>
      <dgm:t>
        <a:bodyPr/>
        <a:lstStyle/>
        <a:p>
          <a:endParaRPr lang="en-US"/>
        </a:p>
      </dgm:t>
    </dgm:pt>
    <dgm:pt modelId="{19112C6C-8621-4E4E-BB08-142B075D70F4}">
      <dgm:prSet phldrT="[Text]"/>
      <dgm:spPr/>
      <dgm:t>
        <a:bodyPr/>
        <a:lstStyle/>
        <a:p>
          <a:r>
            <a:rPr lang="ru-RU" sz="1600" b="1" dirty="0">
              <a:solidFill>
                <a:srgbClr val="FFFF00"/>
              </a:solidFill>
              <a:latin typeface="Century Gothic" panose="020B0502020202020204" pitchFamily="34" charset="0"/>
            </a:rPr>
            <a:t>Анализ на опасностите и контрол на критичните точки </a:t>
          </a:r>
          <a:r>
            <a:rPr lang="ru-RU" sz="1600" dirty="0">
              <a:solidFill>
                <a:srgbClr val="FFFF00"/>
              </a:solidFill>
              <a:latin typeface="Century Gothic" panose="020B0502020202020204" pitchFamily="34" charset="0"/>
            </a:rPr>
            <a:t>(</a:t>
          </a:r>
          <a:r>
            <a:rPr lang="ru-RU" sz="1600" b="1" dirty="0">
              <a:solidFill>
                <a:srgbClr val="FFFF00"/>
              </a:solidFill>
              <a:latin typeface="Century Gothic" panose="020B0502020202020204" pitchFamily="34" charset="0"/>
            </a:rPr>
            <a:t>HACCP</a:t>
          </a:r>
          <a:r>
            <a:rPr lang="ru-RU" sz="1600" dirty="0">
              <a:solidFill>
                <a:srgbClr val="FFFF00"/>
              </a:solidFill>
              <a:latin typeface="Century Gothic" panose="020B0502020202020204" pitchFamily="34" charset="0"/>
            </a:rPr>
            <a:t>) </a:t>
          </a:r>
          <a:endParaRPr lang="en-US" sz="1600" dirty="0">
            <a:solidFill>
              <a:srgbClr val="FFFF00"/>
            </a:solidFill>
            <a:latin typeface="Century Gothic" panose="020B0502020202020204" pitchFamily="34" charset="0"/>
          </a:endParaRPr>
        </a:p>
        <a:p>
          <a:r>
            <a:rPr lang="ru-RU" sz="1600" dirty="0">
              <a:solidFill>
                <a:srgbClr val="FFFF00"/>
              </a:solidFill>
              <a:latin typeface="Century Gothic" panose="020B0502020202020204" pitchFamily="34" charset="0"/>
            </a:rPr>
            <a:t>•</a:t>
          </a:r>
          <a:r>
            <a:rPr lang="ru-RU" sz="1600" b="1" dirty="0">
              <a:solidFill>
                <a:srgbClr val="FFFF00"/>
              </a:solidFill>
              <a:latin typeface="Century Gothic" panose="020B0502020202020204" pitchFamily="34" charset="0"/>
            </a:rPr>
            <a:t>Анализ на опасностите и работоспособността (HAZOP) </a:t>
          </a:r>
          <a:endParaRPr lang="en-US" sz="1600" b="1" dirty="0">
            <a:solidFill>
              <a:srgbClr val="FFFF00"/>
            </a:solidFill>
            <a:latin typeface="Century Gothic" panose="020B0502020202020204" pitchFamily="34" charset="0"/>
          </a:endParaRPr>
        </a:p>
        <a:p>
          <a:r>
            <a:rPr lang="ru-RU" sz="1600" dirty="0">
              <a:solidFill>
                <a:srgbClr val="FFFF00"/>
              </a:solidFill>
              <a:latin typeface="Century Gothic" panose="020B0502020202020204" pitchFamily="34" charset="0"/>
            </a:rPr>
            <a:t>•</a:t>
          </a:r>
          <a:r>
            <a:rPr lang="ru-RU" sz="1600" b="1" dirty="0">
              <a:solidFill>
                <a:srgbClr val="FFFF00"/>
              </a:solidFill>
              <a:latin typeface="Century Gothic" panose="020B0502020202020204" pitchFamily="34" charset="0"/>
            </a:rPr>
            <a:t>Предварителен анализ на опасностите (PHA) </a:t>
          </a:r>
          <a:endParaRPr lang="en-US" sz="1600" b="1" dirty="0">
            <a:solidFill>
              <a:srgbClr val="FFFF00"/>
            </a:solidFill>
            <a:latin typeface="Century Gothic" panose="020B0502020202020204" pitchFamily="34" charset="0"/>
          </a:endParaRPr>
        </a:p>
        <a:p>
          <a:r>
            <a:rPr lang="ru-RU" sz="1600" dirty="0">
              <a:solidFill>
                <a:srgbClr val="FFFF00"/>
              </a:solidFill>
              <a:latin typeface="Century Gothic" panose="020B0502020202020204" pitchFamily="34" charset="0"/>
            </a:rPr>
            <a:t>•</a:t>
          </a:r>
          <a:r>
            <a:rPr lang="ru-RU" sz="1600" b="1" dirty="0">
              <a:solidFill>
                <a:srgbClr val="FFFF00"/>
              </a:solidFill>
              <a:latin typeface="Century Gothic" panose="020B0502020202020204" pitchFamily="34" charset="0"/>
            </a:rPr>
            <a:t>Степенуване и филтриране на риска </a:t>
          </a:r>
          <a:endParaRPr lang="en-US" sz="1600" b="1" dirty="0">
            <a:solidFill>
              <a:srgbClr val="FFFF00"/>
            </a:solidFill>
            <a:latin typeface="Century Gothic" panose="020B0502020202020204" pitchFamily="34" charset="0"/>
          </a:endParaRPr>
        </a:p>
        <a:p>
          <a:endParaRPr lang="en-US" sz="1600" dirty="0">
            <a:solidFill>
              <a:srgbClr val="FFFF00"/>
            </a:solidFill>
          </a:endParaRPr>
        </a:p>
      </dgm:t>
    </dgm:pt>
    <dgm:pt modelId="{927664E4-1ACE-46ED-8D80-D898F46CC67F}" type="parTrans" cxnId="{3311C71D-2CD7-4CDB-8812-09264B4A3C53}">
      <dgm:prSet/>
      <dgm:spPr/>
      <dgm:t>
        <a:bodyPr/>
        <a:lstStyle/>
        <a:p>
          <a:endParaRPr lang="en-US"/>
        </a:p>
      </dgm:t>
    </dgm:pt>
    <dgm:pt modelId="{986E36D2-1946-497E-98C8-9B758BE95C03}" type="sibTrans" cxnId="{3311C71D-2CD7-4CDB-8812-09264B4A3C53}">
      <dgm:prSet/>
      <dgm:spPr/>
      <dgm:t>
        <a:bodyPr/>
        <a:lstStyle/>
        <a:p>
          <a:endParaRPr lang="en-US"/>
        </a:p>
      </dgm:t>
    </dgm:pt>
    <dgm:pt modelId="{9ED36628-D13E-4DAC-BF64-541133846699}">
      <dgm:prSet phldrT="[Text]"/>
      <dgm:spPr/>
      <dgm:t>
        <a:bodyPr/>
        <a:lstStyle/>
        <a:p>
          <a:r>
            <a:rPr lang="ru-RU" sz="1200" dirty="0">
              <a:solidFill>
                <a:schemeClr val="bg2">
                  <a:lumMod val="50000"/>
                </a:schemeClr>
              </a:solidFill>
              <a:latin typeface="Arial" panose="020B0604020202020204" pitchFamily="34" charset="0"/>
            </a:rPr>
            <a:t>Анализът и оценката на рисковете е процес, при който  се определя </a:t>
          </a:r>
          <a:r>
            <a:rPr lang="ru-RU" sz="1200" b="1" dirty="0">
              <a:solidFill>
                <a:schemeClr val="bg2">
                  <a:lumMod val="50000"/>
                </a:schemeClr>
              </a:solidFill>
              <a:latin typeface="Arial" panose="020B0604020202020204" pitchFamily="34" charset="0"/>
            </a:rPr>
            <a:t>вероятността </a:t>
          </a:r>
          <a:r>
            <a:rPr lang="ru-RU" sz="1200" dirty="0">
              <a:solidFill>
                <a:schemeClr val="bg2">
                  <a:lumMod val="50000"/>
                </a:schemeClr>
              </a:solidFill>
              <a:latin typeface="Arial" panose="020B0604020202020204" pitchFamily="34" charset="0"/>
            </a:rPr>
            <a:t> да се сбъднат и какви ще са евентуалните последици върху дейността. Целта е да се направи </a:t>
          </a:r>
          <a:r>
            <a:rPr lang="ru-RU" sz="1200" b="1" dirty="0">
              <a:solidFill>
                <a:schemeClr val="bg2">
                  <a:lumMod val="50000"/>
                </a:schemeClr>
              </a:solidFill>
              <a:latin typeface="Arial" panose="020B0604020202020204" pitchFamily="34" charset="0"/>
            </a:rPr>
            <a:t>количествена оценка </a:t>
          </a:r>
          <a:r>
            <a:rPr lang="ru-RU" sz="1200" dirty="0">
              <a:solidFill>
                <a:schemeClr val="bg2">
                  <a:lumMod val="50000"/>
                </a:schemeClr>
              </a:solidFill>
              <a:latin typeface="Arial" panose="020B0604020202020204" pitchFamily="34" charset="0"/>
            </a:rPr>
            <a:t>на всеки риск на база, на която  да бъде приоритизиран (за целите на модифицирането му). Взема се  предвид фактът, че конкретният момент на настъпване на риска има значение върху последиците, които ще окаже. Използвайки тези два показателя се въвежда т.нар. </a:t>
          </a:r>
          <a:r>
            <a:rPr lang="ru-RU" sz="1200" b="1" i="1" dirty="0">
              <a:solidFill>
                <a:schemeClr val="bg2">
                  <a:lumMod val="50000"/>
                </a:schemeClr>
              </a:solidFill>
              <a:latin typeface="Arial" panose="020B0604020202020204" pitchFamily="34" charset="0"/>
            </a:rPr>
            <a:t>матрица за оценка на степента на риска. </a:t>
          </a:r>
          <a:endParaRPr lang="en-US" sz="1200" b="1" i="1" dirty="0">
            <a:solidFill>
              <a:schemeClr val="bg2">
                <a:lumMod val="50000"/>
              </a:schemeClr>
            </a:solidFill>
          </a:endParaRPr>
        </a:p>
      </dgm:t>
    </dgm:pt>
    <dgm:pt modelId="{DA1DB341-3BF5-4C8A-BB81-D83D5EB48CF5}" type="parTrans" cxnId="{BCFBF252-40FF-4A9E-8DED-22A361137AE7}">
      <dgm:prSet/>
      <dgm:spPr/>
      <dgm:t>
        <a:bodyPr/>
        <a:lstStyle/>
        <a:p>
          <a:endParaRPr lang="en-US"/>
        </a:p>
      </dgm:t>
    </dgm:pt>
    <dgm:pt modelId="{9708500E-AEC8-4BBD-89B2-4912033811A9}" type="sibTrans" cxnId="{BCFBF252-40FF-4A9E-8DED-22A361137AE7}">
      <dgm:prSet/>
      <dgm:spPr/>
      <dgm:t>
        <a:bodyPr/>
        <a:lstStyle/>
        <a:p>
          <a:endParaRPr lang="en-US"/>
        </a:p>
      </dgm:t>
    </dgm:pt>
    <dgm:pt modelId="{6B7F9784-DFDD-4BDC-BE1C-C3FD1C96AD56}">
      <dgm:prSet phldrT="[Text]" custT="1"/>
      <dgm:spPr/>
      <dgm:t>
        <a:bodyPr/>
        <a:lstStyle/>
        <a:p>
          <a:r>
            <a:rPr lang="bg-BG" sz="2000" b="1" dirty="0">
              <a:solidFill>
                <a:srgbClr val="FFFF00"/>
              </a:solidFill>
              <a:effectLst>
                <a:outerShdw blurRad="38100" dist="38100" dir="2700000" algn="tl">
                  <a:srgbClr val="000000">
                    <a:alpha val="43137"/>
                  </a:srgbClr>
                </a:outerShdw>
              </a:effectLst>
              <a:latin typeface="Century Gothic" panose="020B0502020202020204" pitchFamily="34" charset="0"/>
            </a:rPr>
            <a:t>Управление</a:t>
          </a:r>
          <a:r>
            <a:rPr lang="bg-BG" sz="2000" b="1" baseline="0" dirty="0">
              <a:solidFill>
                <a:srgbClr val="FFFF00"/>
              </a:solidFill>
              <a:effectLst>
                <a:outerShdw blurRad="38100" dist="38100" dir="2700000" algn="tl">
                  <a:srgbClr val="000000">
                    <a:alpha val="43137"/>
                  </a:srgbClr>
                </a:outerShdw>
              </a:effectLst>
              <a:latin typeface="Century Gothic" panose="020B0502020202020204" pitchFamily="34" charset="0"/>
            </a:rPr>
            <a:t> на риска</a:t>
          </a:r>
        </a:p>
        <a:p>
          <a:r>
            <a:rPr lang="ru-RU" sz="1400" b="1" dirty="0">
              <a:solidFill>
                <a:srgbClr val="FFFF00"/>
              </a:solidFill>
            </a:rPr>
            <a:t> </a:t>
          </a:r>
          <a:r>
            <a:rPr lang="en-US" sz="1400" b="1" dirty="0">
              <a:solidFill>
                <a:srgbClr val="FFFF00"/>
              </a:solidFill>
            </a:rPr>
            <a:t>•</a:t>
          </a:r>
          <a:r>
            <a:rPr lang="ru-RU" sz="1400" b="1" dirty="0">
              <a:solidFill>
                <a:srgbClr val="FFFF00"/>
              </a:solidFill>
            </a:rPr>
            <a:t> Диаграми  </a:t>
          </a:r>
        </a:p>
        <a:p>
          <a:r>
            <a:rPr lang="ru-RU" sz="1400" b="1" dirty="0">
              <a:solidFill>
                <a:srgbClr val="FFFF00"/>
              </a:solidFill>
            </a:rPr>
            <a:t> • Таблици за проверка</a:t>
          </a:r>
        </a:p>
        <a:p>
          <a:r>
            <a:rPr lang="ru-RU" sz="1400" b="1" dirty="0">
              <a:solidFill>
                <a:srgbClr val="FFFF00"/>
              </a:solidFill>
            </a:rPr>
            <a:t> </a:t>
          </a:r>
          <a:r>
            <a:rPr lang="en-US" sz="1400" b="1" dirty="0">
              <a:solidFill>
                <a:srgbClr val="FFFF00"/>
              </a:solidFill>
            </a:rPr>
            <a:t>•</a:t>
          </a:r>
          <a:r>
            <a:rPr lang="bg-BG" sz="1400" b="1" dirty="0">
              <a:solidFill>
                <a:srgbClr val="FFFF00"/>
              </a:solidFill>
            </a:rPr>
            <a:t> </a:t>
          </a:r>
          <a:r>
            <a:rPr lang="ru-RU" sz="1400" b="1" dirty="0">
              <a:solidFill>
                <a:srgbClr val="FFFF00"/>
              </a:solidFill>
            </a:rPr>
            <a:t>Диаграми причина‐следствие (наричани още „диаграми на Ишикава” или „диаграми на рибената кост”) </a:t>
          </a:r>
        </a:p>
        <a:p>
          <a:r>
            <a:rPr lang="bg-BG" sz="1400" b="1" dirty="0">
              <a:solidFill>
                <a:srgbClr val="FFFF00"/>
              </a:solidFill>
            </a:rPr>
            <a:t>• Хистограми </a:t>
          </a:r>
          <a:endParaRPr lang="en-US" sz="1400" b="1" dirty="0">
            <a:solidFill>
              <a:srgbClr val="FFFF00"/>
            </a:solidFill>
          </a:endParaRPr>
        </a:p>
        <a:p>
          <a:r>
            <a:rPr lang="bg-BG" sz="1400" b="1" dirty="0">
              <a:solidFill>
                <a:srgbClr val="FFFF00"/>
              </a:solidFill>
            </a:rPr>
            <a:t>•Диаграми на </a:t>
          </a:r>
          <a:r>
            <a:rPr lang="bg-BG" sz="1400" b="1" dirty="0" err="1">
              <a:solidFill>
                <a:srgbClr val="FFFF00"/>
              </a:solidFill>
            </a:rPr>
            <a:t>Парето</a:t>
          </a:r>
          <a:r>
            <a:rPr lang="bg-BG" sz="1400" b="1" dirty="0">
              <a:solidFill>
                <a:srgbClr val="FFFF00"/>
              </a:solidFill>
            </a:rPr>
            <a:t> </a:t>
          </a:r>
          <a:endParaRPr lang="en-US" sz="1400" b="1" dirty="0">
            <a:solidFill>
              <a:srgbClr val="FFFF00"/>
            </a:solidFill>
          </a:endParaRPr>
        </a:p>
        <a:p>
          <a:endParaRPr lang="ru-RU" sz="1400" b="1" dirty="0">
            <a:solidFill>
              <a:srgbClr val="FFFF00"/>
            </a:solidFill>
          </a:endParaRPr>
        </a:p>
        <a:p>
          <a:endParaRPr lang="ru-RU" sz="1400" b="1" dirty="0">
            <a:solidFill>
              <a:srgbClr val="FFFF00"/>
            </a:solidFill>
          </a:endParaRPr>
        </a:p>
      </dgm:t>
    </dgm:pt>
    <dgm:pt modelId="{6D685C3E-EB9C-4C45-B088-F86967CA780F}" type="parTrans" cxnId="{0C33468C-4154-4F6A-A311-7A6BEE27A408}">
      <dgm:prSet/>
      <dgm:spPr/>
      <dgm:t>
        <a:bodyPr/>
        <a:lstStyle/>
        <a:p>
          <a:endParaRPr lang="en-US"/>
        </a:p>
      </dgm:t>
    </dgm:pt>
    <dgm:pt modelId="{93ED0A58-A2C0-4AD3-B2C5-057F3C21996E}" type="sibTrans" cxnId="{0C33468C-4154-4F6A-A311-7A6BEE27A408}">
      <dgm:prSet/>
      <dgm:spPr/>
      <dgm:t>
        <a:bodyPr/>
        <a:lstStyle/>
        <a:p>
          <a:endParaRPr lang="en-US"/>
        </a:p>
      </dgm:t>
    </dgm:pt>
    <dgm:pt modelId="{2BCABD02-F2A5-432B-9950-7E3A4C9A0E9F}">
      <dgm:prSet phldrT="[Text]" custT="1"/>
      <dgm:spPr/>
      <dgm:t>
        <a:bodyPr/>
        <a:lstStyle/>
        <a:p>
          <a:r>
            <a:rPr lang="bg-BG" sz="1600" dirty="0">
              <a:solidFill>
                <a:schemeClr val="bg2">
                  <a:lumMod val="50000"/>
                </a:schemeClr>
              </a:solidFill>
            </a:rPr>
            <a:t>Записи за несъответствия</a:t>
          </a:r>
          <a:endParaRPr lang="en-US" sz="1600" dirty="0">
            <a:solidFill>
              <a:schemeClr val="bg2">
                <a:lumMod val="50000"/>
              </a:schemeClr>
            </a:solidFill>
          </a:endParaRPr>
        </a:p>
      </dgm:t>
    </dgm:pt>
    <dgm:pt modelId="{8042B4DB-86B7-4E64-8D52-ED83E3569772}" type="parTrans" cxnId="{BE12192F-FEED-4F49-BFCE-F3FE86486585}">
      <dgm:prSet/>
      <dgm:spPr/>
      <dgm:t>
        <a:bodyPr/>
        <a:lstStyle/>
        <a:p>
          <a:endParaRPr lang="en-US"/>
        </a:p>
      </dgm:t>
    </dgm:pt>
    <dgm:pt modelId="{6D4E5E79-0771-4CFD-A699-7B7841868AD2}" type="sibTrans" cxnId="{BE12192F-FEED-4F49-BFCE-F3FE86486585}">
      <dgm:prSet/>
      <dgm:spPr/>
      <dgm:t>
        <a:bodyPr/>
        <a:lstStyle/>
        <a:p>
          <a:endParaRPr lang="en-US"/>
        </a:p>
      </dgm:t>
    </dgm:pt>
    <dgm:pt modelId="{C2B3CD4F-65F7-4A73-9125-DA56E9C1DEA1}">
      <dgm:prSet phldrT="[Text]" custT="1"/>
      <dgm:spPr/>
      <dgm:t>
        <a:bodyPr/>
        <a:lstStyle/>
        <a:p>
          <a:r>
            <a:rPr lang="ru-RU" sz="1200" dirty="0">
              <a:solidFill>
                <a:schemeClr val="bg2">
                  <a:lumMod val="50000"/>
                </a:schemeClr>
              </a:solidFill>
              <a:latin typeface="Arial" panose="020B0604020202020204" pitchFamily="34" charset="0"/>
            </a:rPr>
            <a:t>Оценката, която се получава като резултат от тези два показателя се нарича  </a:t>
          </a:r>
          <a:r>
            <a:rPr lang="ru-RU" sz="1200" i="1" dirty="0">
              <a:solidFill>
                <a:schemeClr val="bg2">
                  <a:lumMod val="50000"/>
                </a:schemeClr>
              </a:solidFill>
              <a:latin typeface="Century Gothic" panose="020B0502020202020204" pitchFamily="34" charset="0"/>
            </a:rPr>
            <a:t>влияние на риска</a:t>
          </a:r>
          <a:r>
            <a:rPr lang="bg-BG" sz="1200" b="1" dirty="0">
              <a:solidFill>
                <a:schemeClr val="bg2">
                  <a:lumMod val="50000"/>
                </a:schemeClr>
              </a:solidFill>
              <a:latin typeface="Century Gothic" panose="020B0502020202020204" pitchFamily="34" charset="0"/>
            </a:rPr>
            <a:t>   </a:t>
          </a:r>
          <a:endParaRPr lang="bg-BG" sz="1200" dirty="0">
            <a:solidFill>
              <a:schemeClr val="bg2">
                <a:lumMod val="50000"/>
              </a:schemeClr>
            </a:solidFill>
            <a:latin typeface="Century Gothic" panose="020B0502020202020204" pitchFamily="34" charset="0"/>
          </a:endParaRPr>
        </a:p>
      </dgm:t>
    </dgm:pt>
    <dgm:pt modelId="{8E14D9D4-13F5-41E6-B483-24AF5B95C6D3}" type="parTrans" cxnId="{0F720FC0-96CF-4BBF-84DB-EB43D566667E}">
      <dgm:prSet/>
      <dgm:spPr/>
      <dgm:t>
        <a:bodyPr/>
        <a:lstStyle/>
        <a:p>
          <a:endParaRPr lang="en-US"/>
        </a:p>
      </dgm:t>
    </dgm:pt>
    <dgm:pt modelId="{BA73C3A1-A442-4F77-8224-69EBC9CAB0CF}" type="sibTrans" cxnId="{0F720FC0-96CF-4BBF-84DB-EB43D566667E}">
      <dgm:prSet/>
      <dgm:spPr/>
      <dgm:t>
        <a:bodyPr/>
        <a:lstStyle/>
        <a:p>
          <a:endParaRPr lang="en-US"/>
        </a:p>
      </dgm:t>
    </dgm:pt>
    <dgm:pt modelId="{16A62ECE-6253-4181-8A29-EE9C5CC61A86}">
      <dgm:prSet phldrT="[Text]" custT="1"/>
      <dgm:spPr/>
      <dgm:t>
        <a:bodyPr/>
        <a:lstStyle/>
        <a:p>
          <a:r>
            <a:rPr lang="bg-BG" sz="1600" dirty="0">
              <a:solidFill>
                <a:schemeClr val="bg2">
                  <a:lumMod val="50000"/>
                </a:schemeClr>
              </a:solidFill>
            </a:rPr>
            <a:t>Исторически данни</a:t>
          </a:r>
          <a:endParaRPr lang="en-US" sz="1600" dirty="0">
            <a:solidFill>
              <a:schemeClr val="bg2">
                <a:lumMod val="50000"/>
              </a:schemeClr>
            </a:solidFill>
          </a:endParaRPr>
        </a:p>
      </dgm:t>
    </dgm:pt>
    <dgm:pt modelId="{04B15A98-4CE8-4EA0-B10E-8C60D1FA2D91}" type="parTrans" cxnId="{8223843D-CDC7-4BD5-96D5-DC18D1883D49}">
      <dgm:prSet/>
      <dgm:spPr/>
      <dgm:t>
        <a:bodyPr/>
        <a:lstStyle/>
        <a:p>
          <a:endParaRPr lang="en-US"/>
        </a:p>
      </dgm:t>
    </dgm:pt>
    <dgm:pt modelId="{B8ABBA05-F223-450B-A816-AA60E83C668B}" type="sibTrans" cxnId="{8223843D-CDC7-4BD5-96D5-DC18D1883D49}">
      <dgm:prSet/>
      <dgm:spPr/>
      <dgm:t>
        <a:bodyPr/>
        <a:lstStyle/>
        <a:p>
          <a:endParaRPr lang="en-US"/>
        </a:p>
      </dgm:t>
    </dgm:pt>
    <dgm:pt modelId="{CCF3802F-499F-4FDE-ABDE-F8342F92C3F9}">
      <dgm:prSet phldrT="[Text]" custT="1"/>
      <dgm:spPr/>
      <dgm:t>
        <a:bodyPr/>
        <a:lstStyle/>
        <a:p>
          <a:r>
            <a:rPr lang="bg-BG" sz="1600" dirty="0">
              <a:solidFill>
                <a:schemeClr val="bg2">
                  <a:lumMod val="50000"/>
                </a:schemeClr>
              </a:solidFill>
            </a:rPr>
            <a:t>Данни за наблюдения</a:t>
          </a:r>
          <a:endParaRPr lang="en-US" sz="1600" dirty="0">
            <a:solidFill>
              <a:schemeClr val="bg2">
                <a:lumMod val="50000"/>
              </a:schemeClr>
            </a:solidFill>
          </a:endParaRPr>
        </a:p>
      </dgm:t>
    </dgm:pt>
    <dgm:pt modelId="{A063F47E-397B-4FAA-AD0E-A8A576379D13}" type="parTrans" cxnId="{4972FA9E-DA98-4082-9E54-B1B94085937C}">
      <dgm:prSet/>
      <dgm:spPr/>
      <dgm:t>
        <a:bodyPr/>
        <a:lstStyle/>
        <a:p>
          <a:endParaRPr lang="en-US"/>
        </a:p>
      </dgm:t>
    </dgm:pt>
    <dgm:pt modelId="{95B42BA7-83C3-4C8F-8B2A-742D2124D99B}" type="sibTrans" cxnId="{4972FA9E-DA98-4082-9E54-B1B94085937C}">
      <dgm:prSet/>
      <dgm:spPr/>
      <dgm:t>
        <a:bodyPr/>
        <a:lstStyle/>
        <a:p>
          <a:endParaRPr lang="en-US"/>
        </a:p>
      </dgm:t>
    </dgm:pt>
    <dgm:pt modelId="{89A47DD3-DB03-40A2-A67A-9A4D384593D1}">
      <dgm:prSet phldrT="[Text]" custT="1"/>
      <dgm:spPr/>
      <dgm:t>
        <a:bodyPr/>
        <a:lstStyle/>
        <a:p>
          <a:r>
            <a:rPr lang="bg-BG" sz="1600" dirty="0">
              <a:solidFill>
                <a:schemeClr val="bg2">
                  <a:lumMod val="50000"/>
                </a:schemeClr>
              </a:solidFill>
            </a:rPr>
            <a:t>Верига на доставки</a:t>
          </a:r>
          <a:endParaRPr lang="en-US" sz="1600" dirty="0">
            <a:solidFill>
              <a:schemeClr val="bg2">
                <a:lumMod val="50000"/>
              </a:schemeClr>
            </a:solidFill>
          </a:endParaRPr>
        </a:p>
      </dgm:t>
    </dgm:pt>
    <dgm:pt modelId="{7E3854CB-EDF2-4E6D-9D07-66C7BBD9415E}" type="parTrans" cxnId="{683627DC-83ED-455C-A17B-9DDF2AA58ADE}">
      <dgm:prSet/>
      <dgm:spPr/>
      <dgm:t>
        <a:bodyPr/>
        <a:lstStyle/>
        <a:p>
          <a:endParaRPr lang="en-US"/>
        </a:p>
      </dgm:t>
    </dgm:pt>
    <dgm:pt modelId="{66855A41-2FDC-4B5E-854A-614D652310F7}" type="sibTrans" cxnId="{683627DC-83ED-455C-A17B-9DDF2AA58ADE}">
      <dgm:prSet/>
      <dgm:spPr/>
      <dgm:t>
        <a:bodyPr/>
        <a:lstStyle/>
        <a:p>
          <a:endParaRPr lang="en-US"/>
        </a:p>
      </dgm:t>
    </dgm:pt>
    <dgm:pt modelId="{B33C68D8-BF96-4FA1-BF59-A6A93EA15290}">
      <dgm:prSet phldrT="[Text]" custT="1"/>
      <dgm:spPr/>
      <dgm:t>
        <a:bodyPr/>
        <a:lstStyle/>
        <a:p>
          <a:r>
            <a:rPr lang="bg-BG" sz="1600" dirty="0">
              <a:solidFill>
                <a:schemeClr val="bg2">
                  <a:lumMod val="50000"/>
                </a:schemeClr>
              </a:solidFill>
            </a:rPr>
            <a:t>Човешки фактор</a:t>
          </a:r>
          <a:endParaRPr lang="en-US" sz="1600" dirty="0">
            <a:solidFill>
              <a:schemeClr val="bg2">
                <a:lumMod val="50000"/>
              </a:schemeClr>
            </a:solidFill>
          </a:endParaRPr>
        </a:p>
      </dgm:t>
    </dgm:pt>
    <dgm:pt modelId="{33D8CF52-81D6-4242-A2E0-4351D5BDB626}" type="parTrans" cxnId="{C977D5A2-B1A3-4CB6-84D8-992DCA0A5458}">
      <dgm:prSet/>
      <dgm:spPr/>
      <dgm:t>
        <a:bodyPr/>
        <a:lstStyle/>
        <a:p>
          <a:endParaRPr lang="en-US"/>
        </a:p>
      </dgm:t>
    </dgm:pt>
    <dgm:pt modelId="{F1E0E515-ECA2-488C-A016-AA2BDF5DD883}" type="sibTrans" cxnId="{C977D5A2-B1A3-4CB6-84D8-992DCA0A5458}">
      <dgm:prSet/>
      <dgm:spPr/>
      <dgm:t>
        <a:bodyPr/>
        <a:lstStyle/>
        <a:p>
          <a:endParaRPr lang="en-US"/>
        </a:p>
      </dgm:t>
    </dgm:pt>
    <dgm:pt modelId="{0CABA6E9-8289-47A2-9210-3291306E5B89}">
      <dgm:prSet phldrT="[Text]" custT="1"/>
      <dgm:spPr/>
      <dgm:t>
        <a:bodyPr/>
        <a:lstStyle/>
        <a:p>
          <a:r>
            <a:rPr lang="bg-BG" sz="1600" dirty="0">
              <a:solidFill>
                <a:schemeClr val="bg2">
                  <a:lumMod val="50000"/>
                </a:schemeClr>
              </a:solidFill>
            </a:rPr>
            <a:t>Законови и други изисквания</a:t>
          </a:r>
          <a:endParaRPr lang="en-US" sz="1600" dirty="0">
            <a:solidFill>
              <a:schemeClr val="bg2">
                <a:lumMod val="50000"/>
              </a:schemeClr>
            </a:solidFill>
          </a:endParaRPr>
        </a:p>
      </dgm:t>
    </dgm:pt>
    <dgm:pt modelId="{2B40D6B4-588A-4FFC-AFDE-77D1A40E9223}" type="parTrans" cxnId="{2A60AF44-D4DE-4B40-94EF-174F9F25D4F7}">
      <dgm:prSet/>
      <dgm:spPr/>
      <dgm:t>
        <a:bodyPr/>
        <a:lstStyle/>
        <a:p>
          <a:endParaRPr lang="en-US"/>
        </a:p>
      </dgm:t>
    </dgm:pt>
    <dgm:pt modelId="{FFD7D0AD-29A6-4BE6-9A52-B6E5F60447A5}" type="sibTrans" cxnId="{2A60AF44-D4DE-4B40-94EF-174F9F25D4F7}">
      <dgm:prSet/>
      <dgm:spPr/>
      <dgm:t>
        <a:bodyPr/>
        <a:lstStyle/>
        <a:p>
          <a:endParaRPr lang="en-US"/>
        </a:p>
      </dgm:t>
    </dgm:pt>
    <dgm:pt modelId="{1B7C7892-9FF2-4F4C-9F85-05F701D046CC}">
      <dgm:prSet phldrT="[Text]" custT="1"/>
      <dgm:spPr/>
      <dgm:t>
        <a:bodyPr/>
        <a:lstStyle/>
        <a:p>
          <a:r>
            <a:rPr lang="bg-BG" sz="1600" dirty="0">
              <a:solidFill>
                <a:schemeClr val="bg2">
                  <a:lumMod val="50000"/>
                </a:schemeClr>
              </a:solidFill>
            </a:rPr>
            <a:t>Инвестиционни решения</a:t>
          </a:r>
          <a:endParaRPr lang="en-US" sz="1600" dirty="0">
            <a:solidFill>
              <a:schemeClr val="bg2">
                <a:lumMod val="50000"/>
              </a:schemeClr>
            </a:solidFill>
          </a:endParaRPr>
        </a:p>
      </dgm:t>
    </dgm:pt>
    <dgm:pt modelId="{5D27F4FB-E63D-4B1F-AD30-205E9A195B19}" type="parTrans" cxnId="{B1593EA3-C0BD-4790-ABA9-F2E673500EA7}">
      <dgm:prSet/>
      <dgm:spPr/>
      <dgm:t>
        <a:bodyPr/>
        <a:lstStyle/>
        <a:p>
          <a:endParaRPr lang="en-US"/>
        </a:p>
      </dgm:t>
    </dgm:pt>
    <dgm:pt modelId="{6DA921AD-B248-4B4C-95CB-A5A1C39FA4D3}" type="sibTrans" cxnId="{B1593EA3-C0BD-4790-ABA9-F2E673500EA7}">
      <dgm:prSet/>
      <dgm:spPr/>
      <dgm:t>
        <a:bodyPr/>
        <a:lstStyle/>
        <a:p>
          <a:endParaRPr lang="en-US"/>
        </a:p>
      </dgm:t>
    </dgm:pt>
    <dgm:pt modelId="{6614BB34-8010-41D7-AA9A-57F80BB401FC}">
      <dgm:prSet phldrT="[Text]" custT="1"/>
      <dgm:spPr/>
      <dgm:t>
        <a:bodyPr/>
        <a:lstStyle/>
        <a:p>
          <a:r>
            <a:rPr lang="bg-BG" sz="2000" b="1" dirty="0">
              <a:solidFill>
                <a:srgbClr val="FFFF00"/>
              </a:solidFill>
            </a:rPr>
            <a:t>Идентификация</a:t>
          </a:r>
          <a:r>
            <a:rPr lang="bg-BG" sz="2000" b="1" baseline="0" dirty="0">
              <a:solidFill>
                <a:srgbClr val="FFFF00"/>
              </a:solidFill>
            </a:rPr>
            <a:t> на опасностите</a:t>
          </a:r>
          <a:endParaRPr lang="en-US" sz="2000" b="1" dirty="0">
            <a:solidFill>
              <a:srgbClr val="FFFF00"/>
            </a:solidFill>
          </a:endParaRPr>
        </a:p>
      </dgm:t>
    </dgm:pt>
    <dgm:pt modelId="{7828484D-CB04-4C41-8A03-CBB890751FB3}" type="parTrans" cxnId="{43AF048E-5C20-4C78-BF21-E9E6F11C1352}">
      <dgm:prSet/>
      <dgm:spPr/>
      <dgm:t>
        <a:bodyPr/>
        <a:lstStyle/>
        <a:p>
          <a:endParaRPr lang="en-US"/>
        </a:p>
      </dgm:t>
    </dgm:pt>
    <dgm:pt modelId="{06031AC5-62AB-4D49-A837-F88CCCC137D7}" type="sibTrans" cxnId="{43AF048E-5C20-4C78-BF21-E9E6F11C1352}">
      <dgm:prSet/>
      <dgm:spPr/>
      <dgm:t>
        <a:bodyPr/>
        <a:lstStyle/>
        <a:p>
          <a:endParaRPr lang="en-US"/>
        </a:p>
      </dgm:t>
    </dgm:pt>
    <dgm:pt modelId="{4AA93BDA-DEE9-4A83-92F5-2755ACBF1AE2}">
      <dgm:prSet phldrT="[Text]" custT="1"/>
      <dgm:spPr/>
      <dgm:t>
        <a:bodyPr/>
        <a:lstStyle/>
        <a:p>
          <a:r>
            <a:rPr lang="bg-BG" sz="1600" dirty="0">
              <a:solidFill>
                <a:schemeClr val="bg2">
                  <a:lumMod val="50000"/>
                </a:schemeClr>
              </a:solidFill>
            </a:rPr>
            <a:t>Форсмажорни събития</a:t>
          </a:r>
          <a:endParaRPr lang="en-US" sz="1600" dirty="0">
            <a:solidFill>
              <a:schemeClr val="bg2">
                <a:lumMod val="50000"/>
              </a:schemeClr>
            </a:solidFill>
          </a:endParaRPr>
        </a:p>
      </dgm:t>
    </dgm:pt>
    <dgm:pt modelId="{7405132A-37E8-4ED3-A38B-F86512A1ADA9}" type="parTrans" cxnId="{5970B144-C71E-4A2A-9014-5E704A923182}">
      <dgm:prSet/>
      <dgm:spPr/>
      <dgm:t>
        <a:bodyPr/>
        <a:lstStyle/>
        <a:p>
          <a:endParaRPr lang="en-US"/>
        </a:p>
      </dgm:t>
    </dgm:pt>
    <dgm:pt modelId="{AE85BF22-1AD9-423B-A32A-27E904983D96}" type="sibTrans" cxnId="{5970B144-C71E-4A2A-9014-5E704A923182}">
      <dgm:prSet/>
      <dgm:spPr/>
      <dgm:t>
        <a:bodyPr/>
        <a:lstStyle/>
        <a:p>
          <a:endParaRPr lang="en-US"/>
        </a:p>
      </dgm:t>
    </dgm:pt>
    <dgm:pt modelId="{F61EC8A7-D2B0-48CE-9298-3BCC7C11AFC2}" type="pres">
      <dgm:prSet presAssocID="{ACA1B369-0401-4D7E-81F4-4EE9CE87DB2B}" presName="diagram" presStyleCnt="0">
        <dgm:presLayoutVars>
          <dgm:dir/>
          <dgm:animLvl val="lvl"/>
          <dgm:resizeHandles val="exact"/>
        </dgm:presLayoutVars>
      </dgm:prSet>
      <dgm:spPr/>
    </dgm:pt>
    <dgm:pt modelId="{B2A33850-8704-4910-8862-546495259BDA}" type="pres">
      <dgm:prSet presAssocID="{19112C6C-8621-4E4E-BB08-142B075D70F4}" presName="compNode" presStyleCnt="0"/>
      <dgm:spPr/>
    </dgm:pt>
    <dgm:pt modelId="{67CF4C1E-FD9E-4F52-960B-5C7EBBA1CE00}" type="pres">
      <dgm:prSet presAssocID="{19112C6C-8621-4E4E-BB08-142B075D70F4}" presName="childRect" presStyleLbl="bgAcc1" presStyleIdx="0" presStyleCnt="3" custScaleY="172489">
        <dgm:presLayoutVars>
          <dgm:bulletEnabled val="1"/>
        </dgm:presLayoutVars>
      </dgm:prSet>
      <dgm:spPr/>
    </dgm:pt>
    <dgm:pt modelId="{1407EDF7-8833-4779-B2C0-9A56DB496D10}" type="pres">
      <dgm:prSet presAssocID="{19112C6C-8621-4E4E-BB08-142B075D70F4}" presName="parentText" presStyleLbl="node1" presStyleIdx="0" presStyleCnt="0">
        <dgm:presLayoutVars>
          <dgm:chMax val="0"/>
          <dgm:bulletEnabled val="1"/>
        </dgm:presLayoutVars>
      </dgm:prSet>
      <dgm:spPr/>
    </dgm:pt>
    <dgm:pt modelId="{DBA541F3-DE57-4657-917D-2156CBFA0E4E}" type="pres">
      <dgm:prSet presAssocID="{19112C6C-8621-4E4E-BB08-142B075D70F4}" presName="parentRect" presStyleLbl="alignNode1" presStyleIdx="0" presStyleCnt="3" custScaleY="201273" custLinFactY="18203" custLinFactNeighborX="3811" custLinFactNeighborY="100000"/>
      <dgm:spPr/>
    </dgm:pt>
    <dgm:pt modelId="{B306F9D0-4AB6-4FCA-ABAA-CA02EE1CF51E}" type="pres">
      <dgm:prSet presAssocID="{19112C6C-8621-4E4E-BB08-142B075D70F4}" presName="adorn" presStyleLbl="fgAccFollowNode1" presStyleIdx="0" presStyleCnt="3" custScaleX="187233" custScaleY="203419" custLinFactY="4662" custLinFactNeighborX="33345" custLinFactNeighborY="100000"/>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FE5D955A-B164-4097-A200-E03367D9ACCF}" type="pres">
      <dgm:prSet presAssocID="{986E36D2-1946-497E-98C8-9B758BE95C03}" presName="sibTrans" presStyleLbl="sibTrans2D1" presStyleIdx="0" presStyleCnt="0"/>
      <dgm:spPr/>
    </dgm:pt>
    <dgm:pt modelId="{1A39DDF5-6832-4DAF-A056-23CD534EC785}" type="pres">
      <dgm:prSet presAssocID="{6B7F9784-DFDD-4BDC-BE1C-C3FD1C96AD56}" presName="compNode" presStyleCnt="0"/>
      <dgm:spPr/>
    </dgm:pt>
    <dgm:pt modelId="{29EA3B1C-7377-4B8F-9E74-95CAA7ADE64D}" type="pres">
      <dgm:prSet presAssocID="{6B7F9784-DFDD-4BDC-BE1C-C3FD1C96AD56}" presName="childRect" presStyleLbl="bgAcc1" presStyleIdx="1" presStyleCnt="3" custScaleX="111664" custScaleY="132742" custLinFactNeighborX="-5794" custLinFactNeighborY="8167">
        <dgm:presLayoutVars>
          <dgm:bulletEnabled val="1"/>
        </dgm:presLayoutVars>
      </dgm:prSet>
      <dgm:spPr/>
    </dgm:pt>
    <dgm:pt modelId="{85710BFE-9DFA-40FD-A7E7-C48803A2C109}" type="pres">
      <dgm:prSet presAssocID="{6B7F9784-DFDD-4BDC-BE1C-C3FD1C96AD56}" presName="parentText" presStyleLbl="node1" presStyleIdx="0" presStyleCnt="0">
        <dgm:presLayoutVars>
          <dgm:chMax val="0"/>
          <dgm:bulletEnabled val="1"/>
        </dgm:presLayoutVars>
      </dgm:prSet>
      <dgm:spPr/>
    </dgm:pt>
    <dgm:pt modelId="{69139C84-E3D8-4829-90FE-88A892A925E5}" type="pres">
      <dgm:prSet presAssocID="{6B7F9784-DFDD-4BDC-BE1C-C3FD1C96AD56}" presName="parentRect" presStyleLbl="alignNode1" presStyleIdx="1" presStyleCnt="3" custScaleX="142905" custScaleY="412973" custLinFactNeighborX="1843" custLinFactNeighborY="91662"/>
      <dgm:spPr/>
    </dgm:pt>
    <dgm:pt modelId="{1A6DACD5-308B-4AE3-886D-AB5DFE8FEA02}" type="pres">
      <dgm:prSet presAssocID="{6B7F9784-DFDD-4BDC-BE1C-C3FD1C96AD56}" presName="adorn" presStyleLbl="fgAccFollowNode1" presStyleIdx="1" presStyleCnt="3" custScaleX="174825" custScaleY="127647" custLinFactX="-100000" custLinFactY="-99298" custLinFactNeighborX="-114601" custLinFactNeighborY="-100000"/>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dgm:spPr>
    </dgm:pt>
    <dgm:pt modelId="{50ABCA93-2A73-40F1-A75F-1370149E2870}" type="pres">
      <dgm:prSet presAssocID="{93ED0A58-A2C0-4AD3-B2C5-057F3C21996E}" presName="sibTrans" presStyleLbl="sibTrans2D1" presStyleIdx="0" presStyleCnt="0"/>
      <dgm:spPr/>
    </dgm:pt>
    <dgm:pt modelId="{6EC76B2B-CA1E-459E-872A-857A9177418B}" type="pres">
      <dgm:prSet presAssocID="{6614BB34-8010-41D7-AA9A-57F80BB401FC}" presName="compNode" presStyleCnt="0"/>
      <dgm:spPr/>
    </dgm:pt>
    <dgm:pt modelId="{F4EA826B-C9A1-4B59-9BF8-86984AC3DF06}" type="pres">
      <dgm:prSet presAssocID="{6614BB34-8010-41D7-AA9A-57F80BB401FC}" presName="childRect" presStyleLbl="bgAcc1" presStyleIdx="2" presStyleCnt="3" custScaleY="163830" custLinFactNeighborX="-5948" custLinFactNeighborY="7688">
        <dgm:presLayoutVars>
          <dgm:bulletEnabled val="1"/>
        </dgm:presLayoutVars>
      </dgm:prSet>
      <dgm:spPr/>
    </dgm:pt>
    <dgm:pt modelId="{E84E54ED-F186-4B5A-A66A-086F9E5C9A66}" type="pres">
      <dgm:prSet presAssocID="{6614BB34-8010-41D7-AA9A-57F80BB401FC}" presName="parentText" presStyleLbl="node1" presStyleIdx="0" presStyleCnt="0">
        <dgm:presLayoutVars>
          <dgm:chMax val="0"/>
          <dgm:bulletEnabled val="1"/>
        </dgm:presLayoutVars>
      </dgm:prSet>
      <dgm:spPr/>
    </dgm:pt>
    <dgm:pt modelId="{4DADAA16-FF6A-4B82-BC03-0E884321A098}" type="pres">
      <dgm:prSet presAssocID="{6614BB34-8010-41D7-AA9A-57F80BB401FC}" presName="parentRect" presStyleLbl="alignNode1" presStyleIdx="2" presStyleCnt="3" custScaleY="197464" custLinFactNeighborX="-737" custLinFactNeighborY="93913"/>
      <dgm:spPr/>
    </dgm:pt>
    <dgm:pt modelId="{796A8A19-190F-4ECA-B156-07971D466D14}" type="pres">
      <dgm:prSet presAssocID="{6614BB34-8010-41D7-AA9A-57F80BB401FC}" presName="adorn" presStyleLbl="fgAccFollowNode1" presStyleIdx="2" presStyleCnt="3" custScaleX="160793" custScaleY="141613" custLinFactX="-188617" custLinFactY="-100000" custLinFactNeighborX="-200000" custLinFactNeighborY="-122261"/>
      <dgm:spPr>
        <a:blipFill rotWithShape="1">
          <a:blip xmlns:r="http://schemas.openxmlformats.org/officeDocument/2006/relationships" r:embed="rId3"/>
          <a:stretch>
            <a:fillRect/>
          </a:stretch>
        </a:blipFill>
      </dgm:spPr>
    </dgm:pt>
  </dgm:ptLst>
  <dgm:cxnLst>
    <dgm:cxn modelId="{38CE9202-A47E-4ED9-8555-415BFF40EE7E}" type="presOf" srcId="{986E36D2-1946-497E-98C8-9B758BE95C03}" destId="{FE5D955A-B164-4097-A200-E03367D9ACCF}" srcOrd="0" destOrd="0" presId="urn:microsoft.com/office/officeart/2005/8/layout/bList2"/>
    <dgm:cxn modelId="{432FAE03-4B60-4DC2-B797-71EBA3E9DCFD}" type="presOf" srcId="{6B7F9784-DFDD-4BDC-BE1C-C3FD1C96AD56}" destId="{69139C84-E3D8-4829-90FE-88A892A925E5}" srcOrd="1" destOrd="0" presId="urn:microsoft.com/office/officeart/2005/8/layout/bList2"/>
    <dgm:cxn modelId="{414E1011-115D-44D5-8398-DE1D5B4B34AC}" type="presOf" srcId="{0CABA6E9-8289-47A2-9210-3291306E5B89}" destId="{F4EA826B-C9A1-4B59-9BF8-86984AC3DF06}" srcOrd="0" destOrd="5" presId="urn:microsoft.com/office/officeart/2005/8/layout/bList2"/>
    <dgm:cxn modelId="{3311C71D-2CD7-4CDB-8812-09264B4A3C53}" srcId="{ACA1B369-0401-4D7E-81F4-4EE9CE87DB2B}" destId="{19112C6C-8621-4E4E-BB08-142B075D70F4}" srcOrd="0" destOrd="0" parTransId="{927664E4-1ACE-46ED-8D80-D898F46CC67F}" sibTransId="{986E36D2-1946-497E-98C8-9B758BE95C03}"/>
    <dgm:cxn modelId="{A7BB2D1F-1917-441B-9B5C-4CBF8B38681E}" type="presOf" srcId="{89A47DD3-DB03-40A2-A67A-9A4D384593D1}" destId="{F4EA826B-C9A1-4B59-9BF8-86984AC3DF06}" srcOrd="0" destOrd="3" presId="urn:microsoft.com/office/officeart/2005/8/layout/bList2"/>
    <dgm:cxn modelId="{49B38D2B-ABA8-425D-B11D-FBC0FD303CEE}" type="presOf" srcId="{16A62ECE-6253-4181-8A29-EE9C5CC61A86}" destId="{F4EA826B-C9A1-4B59-9BF8-86984AC3DF06}" srcOrd="0" destOrd="1" presId="urn:microsoft.com/office/officeart/2005/8/layout/bList2"/>
    <dgm:cxn modelId="{BE12192F-FEED-4F49-BFCE-F3FE86486585}" srcId="{6614BB34-8010-41D7-AA9A-57F80BB401FC}" destId="{2BCABD02-F2A5-432B-9950-7E3A4C9A0E9F}" srcOrd="0" destOrd="0" parTransId="{8042B4DB-86B7-4E64-8D52-ED83E3569772}" sibTransId="{6D4E5E79-0771-4CFD-A699-7B7841868AD2}"/>
    <dgm:cxn modelId="{D9A14730-D5F9-4D3E-BF21-D61A5F75910A}" type="presOf" srcId="{B33C68D8-BF96-4FA1-BF59-A6A93EA15290}" destId="{F4EA826B-C9A1-4B59-9BF8-86984AC3DF06}" srcOrd="0" destOrd="4" presId="urn:microsoft.com/office/officeart/2005/8/layout/bList2"/>
    <dgm:cxn modelId="{C9B24136-2AB5-484E-9968-37B1177826D2}" type="presOf" srcId="{9ED36628-D13E-4DAC-BF64-541133846699}" destId="{67CF4C1E-FD9E-4F52-960B-5C7EBBA1CE00}" srcOrd="0" destOrd="0" presId="urn:microsoft.com/office/officeart/2005/8/layout/bList2"/>
    <dgm:cxn modelId="{8223843D-CDC7-4BD5-96D5-DC18D1883D49}" srcId="{6614BB34-8010-41D7-AA9A-57F80BB401FC}" destId="{16A62ECE-6253-4181-8A29-EE9C5CC61A86}" srcOrd="1" destOrd="0" parTransId="{04B15A98-4CE8-4EA0-B10E-8C60D1FA2D91}" sibTransId="{B8ABBA05-F223-450B-A816-AA60E83C668B}"/>
    <dgm:cxn modelId="{DA576B3F-AE8A-4D6B-9A88-680F2E327DA5}" type="presOf" srcId="{4AA93BDA-DEE9-4A83-92F5-2755ACBF1AE2}" destId="{F4EA826B-C9A1-4B59-9BF8-86984AC3DF06}" srcOrd="0" destOrd="7" presId="urn:microsoft.com/office/officeart/2005/8/layout/bList2"/>
    <dgm:cxn modelId="{2BC72262-0EF5-4F7F-B189-1A5EDB102644}" type="presOf" srcId="{ACA1B369-0401-4D7E-81F4-4EE9CE87DB2B}" destId="{F61EC8A7-D2B0-48CE-9298-3BCC7C11AFC2}" srcOrd="0" destOrd="0" presId="urn:microsoft.com/office/officeart/2005/8/layout/bList2"/>
    <dgm:cxn modelId="{2A60AF44-D4DE-4B40-94EF-174F9F25D4F7}" srcId="{6614BB34-8010-41D7-AA9A-57F80BB401FC}" destId="{0CABA6E9-8289-47A2-9210-3291306E5B89}" srcOrd="5" destOrd="0" parTransId="{2B40D6B4-588A-4FFC-AFDE-77D1A40E9223}" sibTransId="{FFD7D0AD-29A6-4BE6-9A52-B6E5F60447A5}"/>
    <dgm:cxn modelId="{5970B144-C71E-4A2A-9014-5E704A923182}" srcId="{6614BB34-8010-41D7-AA9A-57F80BB401FC}" destId="{4AA93BDA-DEE9-4A83-92F5-2755ACBF1AE2}" srcOrd="7" destOrd="0" parTransId="{7405132A-37E8-4ED3-A38B-F86512A1ADA9}" sibTransId="{AE85BF22-1AD9-423B-A32A-27E904983D96}"/>
    <dgm:cxn modelId="{BCFBF252-40FF-4A9E-8DED-22A361137AE7}" srcId="{19112C6C-8621-4E4E-BB08-142B075D70F4}" destId="{9ED36628-D13E-4DAC-BF64-541133846699}" srcOrd="0" destOrd="0" parTransId="{DA1DB341-3BF5-4C8A-BB81-D83D5EB48CF5}" sibTransId="{9708500E-AEC8-4BBD-89B2-4912033811A9}"/>
    <dgm:cxn modelId="{C8A89D7D-F8F3-4D21-805D-B2DAB58A4FC8}" type="presOf" srcId="{19112C6C-8621-4E4E-BB08-142B075D70F4}" destId="{DBA541F3-DE57-4657-917D-2156CBFA0E4E}" srcOrd="1" destOrd="0" presId="urn:microsoft.com/office/officeart/2005/8/layout/bList2"/>
    <dgm:cxn modelId="{772D477E-6327-46EF-AA36-25F06885D713}" type="presOf" srcId="{1B7C7892-9FF2-4F4C-9F85-05F701D046CC}" destId="{F4EA826B-C9A1-4B59-9BF8-86984AC3DF06}" srcOrd="0" destOrd="6" presId="urn:microsoft.com/office/officeart/2005/8/layout/bList2"/>
    <dgm:cxn modelId="{00035E80-C91F-47C2-8DD9-D3224F8B278E}" type="presOf" srcId="{93ED0A58-A2C0-4AD3-B2C5-057F3C21996E}" destId="{50ABCA93-2A73-40F1-A75F-1370149E2870}" srcOrd="0" destOrd="0" presId="urn:microsoft.com/office/officeart/2005/8/layout/bList2"/>
    <dgm:cxn modelId="{0C33468C-4154-4F6A-A311-7A6BEE27A408}" srcId="{ACA1B369-0401-4D7E-81F4-4EE9CE87DB2B}" destId="{6B7F9784-DFDD-4BDC-BE1C-C3FD1C96AD56}" srcOrd="1" destOrd="0" parTransId="{6D685C3E-EB9C-4C45-B088-F86967CA780F}" sibTransId="{93ED0A58-A2C0-4AD3-B2C5-057F3C21996E}"/>
    <dgm:cxn modelId="{43AF048E-5C20-4C78-BF21-E9E6F11C1352}" srcId="{ACA1B369-0401-4D7E-81F4-4EE9CE87DB2B}" destId="{6614BB34-8010-41D7-AA9A-57F80BB401FC}" srcOrd="2" destOrd="0" parTransId="{7828484D-CB04-4C41-8A03-CBB890751FB3}" sibTransId="{06031AC5-62AB-4D49-A837-F88CCCC137D7}"/>
    <dgm:cxn modelId="{4CAC5C91-467F-41C9-A354-6E36FFE67321}" type="presOf" srcId="{6B7F9784-DFDD-4BDC-BE1C-C3FD1C96AD56}" destId="{85710BFE-9DFA-40FD-A7E7-C48803A2C109}" srcOrd="0" destOrd="0" presId="urn:microsoft.com/office/officeart/2005/8/layout/bList2"/>
    <dgm:cxn modelId="{15C58091-AD31-47BB-8EEC-723B42BA7F0E}" type="presOf" srcId="{2BCABD02-F2A5-432B-9950-7E3A4C9A0E9F}" destId="{F4EA826B-C9A1-4B59-9BF8-86984AC3DF06}" srcOrd="0" destOrd="0" presId="urn:microsoft.com/office/officeart/2005/8/layout/bList2"/>
    <dgm:cxn modelId="{4972FA9E-DA98-4082-9E54-B1B94085937C}" srcId="{6614BB34-8010-41D7-AA9A-57F80BB401FC}" destId="{CCF3802F-499F-4FDE-ABDE-F8342F92C3F9}" srcOrd="2" destOrd="0" parTransId="{A063F47E-397B-4FAA-AD0E-A8A576379D13}" sibTransId="{95B42BA7-83C3-4C8F-8B2A-742D2124D99B}"/>
    <dgm:cxn modelId="{C977D5A2-B1A3-4CB6-84D8-992DCA0A5458}" srcId="{6614BB34-8010-41D7-AA9A-57F80BB401FC}" destId="{B33C68D8-BF96-4FA1-BF59-A6A93EA15290}" srcOrd="4" destOrd="0" parTransId="{33D8CF52-81D6-4242-A2E0-4351D5BDB626}" sibTransId="{F1E0E515-ECA2-488C-A016-AA2BDF5DD883}"/>
    <dgm:cxn modelId="{B1593EA3-C0BD-4790-ABA9-F2E673500EA7}" srcId="{6614BB34-8010-41D7-AA9A-57F80BB401FC}" destId="{1B7C7892-9FF2-4F4C-9F85-05F701D046CC}" srcOrd="6" destOrd="0" parTransId="{5D27F4FB-E63D-4B1F-AD30-205E9A195B19}" sibTransId="{6DA921AD-B248-4B4C-95CB-A5A1C39FA4D3}"/>
    <dgm:cxn modelId="{862526BE-7F03-4FB9-9853-910C55B3CEEF}" type="presOf" srcId="{6614BB34-8010-41D7-AA9A-57F80BB401FC}" destId="{4DADAA16-FF6A-4B82-BC03-0E884321A098}" srcOrd="1" destOrd="0" presId="urn:microsoft.com/office/officeart/2005/8/layout/bList2"/>
    <dgm:cxn modelId="{0F720FC0-96CF-4BBF-84DB-EB43D566667E}" srcId="{19112C6C-8621-4E4E-BB08-142B075D70F4}" destId="{C2B3CD4F-65F7-4A73-9125-DA56E9C1DEA1}" srcOrd="1" destOrd="0" parTransId="{8E14D9D4-13F5-41E6-B483-24AF5B95C6D3}" sibTransId="{BA73C3A1-A442-4F77-8224-69EBC9CAB0CF}"/>
    <dgm:cxn modelId="{B120C3C5-6CFF-4169-9115-4D5FC3275DE9}" type="presOf" srcId="{C2B3CD4F-65F7-4A73-9125-DA56E9C1DEA1}" destId="{67CF4C1E-FD9E-4F52-960B-5C7EBBA1CE00}" srcOrd="0" destOrd="1" presId="urn:microsoft.com/office/officeart/2005/8/layout/bList2"/>
    <dgm:cxn modelId="{F69AB1CB-26EF-43AD-B797-D8150122715C}" type="presOf" srcId="{CCF3802F-499F-4FDE-ABDE-F8342F92C3F9}" destId="{F4EA826B-C9A1-4B59-9BF8-86984AC3DF06}" srcOrd="0" destOrd="2" presId="urn:microsoft.com/office/officeart/2005/8/layout/bList2"/>
    <dgm:cxn modelId="{A88D1FCE-CF8D-4A3D-B3D8-F9340F038702}" type="presOf" srcId="{6614BB34-8010-41D7-AA9A-57F80BB401FC}" destId="{E84E54ED-F186-4B5A-A66A-086F9E5C9A66}" srcOrd="0" destOrd="0" presId="urn:microsoft.com/office/officeart/2005/8/layout/bList2"/>
    <dgm:cxn modelId="{B8D0D5D7-99CC-4D55-A5D4-7DC374F77AE1}" type="presOf" srcId="{19112C6C-8621-4E4E-BB08-142B075D70F4}" destId="{1407EDF7-8833-4779-B2C0-9A56DB496D10}" srcOrd="0" destOrd="0" presId="urn:microsoft.com/office/officeart/2005/8/layout/bList2"/>
    <dgm:cxn modelId="{683627DC-83ED-455C-A17B-9DDF2AA58ADE}" srcId="{6614BB34-8010-41D7-AA9A-57F80BB401FC}" destId="{89A47DD3-DB03-40A2-A67A-9A4D384593D1}" srcOrd="3" destOrd="0" parTransId="{7E3854CB-EDF2-4E6D-9D07-66C7BBD9415E}" sibTransId="{66855A41-2FDC-4B5E-854A-614D652310F7}"/>
    <dgm:cxn modelId="{7559440E-DF6A-4DD4-A04F-E8263885D39F}" type="presParOf" srcId="{F61EC8A7-D2B0-48CE-9298-3BCC7C11AFC2}" destId="{B2A33850-8704-4910-8862-546495259BDA}" srcOrd="0" destOrd="0" presId="urn:microsoft.com/office/officeart/2005/8/layout/bList2"/>
    <dgm:cxn modelId="{314AF98D-B183-46A5-A50C-415E7038A2CC}" type="presParOf" srcId="{B2A33850-8704-4910-8862-546495259BDA}" destId="{67CF4C1E-FD9E-4F52-960B-5C7EBBA1CE00}" srcOrd="0" destOrd="0" presId="urn:microsoft.com/office/officeart/2005/8/layout/bList2"/>
    <dgm:cxn modelId="{AA8A590B-7F0F-4B1D-AAC4-1E743F89C608}" type="presParOf" srcId="{B2A33850-8704-4910-8862-546495259BDA}" destId="{1407EDF7-8833-4779-B2C0-9A56DB496D10}" srcOrd="1" destOrd="0" presId="urn:microsoft.com/office/officeart/2005/8/layout/bList2"/>
    <dgm:cxn modelId="{17BEB78E-D926-48F4-8258-C15463F1808C}" type="presParOf" srcId="{B2A33850-8704-4910-8862-546495259BDA}" destId="{DBA541F3-DE57-4657-917D-2156CBFA0E4E}" srcOrd="2" destOrd="0" presId="urn:microsoft.com/office/officeart/2005/8/layout/bList2"/>
    <dgm:cxn modelId="{68C34B29-D891-484B-A6B8-FECADD6DF6B1}" type="presParOf" srcId="{B2A33850-8704-4910-8862-546495259BDA}" destId="{B306F9D0-4AB6-4FCA-ABAA-CA02EE1CF51E}" srcOrd="3" destOrd="0" presId="urn:microsoft.com/office/officeart/2005/8/layout/bList2"/>
    <dgm:cxn modelId="{A58458CD-C95F-45A6-BD0F-709BBB952CEF}" type="presParOf" srcId="{F61EC8A7-D2B0-48CE-9298-3BCC7C11AFC2}" destId="{FE5D955A-B164-4097-A200-E03367D9ACCF}" srcOrd="1" destOrd="0" presId="urn:microsoft.com/office/officeart/2005/8/layout/bList2"/>
    <dgm:cxn modelId="{EDD26A08-FDCC-43D0-A087-A460237492EA}" type="presParOf" srcId="{F61EC8A7-D2B0-48CE-9298-3BCC7C11AFC2}" destId="{1A39DDF5-6832-4DAF-A056-23CD534EC785}" srcOrd="2" destOrd="0" presId="urn:microsoft.com/office/officeart/2005/8/layout/bList2"/>
    <dgm:cxn modelId="{4F635902-9254-498E-89AB-6E7FA4CC0329}" type="presParOf" srcId="{1A39DDF5-6832-4DAF-A056-23CD534EC785}" destId="{29EA3B1C-7377-4B8F-9E74-95CAA7ADE64D}" srcOrd="0" destOrd="0" presId="urn:microsoft.com/office/officeart/2005/8/layout/bList2"/>
    <dgm:cxn modelId="{C7CE139D-87D5-45DC-8EEB-C00954E8837F}" type="presParOf" srcId="{1A39DDF5-6832-4DAF-A056-23CD534EC785}" destId="{85710BFE-9DFA-40FD-A7E7-C48803A2C109}" srcOrd="1" destOrd="0" presId="urn:microsoft.com/office/officeart/2005/8/layout/bList2"/>
    <dgm:cxn modelId="{D3D830AF-277F-4032-A4A6-DA65DCD217FE}" type="presParOf" srcId="{1A39DDF5-6832-4DAF-A056-23CD534EC785}" destId="{69139C84-E3D8-4829-90FE-88A892A925E5}" srcOrd="2" destOrd="0" presId="urn:microsoft.com/office/officeart/2005/8/layout/bList2"/>
    <dgm:cxn modelId="{1853FB7A-255F-4E70-91E1-C6A46E388747}" type="presParOf" srcId="{1A39DDF5-6832-4DAF-A056-23CD534EC785}" destId="{1A6DACD5-308B-4AE3-886D-AB5DFE8FEA02}" srcOrd="3" destOrd="0" presId="urn:microsoft.com/office/officeart/2005/8/layout/bList2"/>
    <dgm:cxn modelId="{BAAD6F15-C412-4D0C-98F8-3B250917F689}" type="presParOf" srcId="{F61EC8A7-D2B0-48CE-9298-3BCC7C11AFC2}" destId="{50ABCA93-2A73-40F1-A75F-1370149E2870}" srcOrd="3" destOrd="0" presId="urn:microsoft.com/office/officeart/2005/8/layout/bList2"/>
    <dgm:cxn modelId="{FAED7960-7F0B-4536-8CA5-94DAC1463032}" type="presParOf" srcId="{F61EC8A7-D2B0-48CE-9298-3BCC7C11AFC2}" destId="{6EC76B2B-CA1E-459E-872A-857A9177418B}" srcOrd="4" destOrd="0" presId="urn:microsoft.com/office/officeart/2005/8/layout/bList2"/>
    <dgm:cxn modelId="{D072FE4C-EEF8-47B1-A1F8-121B9BA9F931}" type="presParOf" srcId="{6EC76B2B-CA1E-459E-872A-857A9177418B}" destId="{F4EA826B-C9A1-4B59-9BF8-86984AC3DF06}" srcOrd="0" destOrd="0" presId="urn:microsoft.com/office/officeart/2005/8/layout/bList2"/>
    <dgm:cxn modelId="{17E6F8E1-4820-432C-8216-C8000083B378}" type="presParOf" srcId="{6EC76B2B-CA1E-459E-872A-857A9177418B}" destId="{E84E54ED-F186-4B5A-A66A-086F9E5C9A66}" srcOrd="1" destOrd="0" presId="urn:microsoft.com/office/officeart/2005/8/layout/bList2"/>
    <dgm:cxn modelId="{097852DB-D08F-4EB8-83EF-82C14ECADD11}" type="presParOf" srcId="{6EC76B2B-CA1E-459E-872A-857A9177418B}" destId="{4DADAA16-FF6A-4B82-BC03-0E884321A098}" srcOrd="2" destOrd="0" presId="urn:microsoft.com/office/officeart/2005/8/layout/bList2"/>
    <dgm:cxn modelId="{DA16DDB8-7B84-42F2-8A2E-C4DDAD387345}" type="presParOf" srcId="{6EC76B2B-CA1E-459E-872A-857A9177418B}" destId="{796A8A19-190F-4ECA-B156-07971D466D14}" srcOrd="3" destOrd="0" presId="urn:microsoft.com/office/officeart/2005/8/layout/b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53DA47E-3565-408F-8513-CB019E467740}" type="doc">
      <dgm:prSet loTypeId="urn:microsoft.com/office/officeart/2009/3/layout/CircleRelationship" loCatId="relationship" qsTypeId="urn:microsoft.com/office/officeart/2005/8/quickstyle/3d2" qsCatId="3D" csTypeId="urn:microsoft.com/office/officeart/2005/8/colors/accent1_2" csCatId="accent1" phldr="1"/>
      <dgm:spPr/>
      <dgm:t>
        <a:bodyPr/>
        <a:lstStyle/>
        <a:p>
          <a:endParaRPr lang="en-US"/>
        </a:p>
      </dgm:t>
    </dgm:pt>
    <dgm:pt modelId="{40F6F812-BC5F-4E09-BE71-C28F2675B1D9}">
      <dgm:prSet custT="1"/>
      <dgm:spPr/>
      <dgm:t>
        <a:bodyPr/>
        <a:lstStyle/>
        <a:p>
          <a:pPr rtl="0"/>
          <a:r>
            <a:rPr lang="ru-RU" sz="1800" dirty="0"/>
            <a:t>Дейността по управление на риска   се</a:t>
          </a:r>
          <a:endParaRPr lang="en-US" sz="1800" dirty="0"/>
        </a:p>
        <a:p>
          <a:pPr rtl="0"/>
          <a:r>
            <a:rPr lang="ru-RU" sz="1800" dirty="0"/>
            <a:t>  предприема от интердисциплинарни екипи, експерти от всички процеси - отдел по качество, бизнес  развитие,  регулаторни дейности, </a:t>
          </a:r>
          <a:r>
            <a:rPr lang="bg-BG" sz="1800" dirty="0"/>
            <a:t>продажби и маркетинг, логистика, човешки ресурси, статистика.</a:t>
          </a:r>
        </a:p>
        <a:p>
          <a:pPr rtl="0"/>
          <a:r>
            <a:rPr lang="bg-BG" sz="1800" dirty="0"/>
            <a:t>Лица вземащи решения , поемащи</a:t>
          </a:r>
          <a:r>
            <a:rPr lang="ru-RU" sz="1800" dirty="0"/>
            <a:t> отговорност за координирането на управлението на риска за качеството във връзка с различни функции и отдели в организацията.</a:t>
          </a:r>
          <a:endParaRPr lang="bg-BG" sz="1800" dirty="0"/>
        </a:p>
      </dgm:t>
    </dgm:pt>
    <dgm:pt modelId="{BEB00E43-F39E-4DFD-8EC3-8D20BB621CE4}" type="parTrans" cxnId="{A027FC04-D246-4FBF-A501-4A15A8F53617}">
      <dgm:prSet/>
      <dgm:spPr/>
      <dgm:t>
        <a:bodyPr/>
        <a:lstStyle/>
        <a:p>
          <a:endParaRPr lang="en-US"/>
        </a:p>
      </dgm:t>
    </dgm:pt>
    <dgm:pt modelId="{5E6A59A4-54FE-4528-AD2D-64F223A21066}" type="sibTrans" cxnId="{A027FC04-D246-4FBF-A501-4A15A8F53617}">
      <dgm:prSet/>
      <dgm:spPr/>
      <dgm:t>
        <a:bodyPr/>
        <a:lstStyle/>
        <a:p>
          <a:endParaRPr lang="en-US"/>
        </a:p>
      </dgm:t>
    </dgm:pt>
    <dgm:pt modelId="{971A4584-904E-41D6-9CE4-C75E1B98D639}">
      <dgm:prSet/>
      <dgm:spPr/>
      <dgm:t>
        <a:bodyPr/>
        <a:lstStyle/>
        <a:p>
          <a:endParaRPr lang="en-US"/>
        </a:p>
      </dgm:t>
    </dgm:pt>
    <dgm:pt modelId="{9DA42421-4CB0-4C2E-A890-E5C5B7631604}" type="parTrans" cxnId="{F5254762-2CFC-4CFC-94B5-62693CD7D5FE}">
      <dgm:prSet/>
      <dgm:spPr/>
      <dgm:t>
        <a:bodyPr/>
        <a:lstStyle/>
        <a:p>
          <a:endParaRPr lang="en-US"/>
        </a:p>
      </dgm:t>
    </dgm:pt>
    <dgm:pt modelId="{84875ED2-D18D-44E9-9FDE-46471870FDCC}" type="sibTrans" cxnId="{F5254762-2CFC-4CFC-94B5-62693CD7D5FE}">
      <dgm:prSet/>
      <dgm:spPr/>
      <dgm:t>
        <a:bodyPr/>
        <a:lstStyle/>
        <a:p>
          <a:endParaRPr lang="en-US"/>
        </a:p>
      </dgm:t>
    </dgm:pt>
    <dgm:pt modelId="{8E56FDC0-BB5C-4843-BEB1-61F24FBDE17B}">
      <dgm:prSet/>
      <dgm:spPr/>
      <dgm:t>
        <a:bodyPr/>
        <a:lstStyle/>
        <a:p>
          <a:endParaRPr lang="en-US"/>
        </a:p>
      </dgm:t>
    </dgm:pt>
    <dgm:pt modelId="{DAF201C3-59F6-4B5D-B6D2-B060E0E09CE5}" type="parTrans" cxnId="{08325420-5492-4DC8-94F4-CEC1853C1E3E}">
      <dgm:prSet/>
      <dgm:spPr/>
      <dgm:t>
        <a:bodyPr/>
        <a:lstStyle/>
        <a:p>
          <a:endParaRPr lang="en-US"/>
        </a:p>
      </dgm:t>
    </dgm:pt>
    <dgm:pt modelId="{42734BA9-8E01-4F0D-B4FB-C90E4A0EF853}" type="sibTrans" cxnId="{08325420-5492-4DC8-94F4-CEC1853C1E3E}">
      <dgm:prSet/>
      <dgm:spPr/>
      <dgm:t>
        <a:bodyPr/>
        <a:lstStyle/>
        <a:p>
          <a:endParaRPr lang="en-US"/>
        </a:p>
      </dgm:t>
    </dgm:pt>
    <dgm:pt modelId="{0A211321-219A-4810-9A95-D1316EFA1A3E}">
      <dgm:prSet/>
      <dgm:spPr/>
    </dgm:pt>
    <dgm:pt modelId="{2BEACC02-344A-4F14-8819-AE7A24AB8CBF}" type="parTrans" cxnId="{70B7705D-DE1B-46EC-A889-7E0B75E4564F}">
      <dgm:prSet/>
      <dgm:spPr/>
      <dgm:t>
        <a:bodyPr/>
        <a:lstStyle/>
        <a:p>
          <a:endParaRPr lang="bg-BG"/>
        </a:p>
      </dgm:t>
    </dgm:pt>
    <dgm:pt modelId="{99E3F26F-F001-45D9-81B9-31CB0D9ECE3B}" type="sibTrans" cxnId="{70B7705D-DE1B-46EC-A889-7E0B75E4564F}">
      <dgm:prSet/>
      <dgm:spPr/>
      <dgm:t>
        <a:bodyPr/>
        <a:lstStyle/>
        <a:p>
          <a:endParaRPr lang="bg-BG"/>
        </a:p>
      </dgm:t>
    </dgm:pt>
    <dgm:pt modelId="{EFE8497C-FEAE-465B-BD3C-DACF09707A6B}" type="pres">
      <dgm:prSet presAssocID="{953DA47E-3565-408F-8513-CB019E467740}" presName="Name0" presStyleCnt="0">
        <dgm:presLayoutVars>
          <dgm:chMax val="1"/>
          <dgm:chPref val="1"/>
        </dgm:presLayoutVars>
      </dgm:prSet>
      <dgm:spPr/>
    </dgm:pt>
    <dgm:pt modelId="{531BE5C8-D86C-48FB-BC77-8CBD83D921B1}" type="pres">
      <dgm:prSet presAssocID="{40F6F812-BC5F-4E09-BE71-C28F2675B1D9}" presName="Parent" presStyleLbl="node0" presStyleIdx="0" presStyleCnt="1" custScaleX="226672" custScaleY="116822" custLinFactNeighborX="-17942" custLinFactNeighborY="-1240">
        <dgm:presLayoutVars>
          <dgm:chMax val="5"/>
          <dgm:chPref val="5"/>
        </dgm:presLayoutVars>
      </dgm:prSet>
      <dgm:spPr/>
    </dgm:pt>
    <dgm:pt modelId="{9DBCD407-A82D-4574-B876-2A0E9695755B}" type="pres">
      <dgm:prSet presAssocID="{40F6F812-BC5F-4E09-BE71-C28F2675B1D9}" presName="Accent1" presStyleLbl="node1" presStyleIdx="0" presStyleCnt="6"/>
      <dgm:spPr/>
    </dgm:pt>
    <dgm:pt modelId="{D583FE3C-3817-4AE9-A313-305BF51D3226}" type="pres">
      <dgm:prSet presAssocID="{40F6F812-BC5F-4E09-BE71-C28F2675B1D9}" presName="Accent2" presStyleLbl="node1" presStyleIdx="1" presStyleCnt="6"/>
      <dgm:spPr/>
    </dgm:pt>
    <dgm:pt modelId="{DA492B8A-85C8-4F93-8F5A-342CEB2668E9}" type="pres">
      <dgm:prSet presAssocID="{40F6F812-BC5F-4E09-BE71-C28F2675B1D9}" presName="Accent3" presStyleLbl="node1" presStyleIdx="2" presStyleCnt="6" custLinFactNeighborX="98476" custLinFactNeighborY="30770"/>
      <dgm:spPr/>
    </dgm:pt>
    <dgm:pt modelId="{6943BBCA-3030-4C1B-84AE-20D945B49D21}" type="pres">
      <dgm:prSet presAssocID="{40F6F812-BC5F-4E09-BE71-C28F2675B1D9}" presName="Accent4" presStyleLbl="node1" presStyleIdx="3" presStyleCnt="6"/>
      <dgm:spPr/>
    </dgm:pt>
    <dgm:pt modelId="{8C345654-8C04-46A9-9950-0E42679FDC2A}" type="pres">
      <dgm:prSet presAssocID="{40F6F812-BC5F-4E09-BE71-C28F2675B1D9}" presName="Accent5" presStyleLbl="node1" presStyleIdx="4" presStyleCnt="6"/>
      <dgm:spPr/>
    </dgm:pt>
    <dgm:pt modelId="{6944F87E-5B3A-4DE7-963C-525F71706679}" type="pres">
      <dgm:prSet presAssocID="{40F6F812-BC5F-4E09-BE71-C28F2675B1D9}" presName="Accent6" presStyleLbl="node1" presStyleIdx="5" presStyleCnt="6" custLinFactX="-200000" custLinFactY="180136" custLinFactNeighborX="-241337" custLinFactNeighborY="200000"/>
      <dgm:spPr/>
    </dgm:pt>
  </dgm:ptLst>
  <dgm:cxnLst>
    <dgm:cxn modelId="{A027FC04-D246-4FBF-A501-4A15A8F53617}" srcId="{953DA47E-3565-408F-8513-CB019E467740}" destId="{40F6F812-BC5F-4E09-BE71-C28F2675B1D9}" srcOrd="0" destOrd="0" parTransId="{BEB00E43-F39E-4DFD-8EC3-8D20BB621CE4}" sibTransId="{5E6A59A4-54FE-4528-AD2D-64F223A21066}"/>
    <dgm:cxn modelId="{08325420-5492-4DC8-94F4-CEC1853C1E3E}" srcId="{953DA47E-3565-408F-8513-CB019E467740}" destId="{8E56FDC0-BB5C-4843-BEB1-61F24FBDE17B}" srcOrd="2" destOrd="0" parTransId="{DAF201C3-59F6-4B5D-B6D2-B060E0E09CE5}" sibTransId="{42734BA9-8E01-4F0D-B4FB-C90E4A0EF853}"/>
    <dgm:cxn modelId="{70B7705D-DE1B-46EC-A889-7E0B75E4564F}" srcId="{953DA47E-3565-408F-8513-CB019E467740}" destId="{0A211321-219A-4810-9A95-D1316EFA1A3E}" srcOrd="3" destOrd="0" parTransId="{2BEACC02-344A-4F14-8819-AE7A24AB8CBF}" sibTransId="{99E3F26F-F001-45D9-81B9-31CB0D9ECE3B}"/>
    <dgm:cxn modelId="{F5254762-2CFC-4CFC-94B5-62693CD7D5FE}" srcId="{953DA47E-3565-408F-8513-CB019E467740}" destId="{971A4584-904E-41D6-9CE4-C75E1B98D639}" srcOrd="1" destOrd="0" parTransId="{9DA42421-4CB0-4C2E-A890-E5C5B7631604}" sibTransId="{84875ED2-D18D-44E9-9FDE-46471870FDCC}"/>
    <dgm:cxn modelId="{99E20FA6-0561-4A93-975F-00660A98F4D9}" type="presOf" srcId="{40F6F812-BC5F-4E09-BE71-C28F2675B1D9}" destId="{531BE5C8-D86C-48FB-BC77-8CBD83D921B1}" srcOrd="0" destOrd="0" presId="urn:microsoft.com/office/officeart/2009/3/layout/CircleRelationship"/>
    <dgm:cxn modelId="{36EA41DB-DE0D-4A11-80FC-593270C9C1D6}" type="presOf" srcId="{953DA47E-3565-408F-8513-CB019E467740}" destId="{EFE8497C-FEAE-465B-BD3C-DACF09707A6B}" srcOrd="0" destOrd="0" presId="urn:microsoft.com/office/officeart/2009/3/layout/CircleRelationship"/>
    <dgm:cxn modelId="{9BB09FC3-9EE0-43E9-9F1C-4006E8AD62A3}" type="presParOf" srcId="{EFE8497C-FEAE-465B-BD3C-DACF09707A6B}" destId="{531BE5C8-D86C-48FB-BC77-8CBD83D921B1}" srcOrd="0" destOrd="0" presId="urn:microsoft.com/office/officeart/2009/3/layout/CircleRelationship"/>
    <dgm:cxn modelId="{4CFA6BBA-4DB0-4AAC-A8D2-FFF9ED9305BA}" type="presParOf" srcId="{EFE8497C-FEAE-465B-BD3C-DACF09707A6B}" destId="{9DBCD407-A82D-4574-B876-2A0E9695755B}" srcOrd="1" destOrd="0" presId="urn:microsoft.com/office/officeart/2009/3/layout/CircleRelationship"/>
    <dgm:cxn modelId="{EE03F7D6-5CC3-4B27-A109-6E10D4D0754A}" type="presParOf" srcId="{EFE8497C-FEAE-465B-BD3C-DACF09707A6B}" destId="{D583FE3C-3817-4AE9-A313-305BF51D3226}" srcOrd="2" destOrd="0" presId="urn:microsoft.com/office/officeart/2009/3/layout/CircleRelationship"/>
    <dgm:cxn modelId="{7AFA671F-08DC-473B-B22E-6D84E26F1418}" type="presParOf" srcId="{EFE8497C-FEAE-465B-BD3C-DACF09707A6B}" destId="{DA492B8A-85C8-4F93-8F5A-342CEB2668E9}" srcOrd="3" destOrd="0" presId="urn:microsoft.com/office/officeart/2009/3/layout/CircleRelationship"/>
    <dgm:cxn modelId="{4E75157B-41FD-4342-8F9D-B7B339C27CDA}" type="presParOf" srcId="{EFE8497C-FEAE-465B-BD3C-DACF09707A6B}" destId="{6943BBCA-3030-4C1B-84AE-20D945B49D21}" srcOrd="4" destOrd="0" presId="urn:microsoft.com/office/officeart/2009/3/layout/CircleRelationship"/>
    <dgm:cxn modelId="{AB17B9AB-009A-465A-9730-A0E015DD334D}" type="presParOf" srcId="{EFE8497C-FEAE-465B-BD3C-DACF09707A6B}" destId="{8C345654-8C04-46A9-9950-0E42679FDC2A}" srcOrd="5" destOrd="0" presId="urn:microsoft.com/office/officeart/2009/3/layout/CircleRelationship"/>
    <dgm:cxn modelId="{59426C88-AFE8-4D7E-8B35-F08B545078F0}" type="presParOf" srcId="{EFE8497C-FEAE-465B-BD3C-DACF09707A6B}" destId="{6944F87E-5B3A-4DE7-963C-525F71706679}" srcOrd="6"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6E06F817-3E58-4C44-9AE9-CEE323B8A63F}" type="doc">
      <dgm:prSet loTypeId="urn:microsoft.com/office/officeart/2005/8/layout/target3" loCatId="relationship" qsTypeId="urn:microsoft.com/office/officeart/2005/8/quickstyle/3d4" qsCatId="3D" csTypeId="urn:microsoft.com/office/officeart/2005/8/colors/accent1_2" csCatId="accent1" phldr="1"/>
      <dgm:spPr/>
      <dgm:t>
        <a:bodyPr/>
        <a:lstStyle/>
        <a:p>
          <a:endParaRPr lang="en-US"/>
        </a:p>
      </dgm:t>
    </dgm:pt>
    <dgm:pt modelId="{2A245013-A259-420A-AA29-C9726FD26843}">
      <dgm:prSet custT="1"/>
      <dgm:spPr/>
      <dgm:t>
        <a:bodyPr/>
        <a:lstStyle/>
        <a:p>
          <a:pPr rtl="0"/>
          <a:r>
            <a:rPr lang="bg-BG" sz="1400" b="1" dirty="0">
              <a:solidFill>
                <a:schemeClr val="bg2">
                  <a:lumMod val="50000"/>
                </a:schemeClr>
              </a:solidFill>
            </a:rPr>
            <a:t>Идентифицирането на  рискове е процес, при който се определят възможните източници на рискове, а самите рискове се идентифицират и описват. </a:t>
          </a:r>
        </a:p>
      </dgm:t>
    </dgm:pt>
    <dgm:pt modelId="{94D51757-B07B-4DEB-BF91-400633277C9D}" type="parTrans" cxnId="{4B6DB57E-CF1C-4282-8C75-519041FA429F}">
      <dgm:prSet/>
      <dgm:spPr/>
      <dgm:t>
        <a:bodyPr/>
        <a:lstStyle/>
        <a:p>
          <a:endParaRPr lang="en-US"/>
        </a:p>
      </dgm:t>
    </dgm:pt>
    <dgm:pt modelId="{556F4D9D-7D9B-4502-8F85-5B0C7A8EB81C}" type="sibTrans" cxnId="{4B6DB57E-CF1C-4282-8C75-519041FA429F}">
      <dgm:prSet/>
      <dgm:spPr/>
      <dgm:t>
        <a:bodyPr/>
        <a:lstStyle/>
        <a:p>
          <a:endParaRPr lang="en-US"/>
        </a:p>
      </dgm:t>
    </dgm:pt>
    <dgm:pt modelId="{F885248A-61FA-4C9E-9926-FF684FDE02C7}">
      <dgm:prSet custT="1"/>
      <dgm:spPr/>
      <dgm:t>
        <a:bodyPr/>
        <a:lstStyle/>
        <a:p>
          <a:pPr rtl="0"/>
          <a:r>
            <a:rPr lang="bg-BG" sz="1400" dirty="0"/>
            <a:t>Източниците на рискове в контекста на СТИНГ АД  са разделени в две основни групи: </a:t>
          </a:r>
        </a:p>
        <a:p>
          <a:pPr rtl="0"/>
          <a:r>
            <a:rPr lang="bg-BG" sz="1400" dirty="0"/>
            <a:t>външни и вътрешни. </a:t>
          </a:r>
        </a:p>
      </dgm:t>
    </dgm:pt>
    <dgm:pt modelId="{69BA602A-6A7C-43FE-B44F-32D37CFDC878}" type="parTrans" cxnId="{191F26D7-CC4F-4223-8577-075F9E4E561E}">
      <dgm:prSet/>
      <dgm:spPr/>
      <dgm:t>
        <a:bodyPr/>
        <a:lstStyle/>
        <a:p>
          <a:endParaRPr lang="en-US"/>
        </a:p>
      </dgm:t>
    </dgm:pt>
    <dgm:pt modelId="{22399E07-52C9-4CE9-B22C-A7D7923C9B9F}" type="sibTrans" cxnId="{191F26D7-CC4F-4223-8577-075F9E4E561E}">
      <dgm:prSet/>
      <dgm:spPr/>
      <dgm:t>
        <a:bodyPr/>
        <a:lstStyle/>
        <a:p>
          <a:endParaRPr lang="en-US"/>
        </a:p>
      </dgm:t>
    </dgm:pt>
    <dgm:pt modelId="{A2981C3C-9E8A-4B6A-9515-12CA811F072B}">
      <dgm:prSet custT="1"/>
      <dgm:spPr/>
      <dgm:t>
        <a:bodyPr/>
        <a:lstStyle/>
        <a:p>
          <a:pPr rtl="0"/>
          <a:r>
            <a:rPr lang="bg-BG" sz="1200" dirty="0">
              <a:solidFill>
                <a:schemeClr val="bg2">
                  <a:lumMod val="50000"/>
                </a:schemeClr>
              </a:solidFill>
            </a:rPr>
            <a:t>       </a:t>
          </a:r>
          <a:r>
            <a:rPr lang="bg-BG" sz="1200" b="1" dirty="0">
              <a:solidFill>
                <a:schemeClr val="bg2">
                  <a:lumMod val="50000"/>
                </a:schemeClr>
              </a:solidFill>
            </a:rPr>
            <a:t>Външните рискове </a:t>
          </a:r>
          <a:r>
            <a:rPr lang="bg-BG" sz="1000" dirty="0"/>
            <a:t>– </a:t>
          </a:r>
          <a:r>
            <a:rPr lang="bg-BG" sz="1200" dirty="0"/>
            <a:t>те произлизат </a:t>
          </a:r>
          <a:r>
            <a:rPr lang="bg-BG" sz="1200" i="1" dirty="0">
              <a:solidFill>
                <a:schemeClr val="bg2">
                  <a:lumMod val="50000"/>
                </a:schemeClr>
              </a:solidFill>
            </a:rPr>
            <a:t>от бизнес средата</a:t>
          </a:r>
          <a:r>
            <a:rPr lang="bg-BG" sz="1200" dirty="0"/>
            <a:t>, в която функционираме, (имат икономически, социален, политически или технологичен характер</a:t>
          </a:r>
          <a:r>
            <a:rPr lang="bg-BG" sz="1200" dirty="0">
              <a:solidFill>
                <a:schemeClr val="bg2">
                  <a:lumMod val="50000"/>
                </a:schemeClr>
              </a:solidFill>
            </a:rPr>
            <a:t>), </a:t>
          </a:r>
          <a:r>
            <a:rPr lang="bg-BG" sz="1200" i="1" dirty="0">
              <a:solidFill>
                <a:schemeClr val="bg2">
                  <a:lumMod val="50000"/>
                </a:schemeClr>
              </a:solidFill>
            </a:rPr>
            <a:t>от висшия мениджмънт </a:t>
          </a:r>
          <a:r>
            <a:rPr lang="bg-BG" sz="1200" dirty="0"/>
            <a:t>(промяна в собствеността на организацията, промяна в бизнес целите и стратегиите, вътрешна нестабилност и конфликти и т.н.)</a:t>
          </a:r>
        </a:p>
        <a:p>
          <a:pPr rtl="0"/>
          <a:r>
            <a:rPr lang="bg-BG" sz="1200" dirty="0"/>
            <a:t> и </a:t>
          </a:r>
          <a:r>
            <a:rPr lang="bg-BG" sz="1200" i="1" dirty="0">
              <a:solidFill>
                <a:schemeClr val="bg2">
                  <a:lumMod val="50000"/>
                </a:schemeClr>
              </a:solidFill>
            </a:rPr>
            <a:t>от клиентите </a:t>
          </a:r>
          <a:r>
            <a:rPr lang="bg-BG" sz="1200" dirty="0"/>
            <a:t>на компанията</a:t>
          </a:r>
        </a:p>
        <a:p>
          <a:pPr rtl="0"/>
          <a:r>
            <a:rPr lang="bg-BG" sz="1200" dirty="0"/>
            <a:t> ( липса на заинтересованост и ангажираност,  финансови зависимости, организационно -културни различия т.н.).</a:t>
          </a:r>
        </a:p>
        <a:p>
          <a:pPr rtl="0"/>
          <a:r>
            <a:rPr lang="bg-BG" sz="1200" dirty="0"/>
            <a:t> Наричат се външни, защото екипът(в това число и  мениджмънтът) не може пряко да им влияе. </a:t>
          </a:r>
        </a:p>
        <a:p>
          <a:pPr rtl="0"/>
          <a:r>
            <a:rPr lang="bg-BG" sz="1200" dirty="0"/>
            <a:t>Идентифицирането на външните рискове е на база </a:t>
          </a:r>
          <a:r>
            <a:rPr lang="bg-BG" sz="1200" b="1" i="1" dirty="0">
              <a:solidFill>
                <a:schemeClr val="bg2">
                  <a:lumMod val="50000"/>
                </a:schemeClr>
              </a:solidFill>
            </a:rPr>
            <a:t>Контекста на компанията- </a:t>
          </a:r>
          <a:r>
            <a:rPr lang="bg-BG" sz="1200" dirty="0"/>
            <a:t>задълбочен анализ на външната </a:t>
          </a:r>
          <a:r>
            <a:rPr lang="bg-BG" sz="1200" i="1" dirty="0"/>
            <a:t>(макросреда и микросреда</a:t>
          </a:r>
          <a:r>
            <a:rPr lang="bg-BG" sz="1200" dirty="0"/>
            <a:t>) и вътрешната среда (</a:t>
          </a:r>
          <a:r>
            <a:rPr lang="bg-BG" sz="1200" i="1" dirty="0"/>
            <a:t>висш мениджмънт, финансови/човешки ресурси </a:t>
          </a:r>
          <a:r>
            <a:rPr lang="bg-BG" sz="1200" dirty="0"/>
            <a:t>и т.н.) на нивото на компанията.</a:t>
          </a:r>
        </a:p>
      </dgm:t>
    </dgm:pt>
    <dgm:pt modelId="{13A7CF56-B6EE-4817-A095-73540B9A9361}" type="parTrans" cxnId="{564155B9-1625-4C05-922C-E15A86BF3C33}">
      <dgm:prSet/>
      <dgm:spPr/>
      <dgm:t>
        <a:bodyPr/>
        <a:lstStyle/>
        <a:p>
          <a:endParaRPr lang="en-US"/>
        </a:p>
      </dgm:t>
    </dgm:pt>
    <dgm:pt modelId="{B57367D0-AC94-4334-85D0-A2F90FF5AC72}" type="sibTrans" cxnId="{564155B9-1625-4C05-922C-E15A86BF3C33}">
      <dgm:prSet/>
      <dgm:spPr/>
      <dgm:t>
        <a:bodyPr/>
        <a:lstStyle/>
        <a:p>
          <a:endParaRPr lang="en-US"/>
        </a:p>
      </dgm:t>
    </dgm:pt>
    <dgm:pt modelId="{43BF89B7-BB05-418A-9851-35925241F338}">
      <dgm:prSet custT="1"/>
      <dgm:spPr/>
      <dgm:t>
        <a:bodyPr/>
        <a:lstStyle/>
        <a:p>
          <a:pPr rtl="0"/>
          <a:r>
            <a:rPr lang="bg-BG" sz="1200" b="1" dirty="0">
              <a:solidFill>
                <a:schemeClr val="bg2">
                  <a:lumMod val="50000"/>
                </a:schemeClr>
              </a:solidFill>
            </a:rPr>
            <a:t>Вътрешните рискове </a:t>
          </a:r>
          <a:r>
            <a:rPr lang="bg-BG" sz="1200" dirty="0"/>
            <a:t>са свързани с вътрешната организация  и типа задачи, които се изпълняват.</a:t>
          </a:r>
        </a:p>
        <a:p>
          <a:pPr rtl="0"/>
          <a:r>
            <a:rPr lang="bg-BG" sz="1200" dirty="0"/>
            <a:t> Тези рискове са малко  и са под контрола на проектния екип (проектния мениджър), а с годините и натрупването на опит, значително намаляват. </a:t>
          </a:r>
        </a:p>
        <a:p>
          <a:pPr rtl="0"/>
          <a:r>
            <a:rPr lang="bg-BG" sz="1200" dirty="0"/>
            <a:t>Например, такива рискове  са резултат от неяснота в ролите и отговорностите вътре в екипа, липсата на дисциплина и ред, липсата на управленски качества и познания, липсата на мотивация (риск от текучество), внедряването на нова технология и т.н</a:t>
          </a:r>
        </a:p>
      </dgm:t>
    </dgm:pt>
    <dgm:pt modelId="{6F0BD2C5-EBF3-43B3-82C1-F892ACCD586B}" type="parTrans" cxnId="{6E7B848F-0BCF-4C28-B04F-1EE0B27B0ADE}">
      <dgm:prSet/>
      <dgm:spPr/>
      <dgm:t>
        <a:bodyPr/>
        <a:lstStyle/>
        <a:p>
          <a:endParaRPr lang="en-US"/>
        </a:p>
      </dgm:t>
    </dgm:pt>
    <dgm:pt modelId="{238BCD2A-B0A9-4238-B75C-0A2124BA46E2}" type="sibTrans" cxnId="{6E7B848F-0BCF-4C28-B04F-1EE0B27B0ADE}">
      <dgm:prSet/>
      <dgm:spPr/>
      <dgm:t>
        <a:bodyPr/>
        <a:lstStyle/>
        <a:p>
          <a:endParaRPr lang="en-US"/>
        </a:p>
      </dgm:t>
    </dgm:pt>
    <dgm:pt modelId="{CDA126AE-416E-4D78-B8E7-8A50B7C74CD8}">
      <dgm:prSet custT="1"/>
      <dgm:spPr/>
      <dgm:t>
        <a:bodyPr/>
        <a:lstStyle/>
        <a:p>
          <a:pPr rtl="0"/>
          <a:r>
            <a:rPr lang="bg-BG" sz="1200" b="1" dirty="0">
              <a:solidFill>
                <a:schemeClr val="bg2">
                  <a:lumMod val="50000"/>
                </a:schemeClr>
              </a:solidFill>
            </a:rPr>
            <a:t>           Оценка на риска-  </a:t>
          </a:r>
          <a:r>
            <a:rPr lang="ru-RU" sz="1200" dirty="0"/>
            <a:t>1.Какво може да се обърка? 2.Каква е вероятността да се обърка? 3.Какви са последиците</a:t>
          </a:r>
        </a:p>
        <a:p>
          <a:pPr rtl="0"/>
          <a:r>
            <a:rPr lang="ru-RU" sz="1200" dirty="0"/>
            <a:t> (сериозността)? </a:t>
          </a:r>
          <a:endParaRPr lang="bg-BG" sz="1200" dirty="0"/>
        </a:p>
      </dgm:t>
    </dgm:pt>
    <dgm:pt modelId="{1204A944-C97D-4D58-8E71-65DF2BEE819C}" type="parTrans" cxnId="{AE3A37B2-AEAD-416F-8CE4-E6F636EC2662}">
      <dgm:prSet/>
      <dgm:spPr/>
      <dgm:t>
        <a:bodyPr/>
        <a:lstStyle/>
        <a:p>
          <a:endParaRPr lang="en-US"/>
        </a:p>
      </dgm:t>
    </dgm:pt>
    <dgm:pt modelId="{48350297-4D81-4696-95C5-0A630C6BD9CE}" type="sibTrans" cxnId="{AE3A37B2-AEAD-416F-8CE4-E6F636EC2662}">
      <dgm:prSet/>
      <dgm:spPr/>
      <dgm:t>
        <a:bodyPr/>
        <a:lstStyle/>
        <a:p>
          <a:endParaRPr lang="en-US"/>
        </a:p>
      </dgm:t>
    </dgm:pt>
    <dgm:pt modelId="{A4D141A8-7516-433F-A71E-CAD8E7945933}" type="pres">
      <dgm:prSet presAssocID="{6E06F817-3E58-4C44-9AE9-CEE323B8A63F}" presName="Name0" presStyleCnt="0">
        <dgm:presLayoutVars>
          <dgm:chMax val="7"/>
          <dgm:dir/>
          <dgm:animLvl val="lvl"/>
          <dgm:resizeHandles val="exact"/>
        </dgm:presLayoutVars>
      </dgm:prSet>
      <dgm:spPr/>
    </dgm:pt>
    <dgm:pt modelId="{162F84EA-C75C-46DE-9D8D-4758CE167C75}" type="pres">
      <dgm:prSet presAssocID="{2A245013-A259-420A-AA29-C9726FD26843}" presName="circle1" presStyleLbl="node1" presStyleIdx="0" presStyleCnt="5" custLinFactNeighborX="156" custLinFactNeighborY="0"/>
      <dgm:spPr/>
    </dgm:pt>
    <dgm:pt modelId="{8FE35BE0-916E-4B75-9332-85AA734F82A1}" type="pres">
      <dgm:prSet presAssocID="{2A245013-A259-420A-AA29-C9726FD26843}" presName="space" presStyleCnt="0"/>
      <dgm:spPr/>
    </dgm:pt>
    <dgm:pt modelId="{AC0CFA19-1F97-4937-905C-37A6D8C67C7D}" type="pres">
      <dgm:prSet presAssocID="{2A245013-A259-420A-AA29-C9726FD26843}" presName="rect1" presStyleLbl="alignAcc1" presStyleIdx="0" presStyleCnt="5" custLinFactNeighborX="407" custLinFactNeighborY="7620"/>
      <dgm:spPr/>
    </dgm:pt>
    <dgm:pt modelId="{C8FB1013-F2EA-4B97-B9A9-3EF87DC3E033}" type="pres">
      <dgm:prSet presAssocID="{F885248A-61FA-4C9E-9926-FF684FDE02C7}" presName="vertSpace2" presStyleLbl="node1" presStyleIdx="0" presStyleCnt="5"/>
      <dgm:spPr/>
    </dgm:pt>
    <dgm:pt modelId="{351BBBFF-7E76-46EE-B73F-8CE62D92D38C}" type="pres">
      <dgm:prSet presAssocID="{F885248A-61FA-4C9E-9926-FF684FDE02C7}" presName="circle2" presStyleLbl="node1" presStyleIdx="1" presStyleCnt="5"/>
      <dgm:spPr/>
    </dgm:pt>
    <dgm:pt modelId="{C80BD0D7-03BA-4611-92E8-D90225FF5311}" type="pres">
      <dgm:prSet presAssocID="{F885248A-61FA-4C9E-9926-FF684FDE02C7}" presName="rect2" presStyleLbl="alignAcc1" presStyleIdx="1" presStyleCnt="5" custScaleY="93021" custLinFactNeighborX="-451" custLinFactNeighborY="-287"/>
      <dgm:spPr/>
    </dgm:pt>
    <dgm:pt modelId="{A40DEFE9-FCFD-4EB5-BA45-6823BDD7AC36}" type="pres">
      <dgm:prSet presAssocID="{A2981C3C-9E8A-4B6A-9515-12CA811F072B}" presName="vertSpace3" presStyleLbl="node1" presStyleIdx="1" presStyleCnt="5"/>
      <dgm:spPr/>
    </dgm:pt>
    <dgm:pt modelId="{76B64E10-A2B8-4DBA-B092-67B9D487A0B2}" type="pres">
      <dgm:prSet presAssocID="{A2981C3C-9E8A-4B6A-9515-12CA811F072B}" presName="circle3" presStyleLbl="node1" presStyleIdx="2" presStyleCnt="5" custLinFactNeighborX="-18960" custLinFactNeighborY="3086"/>
      <dgm:spPr/>
    </dgm:pt>
    <dgm:pt modelId="{4C0F2112-8609-4930-A03C-2D51241FC863}" type="pres">
      <dgm:prSet presAssocID="{A2981C3C-9E8A-4B6A-9515-12CA811F072B}" presName="rect3" presStyleLbl="alignAcc1" presStyleIdx="2" presStyleCnt="5" custScaleX="100779" custScaleY="62727" custLinFactNeighborX="-323" custLinFactNeighborY="244"/>
      <dgm:spPr/>
    </dgm:pt>
    <dgm:pt modelId="{F73A633F-6469-4F10-98CF-2FDD77100081}" type="pres">
      <dgm:prSet presAssocID="{43BF89B7-BB05-418A-9851-35925241F338}" presName="vertSpace4" presStyleLbl="node1" presStyleIdx="2" presStyleCnt="5"/>
      <dgm:spPr/>
    </dgm:pt>
    <dgm:pt modelId="{4E20117D-9C44-4E12-AC70-DBE223A596D2}" type="pres">
      <dgm:prSet presAssocID="{43BF89B7-BB05-418A-9851-35925241F338}" presName="circle4" presStyleLbl="node1" presStyleIdx="3" presStyleCnt="5" custLinFactNeighborX="-12710" custLinFactNeighborY="-22695"/>
      <dgm:spPr/>
    </dgm:pt>
    <dgm:pt modelId="{FF21B685-E687-445D-B87C-A0DCE99B3337}" type="pres">
      <dgm:prSet presAssocID="{43BF89B7-BB05-418A-9851-35925241F338}" presName="rect4" presStyleLbl="alignAcc1" presStyleIdx="3" presStyleCnt="5" custScaleY="85296" custLinFactNeighborX="-892" custLinFactNeighborY="47323"/>
      <dgm:spPr/>
    </dgm:pt>
    <dgm:pt modelId="{E16E3129-7C4A-49E6-B156-C36A3F3BC766}" type="pres">
      <dgm:prSet presAssocID="{CDA126AE-416E-4D78-B8E7-8A50B7C74CD8}" presName="vertSpace5" presStyleLbl="node1" presStyleIdx="3" presStyleCnt="5"/>
      <dgm:spPr/>
    </dgm:pt>
    <dgm:pt modelId="{71CF7326-5D02-499D-9DAD-8E80794FEB9C}" type="pres">
      <dgm:prSet presAssocID="{CDA126AE-416E-4D78-B8E7-8A50B7C74CD8}" presName="circle5" presStyleLbl="node1" presStyleIdx="4" presStyleCnt="5" custLinFactNeighborX="-43613" custLinFactNeighborY="-80802"/>
      <dgm:spPr/>
    </dgm:pt>
    <dgm:pt modelId="{FE184976-B884-4905-9605-1BF20463B5F8}" type="pres">
      <dgm:prSet presAssocID="{CDA126AE-416E-4D78-B8E7-8A50B7C74CD8}" presName="rect5" presStyleLbl="alignAcc1" presStyleIdx="4" presStyleCnt="5" custScaleY="79226" custLinFactY="35387" custLinFactNeighborX="-650" custLinFactNeighborY="100000"/>
      <dgm:spPr/>
    </dgm:pt>
    <dgm:pt modelId="{FAE807D9-9319-49B2-A76D-6611B78A28CF}" type="pres">
      <dgm:prSet presAssocID="{2A245013-A259-420A-AA29-C9726FD26843}" presName="rect1ParTxNoCh" presStyleLbl="alignAcc1" presStyleIdx="4" presStyleCnt="5">
        <dgm:presLayoutVars>
          <dgm:chMax val="1"/>
          <dgm:bulletEnabled val="1"/>
        </dgm:presLayoutVars>
      </dgm:prSet>
      <dgm:spPr/>
    </dgm:pt>
    <dgm:pt modelId="{2E9EE8E7-5143-4B9E-B733-C3B2F967F89F}" type="pres">
      <dgm:prSet presAssocID="{F885248A-61FA-4C9E-9926-FF684FDE02C7}" presName="rect2ParTxNoCh" presStyleLbl="alignAcc1" presStyleIdx="4" presStyleCnt="5">
        <dgm:presLayoutVars>
          <dgm:chMax val="1"/>
          <dgm:bulletEnabled val="1"/>
        </dgm:presLayoutVars>
      </dgm:prSet>
      <dgm:spPr/>
    </dgm:pt>
    <dgm:pt modelId="{4785FF86-3E9B-4CEF-8893-1DFEFF1B739B}" type="pres">
      <dgm:prSet presAssocID="{A2981C3C-9E8A-4B6A-9515-12CA811F072B}" presName="rect3ParTxNoCh" presStyleLbl="alignAcc1" presStyleIdx="4" presStyleCnt="5">
        <dgm:presLayoutVars>
          <dgm:chMax val="1"/>
          <dgm:bulletEnabled val="1"/>
        </dgm:presLayoutVars>
      </dgm:prSet>
      <dgm:spPr/>
    </dgm:pt>
    <dgm:pt modelId="{969919A3-CDDA-41F8-BE71-B63ADE28ED4B}" type="pres">
      <dgm:prSet presAssocID="{43BF89B7-BB05-418A-9851-35925241F338}" presName="rect4ParTxNoCh" presStyleLbl="alignAcc1" presStyleIdx="4" presStyleCnt="5">
        <dgm:presLayoutVars>
          <dgm:chMax val="1"/>
          <dgm:bulletEnabled val="1"/>
        </dgm:presLayoutVars>
      </dgm:prSet>
      <dgm:spPr/>
    </dgm:pt>
    <dgm:pt modelId="{8E07BF7A-083B-4F52-80AB-13C56FDC2A80}" type="pres">
      <dgm:prSet presAssocID="{CDA126AE-416E-4D78-B8E7-8A50B7C74CD8}" presName="rect5ParTxNoCh" presStyleLbl="alignAcc1" presStyleIdx="4" presStyleCnt="5">
        <dgm:presLayoutVars>
          <dgm:chMax val="1"/>
          <dgm:bulletEnabled val="1"/>
        </dgm:presLayoutVars>
      </dgm:prSet>
      <dgm:spPr/>
    </dgm:pt>
  </dgm:ptLst>
  <dgm:cxnLst>
    <dgm:cxn modelId="{2968343D-57AA-4469-844E-733A93C7CE75}" type="presOf" srcId="{CDA126AE-416E-4D78-B8E7-8A50B7C74CD8}" destId="{8E07BF7A-083B-4F52-80AB-13C56FDC2A80}" srcOrd="1" destOrd="0" presId="urn:microsoft.com/office/officeart/2005/8/layout/target3"/>
    <dgm:cxn modelId="{072C8E5F-87AA-41DE-BCE9-0281690C1EDB}" type="presOf" srcId="{2A245013-A259-420A-AA29-C9726FD26843}" destId="{AC0CFA19-1F97-4937-905C-37A6D8C67C7D}" srcOrd="0" destOrd="0" presId="urn:microsoft.com/office/officeart/2005/8/layout/target3"/>
    <dgm:cxn modelId="{AC042445-CFCC-48B9-9A82-6E26FE53904E}" type="presOf" srcId="{43BF89B7-BB05-418A-9851-35925241F338}" destId="{969919A3-CDDA-41F8-BE71-B63ADE28ED4B}" srcOrd="1" destOrd="0" presId="urn:microsoft.com/office/officeart/2005/8/layout/target3"/>
    <dgm:cxn modelId="{1B978B57-871D-46C7-B463-CF95285102F0}" type="presOf" srcId="{F885248A-61FA-4C9E-9926-FF684FDE02C7}" destId="{C80BD0D7-03BA-4611-92E8-D90225FF5311}" srcOrd="0" destOrd="0" presId="urn:microsoft.com/office/officeart/2005/8/layout/target3"/>
    <dgm:cxn modelId="{43F3657E-FECF-4FF0-959F-B639583DE2D0}" type="presOf" srcId="{F885248A-61FA-4C9E-9926-FF684FDE02C7}" destId="{2E9EE8E7-5143-4B9E-B733-C3B2F967F89F}" srcOrd="1" destOrd="0" presId="urn:microsoft.com/office/officeart/2005/8/layout/target3"/>
    <dgm:cxn modelId="{4B6DB57E-CF1C-4282-8C75-519041FA429F}" srcId="{6E06F817-3E58-4C44-9AE9-CEE323B8A63F}" destId="{2A245013-A259-420A-AA29-C9726FD26843}" srcOrd="0" destOrd="0" parTransId="{94D51757-B07B-4DEB-BF91-400633277C9D}" sibTransId="{556F4D9D-7D9B-4502-8F85-5B0C7A8EB81C}"/>
    <dgm:cxn modelId="{6E7B848F-0BCF-4C28-B04F-1EE0B27B0ADE}" srcId="{6E06F817-3E58-4C44-9AE9-CEE323B8A63F}" destId="{43BF89B7-BB05-418A-9851-35925241F338}" srcOrd="3" destOrd="0" parTransId="{6F0BD2C5-EBF3-43B3-82C1-F892ACCD586B}" sibTransId="{238BCD2A-B0A9-4238-B75C-0A2124BA46E2}"/>
    <dgm:cxn modelId="{097CFA95-C67A-404A-9BD2-73D40EFED0D7}" type="presOf" srcId="{CDA126AE-416E-4D78-B8E7-8A50B7C74CD8}" destId="{FE184976-B884-4905-9605-1BF20463B5F8}" srcOrd="0" destOrd="0" presId="urn:microsoft.com/office/officeart/2005/8/layout/target3"/>
    <dgm:cxn modelId="{12F2ED9D-4C5B-45F2-AE9C-351ED881A15C}" type="presOf" srcId="{2A245013-A259-420A-AA29-C9726FD26843}" destId="{FAE807D9-9319-49B2-A76D-6611B78A28CF}" srcOrd="1" destOrd="0" presId="urn:microsoft.com/office/officeart/2005/8/layout/target3"/>
    <dgm:cxn modelId="{266372A8-A8B9-4599-A801-CA98F3ECAEBA}" type="presOf" srcId="{A2981C3C-9E8A-4B6A-9515-12CA811F072B}" destId="{4785FF86-3E9B-4CEF-8893-1DFEFF1B739B}" srcOrd="1" destOrd="0" presId="urn:microsoft.com/office/officeart/2005/8/layout/target3"/>
    <dgm:cxn modelId="{AE3A37B2-AEAD-416F-8CE4-E6F636EC2662}" srcId="{6E06F817-3E58-4C44-9AE9-CEE323B8A63F}" destId="{CDA126AE-416E-4D78-B8E7-8A50B7C74CD8}" srcOrd="4" destOrd="0" parTransId="{1204A944-C97D-4D58-8E71-65DF2BEE819C}" sibTransId="{48350297-4D81-4696-95C5-0A630C6BD9CE}"/>
    <dgm:cxn modelId="{564155B9-1625-4C05-922C-E15A86BF3C33}" srcId="{6E06F817-3E58-4C44-9AE9-CEE323B8A63F}" destId="{A2981C3C-9E8A-4B6A-9515-12CA811F072B}" srcOrd="2" destOrd="0" parTransId="{13A7CF56-B6EE-4817-A095-73540B9A9361}" sibTransId="{B57367D0-AC94-4334-85D0-A2F90FF5AC72}"/>
    <dgm:cxn modelId="{960654CE-1786-4685-A123-0CFFF93EE1B0}" type="presOf" srcId="{6E06F817-3E58-4C44-9AE9-CEE323B8A63F}" destId="{A4D141A8-7516-433F-A71E-CAD8E7945933}" srcOrd="0" destOrd="0" presId="urn:microsoft.com/office/officeart/2005/8/layout/target3"/>
    <dgm:cxn modelId="{191F26D7-CC4F-4223-8577-075F9E4E561E}" srcId="{6E06F817-3E58-4C44-9AE9-CEE323B8A63F}" destId="{F885248A-61FA-4C9E-9926-FF684FDE02C7}" srcOrd="1" destOrd="0" parTransId="{69BA602A-6A7C-43FE-B44F-32D37CFDC878}" sibTransId="{22399E07-52C9-4CE9-B22C-A7D7923C9B9F}"/>
    <dgm:cxn modelId="{4F352CEE-0E2B-4BBC-99C8-F85C7959E506}" type="presOf" srcId="{43BF89B7-BB05-418A-9851-35925241F338}" destId="{FF21B685-E687-445D-B87C-A0DCE99B3337}" srcOrd="0" destOrd="0" presId="urn:microsoft.com/office/officeart/2005/8/layout/target3"/>
    <dgm:cxn modelId="{4B42F2F9-2E5E-4C82-B1D9-483CA26D3947}" type="presOf" srcId="{A2981C3C-9E8A-4B6A-9515-12CA811F072B}" destId="{4C0F2112-8609-4930-A03C-2D51241FC863}" srcOrd="0" destOrd="0" presId="urn:microsoft.com/office/officeart/2005/8/layout/target3"/>
    <dgm:cxn modelId="{2EF50D89-EB36-4F60-892C-E00C36C423BA}" type="presParOf" srcId="{A4D141A8-7516-433F-A71E-CAD8E7945933}" destId="{162F84EA-C75C-46DE-9D8D-4758CE167C75}" srcOrd="0" destOrd="0" presId="urn:microsoft.com/office/officeart/2005/8/layout/target3"/>
    <dgm:cxn modelId="{21C75F3F-9A61-4359-A1B3-314DA4F9B719}" type="presParOf" srcId="{A4D141A8-7516-433F-A71E-CAD8E7945933}" destId="{8FE35BE0-916E-4B75-9332-85AA734F82A1}" srcOrd="1" destOrd="0" presId="urn:microsoft.com/office/officeart/2005/8/layout/target3"/>
    <dgm:cxn modelId="{68332743-EECA-4CEE-9315-6268A7D1D3C0}" type="presParOf" srcId="{A4D141A8-7516-433F-A71E-CAD8E7945933}" destId="{AC0CFA19-1F97-4937-905C-37A6D8C67C7D}" srcOrd="2" destOrd="0" presId="urn:microsoft.com/office/officeart/2005/8/layout/target3"/>
    <dgm:cxn modelId="{6E7D7CCD-00ED-43F2-8562-4F47B94B86B5}" type="presParOf" srcId="{A4D141A8-7516-433F-A71E-CAD8E7945933}" destId="{C8FB1013-F2EA-4B97-B9A9-3EF87DC3E033}" srcOrd="3" destOrd="0" presId="urn:microsoft.com/office/officeart/2005/8/layout/target3"/>
    <dgm:cxn modelId="{0026C2CE-C887-4B8E-8D13-37C3AF30A3E9}" type="presParOf" srcId="{A4D141A8-7516-433F-A71E-CAD8E7945933}" destId="{351BBBFF-7E76-46EE-B73F-8CE62D92D38C}" srcOrd="4" destOrd="0" presId="urn:microsoft.com/office/officeart/2005/8/layout/target3"/>
    <dgm:cxn modelId="{837754C0-C456-491C-BC9D-FDFC81E52B16}" type="presParOf" srcId="{A4D141A8-7516-433F-A71E-CAD8E7945933}" destId="{C80BD0D7-03BA-4611-92E8-D90225FF5311}" srcOrd="5" destOrd="0" presId="urn:microsoft.com/office/officeart/2005/8/layout/target3"/>
    <dgm:cxn modelId="{600063CB-8615-40AD-923D-8DAD3389055C}" type="presParOf" srcId="{A4D141A8-7516-433F-A71E-CAD8E7945933}" destId="{A40DEFE9-FCFD-4EB5-BA45-6823BDD7AC36}" srcOrd="6" destOrd="0" presId="urn:microsoft.com/office/officeart/2005/8/layout/target3"/>
    <dgm:cxn modelId="{FACA5714-17FA-4DC5-9B6E-DCA9E6EDB5C3}" type="presParOf" srcId="{A4D141A8-7516-433F-A71E-CAD8E7945933}" destId="{76B64E10-A2B8-4DBA-B092-67B9D487A0B2}" srcOrd="7" destOrd="0" presId="urn:microsoft.com/office/officeart/2005/8/layout/target3"/>
    <dgm:cxn modelId="{6DEF54AD-5256-4B66-85B9-A3952664F03D}" type="presParOf" srcId="{A4D141A8-7516-433F-A71E-CAD8E7945933}" destId="{4C0F2112-8609-4930-A03C-2D51241FC863}" srcOrd="8" destOrd="0" presId="urn:microsoft.com/office/officeart/2005/8/layout/target3"/>
    <dgm:cxn modelId="{768E556D-E75D-45A2-B8CE-5616D2286F43}" type="presParOf" srcId="{A4D141A8-7516-433F-A71E-CAD8E7945933}" destId="{F73A633F-6469-4F10-98CF-2FDD77100081}" srcOrd="9" destOrd="0" presId="urn:microsoft.com/office/officeart/2005/8/layout/target3"/>
    <dgm:cxn modelId="{E1E09A48-ABA0-4868-A15F-AD68B2E9648E}" type="presParOf" srcId="{A4D141A8-7516-433F-A71E-CAD8E7945933}" destId="{4E20117D-9C44-4E12-AC70-DBE223A596D2}" srcOrd="10" destOrd="0" presId="urn:microsoft.com/office/officeart/2005/8/layout/target3"/>
    <dgm:cxn modelId="{15F5545C-B4F6-4F87-B373-66355E99B9D5}" type="presParOf" srcId="{A4D141A8-7516-433F-A71E-CAD8E7945933}" destId="{FF21B685-E687-445D-B87C-A0DCE99B3337}" srcOrd="11" destOrd="0" presId="urn:microsoft.com/office/officeart/2005/8/layout/target3"/>
    <dgm:cxn modelId="{4CB67408-6978-48BE-BCB9-D16F493789ED}" type="presParOf" srcId="{A4D141A8-7516-433F-A71E-CAD8E7945933}" destId="{E16E3129-7C4A-49E6-B156-C36A3F3BC766}" srcOrd="12" destOrd="0" presId="urn:microsoft.com/office/officeart/2005/8/layout/target3"/>
    <dgm:cxn modelId="{0FA89D69-00F0-42EC-BAE6-A35A87CE19F6}" type="presParOf" srcId="{A4D141A8-7516-433F-A71E-CAD8E7945933}" destId="{71CF7326-5D02-499D-9DAD-8E80794FEB9C}" srcOrd="13" destOrd="0" presId="urn:microsoft.com/office/officeart/2005/8/layout/target3"/>
    <dgm:cxn modelId="{C7180469-7966-422D-8739-8C105B9E608A}" type="presParOf" srcId="{A4D141A8-7516-433F-A71E-CAD8E7945933}" destId="{FE184976-B884-4905-9605-1BF20463B5F8}" srcOrd="14" destOrd="0" presId="urn:microsoft.com/office/officeart/2005/8/layout/target3"/>
    <dgm:cxn modelId="{7963DA2C-468B-4E33-BD88-87B52E4C0B76}" type="presParOf" srcId="{A4D141A8-7516-433F-A71E-CAD8E7945933}" destId="{FAE807D9-9319-49B2-A76D-6611B78A28CF}" srcOrd="15" destOrd="0" presId="urn:microsoft.com/office/officeart/2005/8/layout/target3"/>
    <dgm:cxn modelId="{95B8B170-C43C-4752-94C0-813DB7A2BE00}" type="presParOf" srcId="{A4D141A8-7516-433F-A71E-CAD8E7945933}" destId="{2E9EE8E7-5143-4B9E-B733-C3B2F967F89F}" srcOrd="16" destOrd="0" presId="urn:microsoft.com/office/officeart/2005/8/layout/target3"/>
    <dgm:cxn modelId="{11B6A887-BB5D-4E27-B9F6-6AE99D83BEC7}" type="presParOf" srcId="{A4D141A8-7516-433F-A71E-CAD8E7945933}" destId="{4785FF86-3E9B-4CEF-8893-1DFEFF1B739B}" srcOrd="17" destOrd="0" presId="urn:microsoft.com/office/officeart/2005/8/layout/target3"/>
    <dgm:cxn modelId="{4D063EA3-794D-4CC5-9133-92CCD3C43ADF}" type="presParOf" srcId="{A4D141A8-7516-433F-A71E-CAD8E7945933}" destId="{969919A3-CDDA-41F8-BE71-B63ADE28ED4B}" srcOrd="18" destOrd="0" presId="urn:microsoft.com/office/officeart/2005/8/layout/target3"/>
    <dgm:cxn modelId="{6E4236AB-74C4-4AA5-9C57-E47B9B7C516F}" type="presParOf" srcId="{A4D141A8-7516-433F-A71E-CAD8E7945933}" destId="{8E07BF7A-083B-4F52-80AB-13C56FDC2A80}"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9DF5A3D-B865-46E5-9EF3-7396A3CEF2A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3F3152F-5502-46A0-999F-857B6C367E72}">
      <dgm:prSet phldrT="[Text]" custT="1"/>
      <dgm:spPr/>
      <dgm:t>
        <a:bodyPr/>
        <a:lstStyle/>
        <a:p>
          <a:r>
            <a:rPr lang="bg-BG" sz="3600" dirty="0">
              <a:latin typeface="Century Gothic" panose="020B0502020202020204" pitchFamily="34" charset="0"/>
            </a:rPr>
            <a:t>СТЪПКИ ЗА ПРОВЕЖДАНЕ НА ОЦЕНКА НА РИСКА</a:t>
          </a:r>
          <a:endParaRPr lang="en-US" sz="3600" dirty="0">
            <a:latin typeface="Century Gothic" panose="020B0502020202020204" pitchFamily="34" charset="0"/>
          </a:endParaRPr>
        </a:p>
      </dgm:t>
    </dgm:pt>
    <dgm:pt modelId="{B919ED14-98C6-4D06-A66D-A2EF5DB8C7DC}" type="parTrans" cxnId="{E31C9AA6-0EDC-44CA-8CAA-092917B1093E}">
      <dgm:prSet/>
      <dgm:spPr/>
      <dgm:t>
        <a:bodyPr/>
        <a:lstStyle/>
        <a:p>
          <a:endParaRPr lang="en-US"/>
        </a:p>
      </dgm:t>
    </dgm:pt>
    <dgm:pt modelId="{D4D03CEF-B5CD-412C-983D-5E41C9981514}" type="sibTrans" cxnId="{E31C9AA6-0EDC-44CA-8CAA-092917B1093E}">
      <dgm:prSet/>
      <dgm:spPr/>
      <dgm:t>
        <a:bodyPr/>
        <a:lstStyle/>
        <a:p>
          <a:endParaRPr lang="en-US"/>
        </a:p>
      </dgm:t>
    </dgm:pt>
    <dgm:pt modelId="{EAEF30D2-F6F7-4637-8434-1EBD5340E4AA}" type="pres">
      <dgm:prSet presAssocID="{29DF5A3D-B865-46E5-9EF3-7396A3CEF2AA}" presName="linear" presStyleCnt="0">
        <dgm:presLayoutVars>
          <dgm:animLvl val="lvl"/>
          <dgm:resizeHandles val="exact"/>
        </dgm:presLayoutVars>
      </dgm:prSet>
      <dgm:spPr/>
    </dgm:pt>
    <dgm:pt modelId="{F885A498-37CD-47B3-91E8-A8AE4D83FC17}" type="pres">
      <dgm:prSet presAssocID="{03F3152F-5502-46A0-999F-857B6C367E72}" presName="parentText" presStyleLbl="node1" presStyleIdx="0" presStyleCnt="1">
        <dgm:presLayoutVars>
          <dgm:chMax val="0"/>
          <dgm:bulletEnabled val="1"/>
        </dgm:presLayoutVars>
      </dgm:prSet>
      <dgm:spPr/>
    </dgm:pt>
  </dgm:ptLst>
  <dgm:cxnLst>
    <dgm:cxn modelId="{8A16187E-ABC4-400A-B1AD-EA06AD583FCB}" type="presOf" srcId="{03F3152F-5502-46A0-999F-857B6C367E72}" destId="{F885A498-37CD-47B3-91E8-A8AE4D83FC17}" srcOrd="0" destOrd="0" presId="urn:microsoft.com/office/officeart/2005/8/layout/vList2"/>
    <dgm:cxn modelId="{E31C9AA6-0EDC-44CA-8CAA-092917B1093E}" srcId="{29DF5A3D-B865-46E5-9EF3-7396A3CEF2AA}" destId="{03F3152F-5502-46A0-999F-857B6C367E72}" srcOrd="0" destOrd="0" parTransId="{B919ED14-98C6-4D06-A66D-A2EF5DB8C7DC}" sibTransId="{D4D03CEF-B5CD-412C-983D-5E41C9981514}"/>
    <dgm:cxn modelId="{85CF83D2-5BC5-4669-9597-1CFA83D42A44}" type="presOf" srcId="{29DF5A3D-B865-46E5-9EF3-7396A3CEF2AA}" destId="{EAEF30D2-F6F7-4637-8434-1EBD5340E4AA}" srcOrd="0" destOrd="0" presId="urn:microsoft.com/office/officeart/2005/8/layout/vList2"/>
    <dgm:cxn modelId="{687B213C-E6EC-45E4-9285-B5CC3280F12B}" type="presParOf" srcId="{EAEF30D2-F6F7-4637-8434-1EBD5340E4AA}" destId="{F885A498-37CD-47B3-91E8-A8AE4D83FC1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431A662E-2BD7-411D-B002-C7EC870165B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794D832A-BCDF-4F40-808A-5712C27A345B}">
      <dgm:prSet/>
      <dgm:spPr/>
      <dgm:t>
        <a:bodyPr/>
        <a:lstStyle/>
        <a:p>
          <a:pPr rtl="0"/>
          <a:r>
            <a:rPr lang="ru-RU" b="1"/>
            <a:t>В нея се описват  всички идентифицирани рискове от средно и високо ниво.</a:t>
          </a:r>
          <a:endParaRPr lang="bg-BG"/>
        </a:p>
      </dgm:t>
    </dgm:pt>
    <dgm:pt modelId="{C3C4EEA1-6F23-470D-829D-6B32455DDBFE}" type="parTrans" cxnId="{321811BF-E738-4581-95AD-3D3DEF2CB046}">
      <dgm:prSet/>
      <dgm:spPr/>
      <dgm:t>
        <a:bodyPr/>
        <a:lstStyle/>
        <a:p>
          <a:endParaRPr lang="en-US"/>
        </a:p>
      </dgm:t>
    </dgm:pt>
    <dgm:pt modelId="{DA551B0E-BD1F-4FB7-B2C2-DCD83134DFE4}" type="sibTrans" cxnId="{321811BF-E738-4581-95AD-3D3DEF2CB046}">
      <dgm:prSet/>
      <dgm:spPr/>
      <dgm:t>
        <a:bodyPr/>
        <a:lstStyle/>
        <a:p>
          <a:endParaRPr lang="en-US"/>
        </a:p>
      </dgm:t>
    </dgm:pt>
    <dgm:pt modelId="{1AAFBAFA-4851-4F1A-A21F-907313C1735E}" type="pres">
      <dgm:prSet presAssocID="{431A662E-2BD7-411D-B002-C7EC870165B9}" presName="linear" presStyleCnt="0">
        <dgm:presLayoutVars>
          <dgm:animLvl val="lvl"/>
          <dgm:resizeHandles val="exact"/>
        </dgm:presLayoutVars>
      </dgm:prSet>
      <dgm:spPr/>
    </dgm:pt>
    <dgm:pt modelId="{B925BFCA-81CD-4551-9B2E-E218C132E568}" type="pres">
      <dgm:prSet presAssocID="{794D832A-BCDF-4F40-808A-5712C27A345B}" presName="parentText" presStyleLbl="node1" presStyleIdx="0" presStyleCnt="1" custLinFactNeighborX="-307">
        <dgm:presLayoutVars>
          <dgm:chMax val="0"/>
          <dgm:bulletEnabled val="1"/>
        </dgm:presLayoutVars>
      </dgm:prSet>
      <dgm:spPr/>
    </dgm:pt>
  </dgm:ptLst>
  <dgm:cxnLst>
    <dgm:cxn modelId="{DA6DFC61-D381-417C-B724-72E83AD05692}" type="presOf" srcId="{431A662E-2BD7-411D-B002-C7EC870165B9}" destId="{1AAFBAFA-4851-4F1A-A21F-907313C1735E}" srcOrd="0" destOrd="0" presId="urn:microsoft.com/office/officeart/2005/8/layout/vList2"/>
    <dgm:cxn modelId="{C7D3C764-A577-423B-894A-8AFBCD377CBD}" type="presOf" srcId="{794D832A-BCDF-4F40-808A-5712C27A345B}" destId="{B925BFCA-81CD-4551-9B2E-E218C132E568}" srcOrd="0" destOrd="0" presId="urn:microsoft.com/office/officeart/2005/8/layout/vList2"/>
    <dgm:cxn modelId="{321811BF-E738-4581-95AD-3D3DEF2CB046}" srcId="{431A662E-2BD7-411D-B002-C7EC870165B9}" destId="{794D832A-BCDF-4F40-808A-5712C27A345B}" srcOrd="0" destOrd="0" parTransId="{C3C4EEA1-6F23-470D-829D-6B32455DDBFE}" sibTransId="{DA551B0E-BD1F-4FB7-B2C2-DCD83134DFE4}"/>
    <dgm:cxn modelId="{3AE8D662-04B3-44C3-AB6F-CB8800DCDD3A}" type="presParOf" srcId="{1AAFBAFA-4851-4F1A-A21F-907313C1735E}" destId="{B925BFCA-81CD-4551-9B2E-E218C132E568}"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B6A66F3-C5D4-44A8-91EF-9AC740C98CE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6D83D69D-FC92-487A-85EE-4621806AD01E}">
      <dgm:prSet/>
      <dgm:spPr/>
      <dgm:t>
        <a:bodyPr/>
        <a:lstStyle/>
        <a:p>
          <a:pPr rtl="0"/>
          <a:r>
            <a:rPr lang="bg-BG" dirty="0"/>
            <a:t>Контрол</a:t>
          </a:r>
          <a:r>
            <a:rPr lang="bg-BG" baseline="0" dirty="0"/>
            <a:t> на риска!</a:t>
          </a:r>
          <a:endParaRPr lang="bg-BG" dirty="0"/>
        </a:p>
      </dgm:t>
    </dgm:pt>
    <dgm:pt modelId="{7F6FFE2B-A2D4-4D7E-98EC-4E02D7E83723}" type="parTrans" cxnId="{50EDFBA5-C228-4886-9003-94EE86788129}">
      <dgm:prSet/>
      <dgm:spPr/>
      <dgm:t>
        <a:bodyPr/>
        <a:lstStyle/>
        <a:p>
          <a:endParaRPr lang="en-US"/>
        </a:p>
      </dgm:t>
    </dgm:pt>
    <dgm:pt modelId="{3E31D0BF-D860-4466-BF85-530840D0E438}" type="sibTrans" cxnId="{50EDFBA5-C228-4886-9003-94EE86788129}">
      <dgm:prSet/>
      <dgm:spPr/>
      <dgm:t>
        <a:bodyPr/>
        <a:lstStyle/>
        <a:p>
          <a:endParaRPr lang="en-US"/>
        </a:p>
      </dgm:t>
    </dgm:pt>
    <dgm:pt modelId="{E5E87F55-E9C3-4FAB-B6A6-378401F39F8B}" type="pres">
      <dgm:prSet presAssocID="{3B6A66F3-C5D4-44A8-91EF-9AC740C98CE6}" presName="linear" presStyleCnt="0">
        <dgm:presLayoutVars>
          <dgm:animLvl val="lvl"/>
          <dgm:resizeHandles val="exact"/>
        </dgm:presLayoutVars>
      </dgm:prSet>
      <dgm:spPr/>
    </dgm:pt>
    <dgm:pt modelId="{D0C59490-414A-449D-9D81-CEB490A223F0}" type="pres">
      <dgm:prSet presAssocID="{6D83D69D-FC92-487A-85EE-4621806AD01E}" presName="parentText" presStyleLbl="node1" presStyleIdx="0" presStyleCnt="1">
        <dgm:presLayoutVars>
          <dgm:chMax val="0"/>
          <dgm:bulletEnabled val="1"/>
        </dgm:presLayoutVars>
      </dgm:prSet>
      <dgm:spPr/>
    </dgm:pt>
  </dgm:ptLst>
  <dgm:cxnLst>
    <dgm:cxn modelId="{EE21F684-DD73-47EE-B0AF-2BB031991EAD}" type="presOf" srcId="{3B6A66F3-C5D4-44A8-91EF-9AC740C98CE6}" destId="{E5E87F55-E9C3-4FAB-B6A6-378401F39F8B}" srcOrd="0" destOrd="0" presId="urn:microsoft.com/office/officeart/2005/8/layout/vList2"/>
    <dgm:cxn modelId="{50EDFBA5-C228-4886-9003-94EE86788129}" srcId="{3B6A66F3-C5D4-44A8-91EF-9AC740C98CE6}" destId="{6D83D69D-FC92-487A-85EE-4621806AD01E}" srcOrd="0" destOrd="0" parTransId="{7F6FFE2B-A2D4-4D7E-98EC-4E02D7E83723}" sibTransId="{3E31D0BF-D860-4466-BF85-530840D0E438}"/>
    <dgm:cxn modelId="{FCE021E8-FDBC-4559-A0B5-E88865036E14}" type="presOf" srcId="{6D83D69D-FC92-487A-85EE-4621806AD01E}" destId="{D0C59490-414A-449D-9D81-CEB490A223F0}" srcOrd="0" destOrd="0" presId="urn:microsoft.com/office/officeart/2005/8/layout/vList2"/>
    <dgm:cxn modelId="{C6048B01-A96F-436D-80D2-EB05C1F9A187}" type="presParOf" srcId="{E5E87F55-E9C3-4FAB-B6A6-378401F39F8B}" destId="{D0C59490-414A-449D-9D81-CEB490A223F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54057B0B-CA0F-4BD7-AB5B-8D348C1D461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DE298C2B-B233-4BA5-A2B0-DCBA3A2574E5}">
      <dgm:prSet/>
      <dgm:spPr/>
      <dgm:t>
        <a:bodyPr/>
        <a:lstStyle/>
        <a:p>
          <a:pPr rtl="0"/>
          <a:r>
            <a:rPr lang="bg-BG" baseline="0"/>
            <a:t>ПРОГРАМА НА КОНТРОЛНИТЕ МЕРКИ</a:t>
          </a:r>
          <a:endParaRPr lang="bg-BG"/>
        </a:p>
      </dgm:t>
    </dgm:pt>
    <dgm:pt modelId="{7E5B1767-CE38-4034-B35A-F640154C3175}" type="parTrans" cxnId="{E07F10EA-C1DA-49A1-A0C8-959608685056}">
      <dgm:prSet/>
      <dgm:spPr/>
      <dgm:t>
        <a:bodyPr/>
        <a:lstStyle/>
        <a:p>
          <a:endParaRPr lang="en-US"/>
        </a:p>
      </dgm:t>
    </dgm:pt>
    <dgm:pt modelId="{FAE7FDD3-8DB6-472D-B8E6-DEE57BFE1F7F}" type="sibTrans" cxnId="{E07F10EA-C1DA-49A1-A0C8-959608685056}">
      <dgm:prSet/>
      <dgm:spPr/>
      <dgm:t>
        <a:bodyPr/>
        <a:lstStyle/>
        <a:p>
          <a:endParaRPr lang="en-US"/>
        </a:p>
      </dgm:t>
    </dgm:pt>
    <dgm:pt modelId="{254A3DDA-561F-41E4-9941-2A89A636B23E}" type="pres">
      <dgm:prSet presAssocID="{54057B0B-CA0F-4BD7-AB5B-8D348C1D4616}" presName="linear" presStyleCnt="0">
        <dgm:presLayoutVars>
          <dgm:animLvl val="lvl"/>
          <dgm:resizeHandles val="exact"/>
        </dgm:presLayoutVars>
      </dgm:prSet>
      <dgm:spPr/>
    </dgm:pt>
    <dgm:pt modelId="{FBF40E76-CB70-4455-B9D4-E3297B7CEFDD}" type="pres">
      <dgm:prSet presAssocID="{DE298C2B-B233-4BA5-A2B0-DCBA3A2574E5}" presName="parentText" presStyleLbl="node1" presStyleIdx="0" presStyleCnt="1">
        <dgm:presLayoutVars>
          <dgm:chMax val="0"/>
          <dgm:bulletEnabled val="1"/>
        </dgm:presLayoutVars>
      </dgm:prSet>
      <dgm:spPr/>
    </dgm:pt>
  </dgm:ptLst>
  <dgm:cxnLst>
    <dgm:cxn modelId="{6E25B703-9021-4813-880E-093584F1C3D4}" type="presOf" srcId="{54057B0B-CA0F-4BD7-AB5B-8D348C1D4616}" destId="{254A3DDA-561F-41E4-9941-2A89A636B23E}" srcOrd="0" destOrd="0" presId="urn:microsoft.com/office/officeart/2005/8/layout/vList2"/>
    <dgm:cxn modelId="{D69D1260-564E-43EE-B311-7222ECE684EE}" type="presOf" srcId="{DE298C2B-B233-4BA5-A2B0-DCBA3A2574E5}" destId="{FBF40E76-CB70-4455-B9D4-E3297B7CEFDD}" srcOrd="0" destOrd="0" presId="urn:microsoft.com/office/officeart/2005/8/layout/vList2"/>
    <dgm:cxn modelId="{E07F10EA-C1DA-49A1-A0C8-959608685056}" srcId="{54057B0B-CA0F-4BD7-AB5B-8D348C1D4616}" destId="{DE298C2B-B233-4BA5-A2B0-DCBA3A2574E5}" srcOrd="0" destOrd="0" parTransId="{7E5B1767-CE38-4034-B35A-F640154C3175}" sibTransId="{FAE7FDD3-8DB6-472D-B8E6-DEE57BFE1F7F}"/>
    <dgm:cxn modelId="{DBE1CFBD-6DFD-4800-88B8-D8E5CFDBAFCF}" type="presParOf" srcId="{254A3DDA-561F-41E4-9941-2A89A636B23E}" destId="{FBF40E76-CB70-4455-B9D4-E3297B7CEFDD}"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E1FFB39-2CE7-4497-9CBA-2D29B1168DED}" type="doc">
      <dgm:prSet loTypeId="urn:microsoft.com/office/officeart/2005/8/layout/hProcess11" loCatId="process" qsTypeId="urn:microsoft.com/office/officeart/2005/8/quickstyle/3d2" qsCatId="3D" csTypeId="urn:microsoft.com/office/officeart/2005/8/colors/accent2_2" csCatId="accent2" phldr="1"/>
      <dgm:spPr/>
      <dgm:t>
        <a:bodyPr/>
        <a:lstStyle/>
        <a:p>
          <a:endParaRPr lang="en-US"/>
        </a:p>
      </dgm:t>
    </dgm:pt>
    <dgm:pt modelId="{1A307C95-A6F4-47DA-91C4-2918ABB33620}">
      <dgm:prSet/>
      <dgm:spPr/>
      <dgm:t>
        <a:bodyPr/>
        <a:lstStyle/>
        <a:p>
          <a:pPr rtl="0"/>
          <a:r>
            <a:rPr lang="bg-BG" i="1" dirty="0"/>
            <a:t>Тя включва всички рискове степенувани като високи и тези от рисковете, степенувани като средни и/или ниски, за които е преценено, че са приоритетни с цел елиминиране или минимизиране на откритите опасности и съществуващият риск.</a:t>
          </a:r>
          <a:endParaRPr lang="bg-BG" dirty="0"/>
        </a:p>
      </dgm:t>
    </dgm:pt>
    <dgm:pt modelId="{6EB02F8A-2FB1-40F6-899E-DCB3E0E760BB}" type="parTrans" cxnId="{81ECADDB-633A-45DB-9728-A6D36117E005}">
      <dgm:prSet/>
      <dgm:spPr/>
      <dgm:t>
        <a:bodyPr/>
        <a:lstStyle/>
        <a:p>
          <a:endParaRPr lang="en-US"/>
        </a:p>
      </dgm:t>
    </dgm:pt>
    <dgm:pt modelId="{8A552A18-A69A-42E9-9864-79F42668501F}" type="sibTrans" cxnId="{81ECADDB-633A-45DB-9728-A6D36117E005}">
      <dgm:prSet/>
      <dgm:spPr/>
      <dgm:t>
        <a:bodyPr/>
        <a:lstStyle/>
        <a:p>
          <a:endParaRPr lang="en-US"/>
        </a:p>
      </dgm:t>
    </dgm:pt>
    <dgm:pt modelId="{9FA53B19-B9E0-4CA1-AC84-041B22244A78}">
      <dgm:prSet/>
      <dgm:spPr/>
      <dgm:t>
        <a:bodyPr/>
        <a:lstStyle/>
        <a:p>
          <a:pPr rtl="0"/>
          <a:r>
            <a:rPr lang="ru-RU" i="1" dirty="0"/>
            <a:t>Внедряването на контролните мерки се извършва чрез въвеждането им в планове, спецификации, процедури, проекти, конфигурации, техническо оборудване и др.</a:t>
          </a:r>
          <a:endParaRPr lang="bg-BG" dirty="0"/>
        </a:p>
      </dgm:t>
    </dgm:pt>
    <dgm:pt modelId="{146881A3-2208-4CD3-88EA-3EEFE6DE5A86}" type="parTrans" cxnId="{1D7D2481-9242-42AF-9C30-23F81608D6CC}">
      <dgm:prSet/>
      <dgm:spPr/>
      <dgm:t>
        <a:bodyPr/>
        <a:lstStyle/>
        <a:p>
          <a:endParaRPr lang="en-US"/>
        </a:p>
      </dgm:t>
    </dgm:pt>
    <dgm:pt modelId="{C95740AF-FA72-4E3D-A419-5045A3B012F8}" type="sibTrans" cxnId="{1D7D2481-9242-42AF-9C30-23F81608D6CC}">
      <dgm:prSet/>
      <dgm:spPr/>
      <dgm:t>
        <a:bodyPr/>
        <a:lstStyle/>
        <a:p>
          <a:endParaRPr lang="en-US"/>
        </a:p>
      </dgm:t>
    </dgm:pt>
    <dgm:pt modelId="{1F861708-8749-48D1-8D3A-54D60B15A471}">
      <dgm:prSet/>
      <dgm:spPr/>
      <dgm:t>
        <a:bodyPr/>
        <a:lstStyle/>
        <a:p>
          <a:pPr rtl="0"/>
          <a:r>
            <a:rPr lang="ru-RU" i="1"/>
            <a:t>Комуникацията, свързана с оценката на риска  се извършва на всички нива и етапи на проектиране, разработване и внедряване на системата, както и при всяка необходимост от промяна.</a:t>
          </a:r>
          <a:endParaRPr lang="bg-BG"/>
        </a:p>
      </dgm:t>
    </dgm:pt>
    <dgm:pt modelId="{81DD7D58-1563-4804-8B28-DA6D25406A43}" type="parTrans" cxnId="{CBE232F0-C7AF-47CF-A464-696820568AE9}">
      <dgm:prSet/>
      <dgm:spPr/>
      <dgm:t>
        <a:bodyPr/>
        <a:lstStyle/>
        <a:p>
          <a:endParaRPr lang="en-US"/>
        </a:p>
      </dgm:t>
    </dgm:pt>
    <dgm:pt modelId="{D6F0671D-0771-4D83-BEA5-79025AC86A01}" type="sibTrans" cxnId="{CBE232F0-C7AF-47CF-A464-696820568AE9}">
      <dgm:prSet/>
      <dgm:spPr/>
      <dgm:t>
        <a:bodyPr/>
        <a:lstStyle/>
        <a:p>
          <a:endParaRPr lang="en-US"/>
        </a:p>
      </dgm:t>
    </dgm:pt>
    <dgm:pt modelId="{C362A068-69C5-41C4-A165-CEA731C80FEA}">
      <dgm:prSet/>
      <dgm:spPr/>
      <dgm:t>
        <a:bodyPr/>
        <a:lstStyle/>
        <a:p>
          <a:pPr rtl="0"/>
          <a:r>
            <a:rPr lang="ru-RU" i="1"/>
            <a:t>Резултатите от оценката, както и приетите мерки за контрол за елиминиране на опасностите за качеството и безопасността на продукта могат да се поднесат под формата на обучения на заинтересованите лица .</a:t>
          </a:r>
          <a:endParaRPr lang="bg-BG"/>
        </a:p>
      </dgm:t>
    </dgm:pt>
    <dgm:pt modelId="{88C7EB74-3863-420B-9D52-9BE0B35161CC}" type="parTrans" cxnId="{C5058B3D-C98B-4C7D-89FA-5A8818BCBEE3}">
      <dgm:prSet/>
      <dgm:spPr/>
      <dgm:t>
        <a:bodyPr/>
        <a:lstStyle/>
        <a:p>
          <a:endParaRPr lang="en-US"/>
        </a:p>
      </dgm:t>
    </dgm:pt>
    <dgm:pt modelId="{5A304762-1E03-4495-BD24-193F72930B79}" type="sibTrans" cxnId="{C5058B3D-C98B-4C7D-89FA-5A8818BCBEE3}">
      <dgm:prSet/>
      <dgm:spPr/>
      <dgm:t>
        <a:bodyPr/>
        <a:lstStyle/>
        <a:p>
          <a:endParaRPr lang="en-US"/>
        </a:p>
      </dgm:t>
    </dgm:pt>
    <dgm:pt modelId="{2982ED58-C3A9-4909-806D-99DBD7A7DCDE}" type="pres">
      <dgm:prSet presAssocID="{FE1FFB39-2CE7-4497-9CBA-2D29B1168DED}" presName="Name0" presStyleCnt="0">
        <dgm:presLayoutVars>
          <dgm:dir/>
          <dgm:resizeHandles val="exact"/>
        </dgm:presLayoutVars>
      </dgm:prSet>
      <dgm:spPr/>
    </dgm:pt>
    <dgm:pt modelId="{54876222-08CF-45F3-814D-EBC28D61FA2F}" type="pres">
      <dgm:prSet presAssocID="{FE1FFB39-2CE7-4497-9CBA-2D29B1168DED}" presName="arrow" presStyleLbl="bgShp" presStyleIdx="0" presStyleCnt="1"/>
      <dgm:spPr/>
    </dgm:pt>
    <dgm:pt modelId="{64736D80-9017-41A6-A1AA-24DA1E57ECB5}" type="pres">
      <dgm:prSet presAssocID="{FE1FFB39-2CE7-4497-9CBA-2D29B1168DED}" presName="points" presStyleCnt="0"/>
      <dgm:spPr/>
    </dgm:pt>
    <dgm:pt modelId="{48F38550-10F0-4656-A365-10F0D0348C45}" type="pres">
      <dgm:prSet presAssocID="{1A307C95-A6F4-47DA-91C4-2918ABB33620}" presName="compositeA" presStyleCnt="0"/>
      <dgm:spPr/>
    </dgm:pt>
    <dgm:pt modelId="{7A6661A1-5B1A-4E6C-B1EE-7A18829BF4A9}" type="pres">
      <dgm:prSet presAssocID="{1A307C95-A6F4-47DA-91C4-2918ABB33620}" presName="textA" presStyleLbl="revTx" presStyleIdx="0" presStyleCnt="4">
        <dgm:presLayoutVars>
          <dgm:bulletEnabled val="1"/>
        </dgm:presLayoutVars>
      </dgm:prSet>
      <dgm:spPr/>
    </dgm:pt>
    <dgm:pt modelId="{D35F0AD2-6A55-4FFB-A569-0AD717ADDDD4}" type="pres">
      <dgm:prSet presAssocID="{1A307C95-A6F4-47DA-91C4-2918ABB33620}" presName="circleA" presStyleLbl="node1" presStyleIdx="0" presStyleCnt="4"/>
      <dgm:spPr/>
    </dgm:pt>
    <dgm:pt modelId="{6BE56F92-3818-4867-9705-616B5626DA4F}" type="pres">
      <dgm:prSet presAssocID="{1A307C95-A6F4-47DA-91C4-2918ABB33620}" presName="spaceA" presStyleCnt="0"/>
      <dgm:spPr/>
    </dgm:pt>
    <dgm:pt modelId="{AF5B8E28-BC82-49B9-8986-33CEDD58C4FA}" type="pres">
      <dgm:prSet presAssocID="{8A552A18-A69A-42E9-9864-79F42668501F}" presName="space" presStyleCnt="0"/>
      <dgm:spPr/>
    </dgm:pt>
    <dgm:pt modelId="{4BC07AF0-46A5-4665-9637-39D54F80544B}" type="pres">
      <dgm:prSet presAssocID="{9FA53B19-B9E0-4CA1-AC84-041B22244A78}" presName="compositeB" presStyleCnt="0"/>
      <dgm:spPr/>
    </dgm:pt>
    <dgm:pt modelId="{4C70F6F4-F825-4201-870A-23BA34A94FE6}" type="pres">
      <dgm:prSet presAssocID="{9FA53B19-B9E0-4CA1-AC84-041B22244A78}" presName="textB" presStyleLbl="revTx" presStyleIdx="1" presStyleCnt="4">
        <dgm:presLayoutVars>
          <dgm:bulletEnabled val="1"/>
        </dgm:presLayoutVars>
      </dgm:prSet>
      <dgm:spPr/>
    </dgm:pt>
    <dgm:pt modelId="{7D321251-7FBC-4FCD-9116-6031637DC900}" type="pres">
      <dgm:prSet presAssocID="{9FA53B19-B9E0-4CA1-AC84-041B22244A78}" presName="circleB" presStyleLbl="node1" presStyleIdx="1" presStyleCnt="4"/>
      <dgm:spPr/>
    </dgm:pt>
    <dgm:pt modelId="{F0C989E2-E36A-4ACA-8D27-DA909AE14CE7}" type="pres">
      <dgm:prSet presAssocID="{9FA53B19-B9E0-4CA1-AC84-041B22244A78}" presName="spaceB" presStyleCnt="0"/>
      <dgm:spPr/>
    </dgm:pt>
    <dgm:pt modelId="{B9DDC478-EB23-424B-921E-B002AD3E8445}" type="pres">
      <dgm:prSet presAssocID="{C95740AF-FA72-4E3D-A419-5045A3B012F8}" presName="space" presStyleCnt="0"/>
      <dgm:spPr/>
    </dgm:pt>
    <dgm:pt modelId="{EAB4066C-9C71-4612-8EDC-8CB178D9A6F6}" type="pres">
      <dgm:prSet presAssocID="{1F861708-8749-48D1-8D3A-54D60B15A471}" presName="compositeA" presStyleCnt="0"/>
      <dgm:spPr/>
    </dgm:pt>
    <dgm:pt modelId="{74673474-B60A-48BF-8989-73E284880E7D}" type="pres">
      <dgm:prSet presAssocID="{1F861708-8749-48D1-8D3A-54D60B15A471}" presName="textA" presStyleLbl="revTx" presStyleIdx="2" presStyleCnt="4">
        <dgm:presLayoutVars>
          <dgm:bulletEnabled val="1"/>
        </dgm:presLayoutVars>
      </dgm:prSet>
      <dgm:spPr/>
    </dgm:pt>
    <dgm:pt modelId="{02C74B26-931F-4155-8DBC-F8DDFBFDBC04}" type="pres">
      <dgm:prSet presAssocID="{1F861708-8749-48D1-8D3A-54D60B15A471}" presName="circleA" presStyleLbl="node1" presStyleIdx="2" presStyleCnt="4"/>
      <dgm:spPr/>
    </dgm:pt>
    <dgm:pt modelId="{5FBF80F6-E940-42B5-873C-C601C3ED40E2}" type="pres">
      <dgm:prSet presAssocID="{1F861708-8749-48D1-8D3A-54D60B15A471}" presName="spaceA" presStyleCnt="0"/>
      <dgm:spPr/>
    </dgm:pt>
    <dgm:pt modelId="{03D1B6F6-3B7C-47DD-98AC-7679E0774517}" type="pres">
      <dgm:prSet presAssocID="{D6F0671D-0771-4D83-BEA5-79025AC86A01}" presName="space" presStyleCnt="0"/>
      <dgm:spPr/>
    </dgm:pt>
    <dgm:pt modelId="{36D93CA0-13AF-454B-AA64-CB94E69B9BB8}" type="pres">
      <dgm:prSet presAssocID="{C362A068-69C5-41C4-A165-CEA731C80FEA}" presName="compositeB" presStyleCnt="0"/>
      <dgm:spPr/>
    </dgm:pt>
    <dgm:pt modelId="{33334A64-786C-4F0F-8949-D1E64F970978}" type="pres">
      <dgm:prSet presAssocID="{C362A068-69C5-41C4-A165-CEA731C80FEA}" presName="textB" presStyleLbl="revTx" presStyleIdx="3" presStyleCnt="4">
        <dgm:presLayoutVars>
          <dgm:bulletEnabled val="1"/>
        </dgm:presLayoutVars>
      </dgm:prSet>
      <dgm:spPr/>
    </dgm:pt>
    <dgm:pt modelId="{9D5FF0B1-8B88-4224-B48A-7D44BA48ED85}" type="pres">
      <dgm:prSet presAssocID="{C362A068-69C5-41C4-A165-CEA731C80FEA}" presName="circleB" presStyleLbl="node1" presStyleIdx="3" presStyleCnt="4"/>
      <dgm:spPr/>
    </dgm:pt>
    <dgm:pt modelId="{593A758A-A799-40E8-94C6-96D6474A185E}" type="pres">
      <dgm:prSet presAssocID="{C362A068-69C5-41C4-A165-CEA731C80FEA}" presName="spaceB" presStyleCnt="0"/>
      <dgm:spPr/>
    </dgm:pt>
  </dgm:ptLst>
  <dgm:cxnLst>
    <dgm:cxn modelId="{C5058B3D-C98B-4C7D-89FA-5A8818BCBEE3}" srcId="{FE1FFB39-2CE7-4497-9CBA-2D29B1168DED}" destId="{C362A068-69C5-41C4-A165-CEA731C80FEA}" srcOrd="3" destOrd="0" parTransId="{88C7EB74-3863-420B-9D52-9BE0B35161CC}" sibTransId="{5A304762-1E03-4495-BD24-193F72930B79}"/>
    <dgm:cxn modelId="{BD843852-A0DF-49FA-8604-DD6A02130F1B}" type="presOf" srcId="{9FA53B19-B9E0-4CA1-AC84-041B22244A78}" destId="{4C70F6F4-F825-4201-870A-23BA34A94FE6}" srcOrd="0" destOrd="0" presId="urn:microsoft.com/office/officeart/2005/8/layout/hProcess11"/>
    <dgm:cxn modelId="{1D7D2481-9242-42AF-9C30-23F81608D6CC}" srcId="{FE1FFB39-2CE7-4497-9CBA-2D29B1168DED}" destId="{9FA53B19-B9E0-4CA1-AC84-041B22244A78}" srcOrd="1" destOrd="0" parTransId="{146881A3-2208-4CD3-88EA-3EEFE6DE5A86}" sibTransId="{C95740AF-FA72-4E3D-A419-5045A3B012F8}"/>
    <dgm:cxn modelId="{286C6A81-C232-4DDE-9D65-A653D87A2095}" type="presOf" srcId="{1A307C95-A6F4-47DA-91C4-2918ABB33620}" destId="{7A6661A1-5B1A-4E6C-B1EE-7A18829BF4A9}" srcOrd="0" destOrd="0" presId="urn:microsoft.com/office/officeart/2005/8/layout/hProcess11"/>
    <dgm:cxn modelId="{054604CA-A438-4ADB-A09C-B472F8AEC933}" type="presOf" srcId="{FE1FFB39-2CE7-4497-9CBA-2D29B1168DED}" destId="{2982ED58-C3A9-4909-806D-99DBD7A7DCDE}" srcOrd="0" destOrd="0" presId="urn:microsoft.com/office/officeart/2005/8/layout/hProcess11"/>
    <dgm:cxn modelId="{81ECADDB-633A-45DB-9728-A6D36117E005}" srcId="{FE1FFB39-2CE7-4497-9CBA-2D29B1168DED}" destId="{1A307C95-A6F4-47DA-91C4-2918ABB33620}" srcOrd="0" destOrd="0" parTransId="{6EB02F8A-2FB1-40F6-899E-DCB3E0E760BB}" sibTransId="{8A552A18-A69A-42E9-9864-79F42668501F}"/>
    <dgm:cxn modelId="{CBE232F0-C7AF-47CF-A464-696820568AE9}" srcId="{FE1FFB39-2CE7-4497-9CBA-2D29B1168DED}" destId="{1F861708-8749-48D1-8D3A-54D60B15A471}" srcOrd="2" destOrd="0" parTransId="{81DD7D58-1563-4804-8B28-DA6D25406A43}" sibTransId="{D6F0671D-0771-4D83-BEA5-79025AC86A01}"/>
    <dgm:cxn modelId="{DD993AF2-292B-4DF4-A7B6-73B749D6A56F}" type="presOf" srcId="{1F861708-8749-48D1-8D3A-54D60B15A471}" destId="{74673474-B60A-48BF-8989-73E284880E7D}" srcOrd="0" destOrd="0" presId="urn:microsoft.com/office/officeart/2005/8/layout/hProcess11"/>
    <dgm:cxn modelId="{BDB797FB-4A57-4FDF-BC83-5461A962BDF6}" type="presOf" srcId="{C362A068-69C5-41C4-A165-CEA731C80FEA}" destId="{33334A64-786C-4F0F-8949-D1E64F970978}" srcOrd="0" destOrd="0" presId="urn:microsoft.com/office/officeart/2005/8/layout/hProcess11"/>
    <dgm:cxn modelId="{77666BC6-22F7-466E-AD5D-DBB46547BF14}" type="presParOf" srcId="{2982ED58-C3A9-4909-806D-99DBD7A7DCDE}" destId="{54876222-08CF-45F3-814D-EBC28D61FA2F}" srcOrd="0" destOrd="0" presId="urn:microsoft.com/office/officeart/2005/8/layout/hProcess11"/>
    <dgm:cxn modelId="{7A8B4C22-D7FD-4E28-B683-C218445FF69A}" type="presParOf" srcId="{2982ED58-C3A9-4909-806D-99DBD7A7DCDE}" destId="{64736D80-9017-41A6-A1AA-24DA1E57ECB5}" srcOrd="1" destOrd="0" presId="urn:microsoft.com/office/officeart/2005/8/layout/hProcess11"/>
    <dgm:cxn modelId="{659B2BAC-837D-4A64-BB2F-4479FD8FCA79}" type="presParOf" srcId="{64736D80-9017-41A6-A1AA-24DA1E57ECB5}" destId="{48F38550-10F0-4656-A365-10F0D0348C45}" srcOrd="0" destOrd="0" presId="urn:microsoft.com/office/officeart/2005/8/layout/hProcess11"/>
    <dgm:cxn modelId="{390A75DB-433D-4FE5-9D72-A21FED0302CC}" type="presParOf" srcId="{48F38550-10F0-4656-A365-10F0D0348C45}" destId="{7A6661A1-5B1A-4E6C-B1EE-7A18829BF4A9}" srcOrd="0" destOrd="0" presId="urn:microsoft.com/office/officeart/2005/8/layout/hProcess11"/>
    <dgm:cxn modelId="{E5520C73-2C26-4FA2-8096-A9A9FD8AFDF3}" type="presParOf" srcId="{48F38550-10F0-4656-A365-10F0D0348C45}" destId="{D35F0AD2-6A55-4FFB-A569-0AD717ADDDD4}" srcOrd="1" destOrd="0" presId="urn:microsoft.com/office/officeart/2005/8/layout/hProcess11"/>
    <dgm:cxn modelId="{B088F701-0CE6-4E46-B85E-7C8FF9E303AF}" type="presParOf" srcId="{48F38550-10F0-4656-A365-10F0D0348C45}" destId="{6BE56F92-3818-4867-9705-616B5626DA4F}" srcOrd="2" destOrd="0" presId="urn:microsoft.com/office/officeart/2005/8/layout/hProcess11"/>
    <dgm:cxn modelId="{D4924D18-5C3C-43E7-B5AE-FCC8857276DF}" type="presParOf" srcId="{64736D80-9017-41A6-A1AA-24DA1E57ECB5}" destId="{AF5B8E28-BC82-49B9-8986-33CEDD58C4FA}" srcOrd="1" destOrd="0" presId="urn:microsoft.com/office/officeart/2005/8/layout/hProcess11"/>
    <dgm:cxn modelId="{C9497BBC-F20E-430E-BE10-232733CE976D}" type="presParOf" srcId="{64736D80-9017-41A6-A1AA-24DA1E57ECB5}" destId="{4BC07AF0-46A5-4665-9637-39D54F80544B}" srcOrd="2" destOrd="0" presId="urn:microsoft.com/office/officeart/2005/8/layout/hProcess11"/>
    <dgm:cxn modelId="{F92FFD52-6DE4-4A2B-8587-5BA2E0429C05}" type="presParOf" srcId="{4BC07AF0-46A5-4665-9637-39D54F80544B}" destId="{4C70F6F4-F825-4201-870A-23BA34A94FE6}" srcOrd="0" destOrd="0" presId="urn:microsoft.com/office/officeart/2005/8/layout/hProcess11"/>
    <dgm:cxn modelId="{952BF0FB-81D9-4BAD-92C6-05A69B598DE2}" type="presParOf" srcId="{4BC07AF0-46A5-4665-9637-39D54F80544B}" destId="{7D321251-7FBC-4FCD-9116-6031637DC900}" srcOrd="1" destOrd="0" presId="urn:microsoft.com/office/officeart/2005/8/layout/hProcess11"/>
    <dgm:cxn modelId="{80A6F152-BEEE-4C09-BA5E-F7A0B54EEB1E}" type="presParOf" srcId="{4BC07AF0-46A5-4665-9637-39D54F80544B}" destId="{F0C989E2-E36A-4ACA-8D27-DA909AE14CE7}" srcOrd="2" destOrd="0" presId="urn:microsoft.com/office/officeart/2005/8/layout/hProcess11"/>
    <dgm:cxn modelId="{6642893A-D4DE-4201-A7CE-E8D95E87C29C}" type="presParOf" srcId="{64736D80-9017-41A6-A1AA-24DA1E57ECB5}" destId="{B9DDC478-EB23-424B-921E-B002AD3E8445}" srcOrd="3" destOrd="0" presId="urn:microsoft.com/office/officeart/2005/8/layout/hProcess11"/>
    <dgm:cxn modelId="{BE113FAC-17E0-47BF-AB4E-7EF7A0DE42D8}" type="presParOf" srcId="{64736D80-9017-41A6-A1AA-24DA1E57ECB5}" destId="{EAB4066C-9C71-4612-8EDC-8CB178D9A6F6}" srcOrd="4" destOrd="0" presId="urn:microsoft.com/office/officeart/2005/8/layout/hProcess11"/>
    <dgm:cxn modelId="{98835792-2B95-4F90-8445-168A9B4B4113}" type="presParOf" srcId="{EAB4066C-9C71-4612-8EDC-8CB178D9A6F6}" destId="{74673474-B60A-48BF-8989-73E284880E7D}" srcOrd="0" destOrd="0" presId="urn:microsoft.com/office/officeart/2005/8/layout/hProcess11"/>
    <dgm:cxn modelId="{73511E74-16BD-473E-93C7-39F7A23732B2}" type="presParOf" srcId="{EAB4066C-9C71-4612-8EDC-8CB178D9A6F6}" destId="{02C74B26-931F-4155-8DBC-F8DDFBFDBC04}" srcOrd="1" destOrd="0" presId="urn:microsoft.com/office/officeart/2005/8/layout/hProcess11"/>
    <dgm:cxn modelId="{AF5C674F-105F-480D-98D0-BADA5CE50ED3}" type="presParOf" srcId="{EAB4066C-9C71-4612-8EDC-8CB178D9A6F6}" destId="{5FBF80F6-E940-42B5-873C-C601C3ED40E2}" srcOrd="2" destOrd="0" presId="urn:microsoft.com/office/officeart/2005/8/layout/hProcess11"/>
    <dgm:cxn modelId="{AE9F88F8-59B4-468F-8A05-23CC576E053D}" type="presParOf" srcId="{64736D80-9017-41A6-A1AA-24DA1E57ECB5}" destId="{03D1B6F6-3B7C-47DD-98AC-7679E0774517}" srcOrd="5" destOrd="0" presId="urn:microsoft.com/office/officeart/2005/8/layout/hProcess11"/>
    <dgm:cxn modelId="{31F1EE47-36BC-4DDF-8CCE-AD0565454170}" type="presParOf" srcId="{64736D80-9017-41A6-A1AA-24DA1E57ECB5}" destId="{36D93CA0-13AF-454B-AA64-CB94E69B9BB8}" srcOrd="6" destOrd="0" presId="urn:microsoft.com/office/officeart/2005/8/layout/hProcess11"/>
    <dgm:cxn modelId="{59DF6158-1ADB-412F-8AB2-2FCF2246DE82}" type="presParOf" srcId="{36D93CA0-13AF-454B-AA64-CB94E69B9BB8}" destId="{33334A64-786C-4F0F-8949-D1E64F970978}" srcOrd="0" destOrd="0" presId="urn:microsoft.com/office/officeart/2005/8/layout/hProcess11"/>
    <dgm:cxn modelId="{F743F95F-F1C5-48A3-8BAC-0D761F764FB8}" type="presParOf" srcId="{36D93CA0-13AF-454B-AA64-CB94E69B9BB8}" destId="{9D5FF0B1-8B88-4224-B48A-7D44BA48ED85}" srcOrd="1" destOrd="0" presId="urn:microsoft.com/office/officeart/2005/8/layout/hProcess11"/>
    <dgm:cxn modelId="{F3D42D13-E0B7-48A0-B7DF-A9D25982C029}" type="presParOf" srcId="{36D93CA0-13AF-454B-AA64-CB94E69B9BB8}" destId="{593A758A-A799-40E8-94C6-96D6474A185E}" srcOrd="2" destOrd="0" presId="urn:microsoft.com/office/officeart/2005/8/layout/hProcess1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44CACB-4A26-42E2-B57E-497EA267AA27}" type="doc">
      <dgm:prSet loTypeId="urn:microsoft.com/office/officeart/2009/3/layout/PieProcess" loCatId="list" qsTypeId="urn:microsoft.com/office/officeart/2005/8/quickstyle/simple1" qsCatId="simple" csTypeId="urn:microsoft.com/office/officeart/2005/8/colors/accent1_2" csCatId="accent1" phldr="1"/>
      <dgm:spPr/>
      <dgm:t>
        <a:bodyPr/>
        <a:lstStyle/>
        <a:p>
          <a:endParaRPr lang="en-US"/>
        </a:p>
      </dgm:t>
    </dgm:pt>
    <dgm:pt modelId="{8357C050-9869-43B4-950D-C723EEA8FB87}">
      <dgm:prSet/>
      <dgm:spPr/>
      <dgm:t>
        <a:bodyPr/>
        <a:lstStyle/>
        <a:p>
          <a:pPr rtl="0"/>
          <a:r>
            <a:rPr lang="bg-BG" dirty="0"/>
            <a:t>В управлението на  СТИНГ АД  се  използват  осемте принципа за управление на качеството, с цел ефективното функциониране на компанията:</a:t>
          </a:r>
        </a:p>
      </dgm:t>
    </dgm:pt>
    <dgm:pt modelId="{9B35675E-DDC2-43A5-AC78-97DECCEE1F41}" type="parTrans" cxnId="{73D3AE09-F3B8-4A7C-AF97-08730C17BE2C}">
      <dgm:prSet/>
      <dgm:spPr/>
      <dgm:t>
        <a:bodyPr/>
        <a:lstStyle/>
        <a:p>
          <a:endParaRPr lang="en-US"/>
        </a:p>
      </dgm:t>
    </dgm:pt>
    <dgm:pt modelId="{7D5DD0D6-B64C-4715-A07C-0E289F73AA86}" type="sibTrans" cxnId="{73D3AE09-F3B8-4A7C-AF97-08730C17BE2C}">
      <dgm:prSet/>
      <dgm:spPr/>
      <dgm:t>
        <a:bodyPr/>
        <a:lstStyle/>
        <a:p>
          <a:endParaRPr lang="en-US"/>
        </a:p>
      </dgm:t>
    </dgm:pt>
    <dgm:pt modelId="{5C534F4F-7A51-4507-9252-44DE079E6B5F}">
      <dgm:prSet/>
      <dgm:spPr/>
      <dgm:t>
        <a:bodyPr/>
        <a:lstStyle/>
        <a:p>
          <a:pPr rtl="0"/>
          <a:r>
            <a:rPr lang="bg-BG" dirty="0"/>
            <a:t>Ориентация към потребителите. </a:t>
          </a:r>
        </a:p>
      </dgm:t>
    </dgm:pt>
    <dgm:pt modelId="{8FDB4399-FD53-447D-A8F4-92AC91DCE046}" type="parTrans" cxnId="{909D67BB-9AFF-4605-8F32-F5007E50FC71}">
      <dgm:prSet/>
      <dgm:spPr/>
      <dgm:t>
        <a:bodyPr/>
        <a:lstStyle/>
        <a:p>
          <a:endParaRPr lang="en-US"/>
        </a:p>
      </dgm:t>
    </dgm:pt>
    <dgm:pt modelId="{BD3D15AC-19FE-402A-B149-9A2013031D6D}" type="sibTrans" cxnId="{909D67BB-9AFF-4605-8F32-F5007E50FC71}">
      <dgm:prSet/>
      <dgm:spPr/>
      <dgm:t>
        <a:bodyPr/>
        <a:lstStyle/>
        <a:p>
          <a:endParaRPr lang="en-US"/>
        </a:p>
      </dgm:t>
    </dgm:pt>
    <dgm:pt modelId="{0579F558-69BB-48F0-B16A-639AA2DA6710}">
      <dgm:prSet/>
      <dgm:spPr/>
      <dgm:t>
        <a:bodyPr/>
        <a:lstStyle/>
        <a:p>
          <a:pPr rtl="0"/>
          <a:r>
            <a:rPr lang="bg-BG" dirty="0"/>
            <a:t>Управление на лидерството. </a:t>
          </a:r>
        </a:p>
      </dgm:t>
    </dgm:pt>
    <dgm:pt modelId="{C80D06BC-2A4B-470E-B752-AF6D3DB3200C}" type="parTrans" cxnId="{914875B6-DA6F-4B64-BA4D-CA9C92A203AB}">
      <dgm:prSet/>
      <dgm:spPr/>
      <dgm:t>
        <a:bodyPr/>
        <a:lstStyle/>
        <a:p>
          <a:endParaRPr lang="en-US"/>
        </a:p>
      </dgm:t>
    </dgm:pt>
    <dgm:pt modelId="{FD96CAA0-9215-43E2-A9F9-8544B714FD05}" type="sibTrans" cxnId="{914875B6-DA6F-4B64-BA4D-CA9C92A203AB}">
      <dgm:prSet/>
      <dgm:spPr/>
      <dgm:t>
        <a:bodyPr/>
        <a:lstStyle/>
        <a:p>
          <a:endParaRPr lang="en-US"/>
        </a:p>
      </dgm:t>
    </dgm:pt>
    <dgm:pt modelId="{F07D0302-84CD-47F3-A7E8-93DEA873E6F4}">
      <dgm:prSet/>
      <dgm:spPr/>
      <dgm:t>
        <a:bodyPr/>
        <a:lstStyle/>
        <a:p>
          <a:pPr rtl="0"/>
          <a:r>
            <a:rPr lang="bg-BG"/>
            <a:t>Привличане на хора. </a:t>
          </a:r>
        </a:p>
      </dgm:t>
    </dgm:pt>
    <dgm:pt modelId="{1CDE5557-65DC-4475-98E7-45E535BFB1C2}" type="parTrans" cxnId="{68F895E6-D8C8-4B83-9827-14B9608C6DE7}">
      <dgm:prSet/>
      <dgm:spPr/>
      <dgm:t>
        <a:bodyPr/>
        <a:lstStyle/>
        <a:p>
          <a:endParaRPr lang="en-US"/>
        </a:p>
      </dgm:t>
    </dgm:pt>
    <dgm:pt modelId="{03BA1461-6F75-4F81-A031-C30CD1A0D1B4}" type="sibTrans" cxnId="{68F895E6-D8C8-4B83-9827-14B9608C6DE7}">
      <dgm:prSet/>
      <dgm:spPr/>
      <dgm:t>
        <a:bodyPr/>
        <a:lstStyle/>
        <a:p>
          <a:endParaRPr lang="en-US"/>
        </a:p>
      </dgm:t>
    </dgm:pt>
    <dgm:pt modelId="{7DD13428-17F1-4ED0-841E-BB58FB3272F9}">
      <dgm:prSet/>
      <dgm:spPr/>
      <dgm:t>
        <a:bodyPr/>
        <a:lstStyle/>
        <a:p>
          <a:pPr rtl="0"/>
          <a:r>
            <a:rPr lang="bg-BG" dirty="0"/>
            <a:t>Системни подходи към одитния процес. </a:t>
          </a:r>
        </a:p>
      </dgm:t>
    </dgm:pt>
    <dgm:pt modelId="{3A60374B-4542-42AF-A46D-A0349A411684}" type="parTrans" cxnId="{1F2EB6DB-D453-4DC4-B6E0-E2503DAA808D}">
      <dgm:prSet/>
      <dgm:spPr/>
      <dgm:t>
        <a:bodyPr/>
        <a:lstStyle/>
        <a:p>
          <a:endParaRPr lang="en-US"/>
        </a:p>
      </dgm:t>
    </dgm:pt>
    <dgm:pt modelId="{34582FD7-5277-4AAF-A6E7-BE3A078DC933}" type="sibTrans" cxnId="{1F2EB6DB-D453-4DC4-B6E0-E2503DAA808D}">
      <dgm:prSet/>
      <dgm:spPr/>
      <dgm:t>
        <a:bodyPr/>
        <a:lstStyle/>
        <a:p>
          <a:endParaRPr lang="en-US"/>
        </a:p>
      </dgm:t>
    </dgm:pt>
    <dgm:pt modelId="{F7EE3889-D2FB-4707-8299-F25745F0CC8F}">
      <dgm:prSet/>
      <dgm:spPr/>
      <dgm:t>
        <a:bodyPr/>
        <a:lstStyle/>
        <a:p>
          <a:pPr rtl="0"/>
          <a:r>
            <a:rPr lang="bg-BG"/>
            <a:t>Стабилно управление. </a:t>
          </a:r>
        </a:p>
      </dgm:t>
    </dgm:pt>
    <dgm:pt modelId="{9C06BEE8-70A4-4F98-A9B8-81EC354C2282}" type="parTrans" cxnId="{8681CF0B-87D0-41ED-84D6-C35F1C98D299}">
      <dgm:prSet/>
      <dgm:spPr/>
      <dgm:t>
        <a:bodyPr/>
        <a:lstStyle/>
        <a:p>
          <a:endParaRPr lang="en-US"/>
        </a:p>
      </dgm:t>
    </dgm:pt>
    <dgm:pt modelId="{693B2AE6-3072-4837-98BA-CA43DDF0F0AC}" type="sibTrans" cxnId="{8681CF0B-87D0-41ED-84D6-C35F1C98D299}">
      <dgm:prSet/>
      <dgm:spPr/>
      <dgm:t>
        <a:bodyPr/>
        <a:lstStyle/>
        <a:p>
          <a:endParaRPr lang="en-US"/>
        </a:p>
      </dgm:t>
    </dgm:pt>
    <dgm:pt modelId="{FF90B3F2-E179-4067-BF66-631BFE38674C}">
      <dgm:prSet/>
      <dgm:spPr/>
      <dgm:t>
        <a:bodyPr/>
        <a:lstStyle/>
        <a:p>
          <a:pPr rtl="0"/>
          <a:r>
            <a:rPr lang="bg-BG"/>
            <a:t>Динамика на подобрението. </a:t>
          </a:r>
        </a:p>
      </dgm:t>
    </dgm:pt>
    <dgm:pt modelId="{E1A48E97-80D4-4AC6-9183-27EAA960802F}" type="parTrans" cxnId="{1C65A679-1053-4F4C-9291-8791291F6B5E}">
      <dgm:prSet/>
      <dgm:spPr/>
      <dgm:t>
        <a:bodyPr/>
        <a:lstStyle/>
        <a:p>
          <a:endParaRPr lang="en-US"/>
        </a:p>
      </dgm:t>
    </dgm:pt>
    <dgm:pt modelId="{418A70E7-B53C-4126-AD64-744C51689982}" type="sibTrans" cxnId="{1C65A679-1053-4F4C-9291-8791291F6B5E}">
      <dgm:prSet/>
      <dgm:spPr/>
      <dgm:t>
        <a:bodyPr/>
        <a:lstStyle/>
        <a:p>
          <a:endParaRPr lang="en-US"/>
        </a:p>
      </dgm:t>
    </dgm:pt>
    <dgm:pt modelId="{F7D26624-3343-4C16-82B6-DF5E1638779D}">
      <dgm:prSet/>
      <dgm:spPr/>
      <dgm:t>
        <a:bodyPr/>
        <a:lstStyle/>
        <a:p>
          <a:pPr rtl="0"/>
          <a:r>
            <a:rPr lang="bg-BG"/>
            <a:t>Специфичният начин за вземане на решения, обосновани на анализ. </a:t>
          </a:r>
        </a:p>
      </dgm:t>
    </dgm:pt>
    <dgm:pt modelId="{80D85C96-5EFC-4AA6-90E8-B4B0ACB280E3}" type="parTrans" cxnId="{39CD6FA5-0CDE-486B-A925-EB647486E4D5}">
      <dgm:prSet/>
      <dgm:spPr/>
      <dgm:t>
        <a:bodyPr/>
        <a:lstStyle/>
        <a:p>
          <a:endParaRPr lang="en-US"/>
        </a:p>
      </dgm:t>
    </dgm:pt>
    <dgm:pt modelId="{FD2383AB-8A58-4ED5-B3AB-74DF0C161275}" type="sibTrans" cxnId="{39CD6FA5-0CDE-486B-A925-EB647486E4D5}">
      <dgm:prSet/>
      <dgm:spPr/>
      <dgm:t>
        <a:bodyPr/>
        <a:lstStyle/>
        <a:p>
          <a:endParaRPr lang="en-US"/>
        </a:p>
      </dgm:t>
    </dgm:pt>
    <dgm:pt modelId="{293B6E2A-24B5-462A-BE70-A3E87163041A}">
      <dgm:prSet/>
      <dgm:spPr/>
      <dgm:t>
        <a:bodyPr/>
        <a:lstStyle/>
        <a:p>
          <a:pPr rtl="0"/>
          <a:r>
            <a:rPr lang="bg-BG"/>
            <a:t>Споразумения за партньорство с доставчици. </a:t>
          </a:r>
        </a:p>
      </dgm:t>
    </dgm:pt>
    <dgm:pt modelId="{51FF6D98-2F29-4B88-B69A-DC03D3CC202C}" type="parTrans" cxnId="{E2BCE5B7-5E21-45FA-85EF-358E82F3F8F1}">
      <dgm:prSet/>
      <dgm:spPr/>
      <dgm:t>
        <a:bodyPr/>
        <a:lstStyle/>
        <a:p>
          <a:endParaRPr lang="en-US"/>
        </a:p>
      </dgm:t>
    </dgm:pt>
    <dgm:pt modelId="{97E0142E-69A1-42E5-A487-2D9F1BC8512F}" type="sibTrans" cxnId="{E2BCE5B7-5E21-45FA-85EF-358E82F3F8F1}">
      <dgm:prSet/>
      <dgm:spPr/>
      <dgm:t>
        <a:bodyPr/>
        <a:lstStyle/>
        <a:p>
          <a:endParaRPr lang="en-US"/>
        </a:p>
      </dgm:t>
    </dgm:pt>
    <dgm:pt modelId="{7B0AD06C-0704-4633-8B2E-08AD9816455C}" type="pres">
      <dgm:prSet presAssocID="{0144CACB-4A26-42E2-B57E-497EA267AA27}" presName="Name0" presStyleCnt="0">
        <dgm:presLayoutVars>
          <dgm:chMax val="7"/>
          <dgm:chPref val="7"/>
          <dgm:dir/>
          <dgm:animOne val="branch"/>
          <dgm:animLvl val="lvl"/>
        </dgm:presLayoutVars>
      </dgm:prSet>
      <dgm:spPr/>
    </dgm:pt>
    <dgm:pt modelId="{4DD634DC-3D5B-42B1-9A17-C863D1C2B9E5}" type="pres">
      <dgm:prSet presAssocID="{8357C050-9869-43B4-950D-C723EEA8FB87}" presName="ParentComposite" presStyleCnt="0"/>
      <dgm:spPr/>
    </dgm:pt>
    <dgm:pt modelId="{74A8AB2A-A119-4062-94D5-BA099EBDB517}" type="pres">
      <dgm:prSet presAssocID="{8357C050-9869-43B4-950D-C723EEA8FB87}" presName="Chord" presStyleLbl="bgShp" presStyleIdx="0" presStyleCnt="1"/>
      <dgm:spPr/>
    </dgm:pt>
    <dgm:pt modelId="{B20A239D-D42E-42F3-AC8A-81274D35A749}" type="pres">
      <dgm:prSet presAssocID="{8357C050-9869-43B4-950D-C723EEA8FB87}" presName="Pie" presStyleLbl="alignNode1" presStyleIdx="0" presStyleCnt="1"/>
      <dgm:spPr/>
    </dgm:pt>
    <dgm:pt modelId="{EDE068CB-F6A3-4A6A-A02A-2E04C690AD58}" type="pres">
      <dgm:prSet presAssocID="{8357C050-9869-43B4-950D-C723EEA8FB87}" presName="Parent" presStyleLbl="revTx" presStyleIdx="0" presStyleCnt="2">
        <dgm:presLayoutVars>
          <dgm:chMax val="1"/>
          <dgm:chPref val="1"/>
          <dgm:bulletEnabled val="1"/>
        </dgm:presLayoutVars>
      </dgm:prSet>
      <dgm:spPr/>
    </dgm:pt>
    <dgm:pt modelId="{EF68C83E-4448-4F6E-B52F-19F6AB348836}" type="pres">
      <dgm:prSet presAssocID="{BD3D15AC-19FE-402A-B149-9A2013031D6D}" presName="negSibTrans" presStyleCnt="0"/>
      <dgm:spPr/>
    </dgm:pt>
    <dgm:pt modelId="{1DDCB47A-08A0-49EB-BEF6-FD9261477885}" type="pres">
      <dgm:prSet presAssocID="{8357C050-9869-43B4-950D-C723EEA8FB87}" presName="composite" presStyleCnt="0"/>
      <dgm:spPr/>
    </dgm:pt>
    <dgm:pt modelId="{41F4DA3C-07C5-4B6C-ACD4-53F802A263B7}" type="pres">
      <dgm:prSet presAssocID="{8357C050-9869-43B4-950D-C723EEA8FB87}" presName="Child" presStyleLbl="revTx" presStyleIdx="1" presStyleCnt="2">
        <dgm:presLayoutVars>
          <dgm:chMax val="0"/>
          <dgm:chPref val="0"/>
          <dgm:bulletEnabled val="1"/>
        </dgm:presLayoutVars>
      </dgm:prSet>
      <dgm:spPr/>
    </dgm:pt>
  </dgm:ptLst>
  <dgm:cxnLst>
    <dgm:cxn modelId="{73D3AE09-F3B8-4A7C-AF97-08730C17BE2C}" srcId="{0144CACB-4A26-42E2-B57E-497EA267AA27}" destId="{8357C050-9869-43B4-950D-C723EEA8FB87}" srcOrd="0" destOrd="0" parTransId="{9B35675E-DDC2-43A5-AC78-97DECCEE1F41}" sibTransId="{7D5DD0D6-B64C-4715-A07C-0E289F73AA86}"/>
    <dgm:cxn modelId="{8681CF0B-87D0-41ED-84D6-C35F1C98D299}" srcId="{8357C050-9869-43B4-950D-C723EEA8FB87}" destId="{F7EE3889-D2FB-4707-8299-F25745F0CC8F}" srcOrd="4" destOrd="0" parTransId="{9C06BEE8-70A4-4F98-A9B8-81EC354C2282}" sibTransId="{693B2AE6-3072-4837-98BA-CA43DDF0F0AC}"/>
    <dgm:cxn modelId="{0059052B-C5B7-41A7-89D5-958D3D834EC3}" type="presOf" srcId="{7DD13428-17F1-4ED0-841E-BB58FB3272F9}" destId="{41F4DA3C-07C5-4B6C-ACD4-53F802A263B7}" srcOrd="0" destOrd="3" presId="urn:microsoft.com/office/officeart/2009/3/layout/PieProcess"/>
    <dgm:cxn modelId="{6F78E82E-F151-4963-AF21-CDDDA68744E1}" type="presOf" srcId="{F07D0302-84CD-47F3-A7E8-93DEA873E6F4}" destId="{41F4DA3C-07C5-4B6C-ACD4-53F802A263B7}" srcOrd="0" destOrd="2" presId="urn:microsoft.com/office/officeart/2009/3/layout/PieProcess"/>
    <dgm:cxn modelId="{4FE63747-1F0D-4B2A-BB48-D4C1305BB535}" type="presOf" srcId="{5C534F4F-7A51-4507-9252-44DE079E6B5F}" destId="{41F4DA3C-07C5-4B6C-ACD4-53F802A263B7}" srcOrd="0" destOrd="0" presId="urn:microsoft.com/office/officeart/2009/3/layout/PieProcess"/>
    <dgm:cxn modelId="{4C00F247-8E73-41DD-A0A8-993B234DC333}" type="presOf" srcId="{FF90B3F2-E179-4067-BF66-631BFE38674C}" destId="{41F4DA3C-07C5-4B6C-ACD4-53F802A263B7}" srcOrd="0" destOrd="5" presId="urn:microsoft.com/office/officeart/2009/3/layout/PieProcess"/>
    <dgm:cxn modelId="{E2FC594B-70CE-4FD8-AA52-63D59038EF83}" type="presOf" srcId="{0144CACB-4A26-42E2-B57E-497EA267AA27}" destId="{7B0AD06C-0704-4633-8B2E-08AD9816455C}" srcOrd="0" destOrd="0" presId="urn:microsoft.com/office/officeart/2009/3/layout/PieProcess"/>
    <dgm:cxn modelId="{1E74CD75-504B-4DE2-8D01-61C9ECBA560E}" type="presOf" srcId="{293B6E2A-24B5-462A-BE70-A3E87163041A}" destId="{41F4DA3C-07C5-4B6C-ACD4-53F802A263B7}" srcOrd="0" destOrd="7" presId="urn:microsoft.com/office/officeart/2009/3/layout/PieProcess"/>
    <dgm:cxn modelId="{1C65A679-1053-4F4C-9291-8791291F6B5E}" srcId="{8357C050-9869-43B4-950D-C723EEA8FB87}" destId="{FF90B3F2-E179-4067-BF66-631BFE38674C}" srcOrd="5" destOrd="0" parTransId="{E1A48E97-80D4-4AC6-9183-27EAA960802F}" sibTransId="{418A70E7-B53C-4126-AD64-744C51689982}"/>
    <dgm:cxn modelId="{9135B97C-24F6-476D-B278-9604CEF7F92C}" type="presOf" srcId="{0579F558-69BB-48F0-B16A-639AA2DA6710}" destId="{41F4DA3C-07C5-4B6C-ACD4-53F802A263B7}" srcOrd="0" destOrd="1" presId="urn:microsoft.com/office/officeart/2009/3/layout/PieProcess"/>
    <dgm:cxn modelId="{39CD6FA5-0CDE-486B-A925-EB647486E4D5}" srcId="{8357C050-9869-43B4-950D-C723EEA8FB87}" destId="{F7D26624-3343-4C16-82B6-DF5E1638779D}" srcOrd="6" destOrd="0" parTransId="{80D85C96-5EFC-4AA6-90E8-B4B0ACB280E3}" sibTransId="{FD2383AB-8A58-4ED5-B3AB-74DF0C161275}"/>
    <dgm:cxn modelId="{914875B6-DA6F-4B64-BA4D-CA9C92A203AB}" srcId="{8357C050-9869-43B4-950D-C723EEA8FB87}" destId="{0579F558-69BB-48F0-B16A-639AA2DA6710}" srcOrd="1" destOrd="0" parTransId="{C80D06BC-2A4B-470E-B752-AF6D3DB3200C}" sibTransId="{FD96CAA0-9215-43E2-A9F9-8544B714FD05}"/>
    <dgm:cxn modelId="{E2BCE5B7-5E21-45FA-85EF-358E82F3F8F1}" srcId="{8357C050-9869-43B4-950D-C723EEA8FB87}" destId="{293B6E2A-24B5-462A-BE70-A3E87163041A}" srcOrd="7" destOrd="0" parTransId="{51FF6D98-2F29-4B88-B69A-DC03D3CC202C}" sibTransId="{97E0142E-69A1-42E5-A487-2D9F1BC8512F}"/>
    <dgm:cxn modelId="{909D67BB-9AFF-4605-8F32-F5007E50FC71}" srcId="{8357C050-9869-43B4-950D-C723EEA8FB87}" destId="{5C534F4F-7A51-4507-9252-44DE079E6B5F}" srcOrd="0" destOrd="0" parTransId="{8FDB4399-FD53-447D-A8F4-92AC91DCE046}" sibTransId="{BD3D15AC-19FE-402A-B149-9A2013031D6D}"/>
    <dgm:cxn modelId="{0B496DC3-D86C-4FC6-A8B1-20C37BABA1EB}" type="presOf" srcId="{F7EE3889-D2FB-4707-8299-F25745F0CC8F}" destId="{41F4DA3C-07C5-4B6C-ACD4-53F802A263B7}" srcOrd="0" destOrd="4" presId="urn:microsoft.com/office/officeart/2009/3/layout/PieProcess"/>
    <dgm:cxn modelId="{AC3FFBC9-6994-43C4-AA19-074E8FC7316F}" type="presOf" srcId="{F7D26624-3343-4C16-82B6-DF5E1638779D}" destId="{41F4DA3C-07C5-4B6C-ACD4-53F802A263B7}" srcOrd="0" destOrd="6" presId="urn:microsoft.com/office/officeart/2009/3/layout/PieProcess"/>
    <dgm:cxn modelId="{692555D0-C238-44EE-9401-9EB9D6DA92A5}" type="presOf" srcId="{8357C050-9869-43B4-950D-C723EEA8FB87}" destId="{EDE068CB-F6A3-4A6A-A02A-2E04C690AD58}" srcOrd="0" destOrd="0" presId="urn:microsoft.com/office/officeart/2009/3/layout/PieProcess"/>
    <dgm:cxn modelId="{1F2EB6DB-D453-4DC4-B6E0-E2503DAA808D}" srcId="{8357C050-9869-43B4-950D-C723EEA8FB87}" destId="{7DD13428-17F1-4ED0-841E-BB58FB3272F9}" srcOrd="3" destOrd="0" parTransId="{3A60374B-4542-42AF-A46D-A0349A411684}" sibTransId="{34582FD7-5277-4AAF-A6E7-BE3A078DC933}"/>
    <dgm:cxn modelId="{68F895E6-D8C8-4B83-9827-14B9608C6DE7}" srcId="{8357C050-9869-43B4-950D-C723EEA8FB87}" destId="{F07D0302-84CD-47F3-A7E8-93DEA873E6F4}" srcOrd="2" destOrd="0" parTransId="{1CDE5557-65DC-4475-98E7-45E535BFB1C2}" sibTransId="{03BA1461-6F75-4F81-A031-C30CD1A0D1B4}"/>
    <dgm:cxn modelId="{38AB7A15-BE31-486C-814F-61928A09979E}" type="presParOf" srcId="{7B0AD06C-0704-4633-8B2E-08AD9816455C}" destId="{4DD634DC-3D5B-42B1-9A17-C863D1C2B9E5}" srcOrd="0" destOrd="0" presId="urn:microsoft.com/office/officeart/2009/3/layout/PieProcess"/>
    <dgm:cxn modelId="{E4F134D4-2EFA-4450-A132-C8ADD9A18563}" type="presParOf" srcId="{4DD634DC-3D5B-42B1-9A17-C863D1C2B9E5}" destId="{74A8AB2A-A119-4062-94D5-BA099EBDB517}" srcOrd="0" destOrd="0" presId="urn:microsoft.com/office/officeart/2009/3/layout/PieProcess"/>
    <dgm:cxn modelId="{6CCC28CB-B3F7-493D-BA9F-4B839D3D1898}" type="presParOf" srcId="{4DD634DC-3D5B-42B1-9A17-C863D1C2B9E5}" destId="{B20A239D-D42E-42F3-AC8A-81274D35A749}" srcOrd="1" destOrd="0" presId="urn:microsoft.com/office/officeart/2009/3/layout/PieProcess"/>
    <dgm:cxn modelId="{EB5734CE-42B2-4447-9345-633ED9CBB65F}" type="presParOf" srcId="{4DD634DC-3D5B-42B1-9A17-C863D1C2B9E5}" destId="{EDE068CB-F6A3-4A6A-A02A-2E04C690AD58}" srcOrd="2" destOrd="0" presId="urn:microsoft.com/office/officeart/2009/3/layout/PieProcess"/>
    <dgm:cxn modelId="{3259E82F-57B4-4F24-9B68-0B183388C077}" type="presParOf" srcId="{7B0AD06C-0704-4633-8B2E-08AD9816455C}" destId="{EF68C83E-4448-4F6E-B52F-19F6AB348836}" srcOrd="1" destOrd="0" presId="urn:microsoft.com/office/officeart/2009/3/layout/PieProcess"/>
    <dgm:cxn modelId="{82EEFA74-8E25-4F66-8B81-1D46FD8384AA}" type="presParOf" srcId="{7B0AD06C-0704-4633-8B2E-08AD9816455C}" destId="{1DDCB47A-08A0-49EB-BEF6-FD9261477885}" srcOrd="2" destOrd="0" presId="urn:microsoft.com/office/officeart/2009/3/layout/PieProcess"/>
    <dgm:cxn modelId="{19C40D63-397B-4A4D-A641-7F2442763A1C}" type="presParOf" srcId="{1DDCB47A-08A0-49EB-BEF6-FD9261477885}" destId="{41F4DA3C-07C5-4B6C-ACD4-53F802A263B7}" srcOrd="0" destOrd="0" presId="urn:microsoft.com/office/officeart/2009/3/layout/Pi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0637F560-9126-478A-BDA5-AB5035EAFF6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E53BA84-62BB-4C90-8EA1-FBC903DB65E0}">
      <dgm:prSet/>
      <dgm:spPr/>
      <dgm:t>
        <a:bodyPr/>
        <a:lstStyle/>
        <a:p>
          <a:pPr rtl="0"/>
          <a:r>
            <a:rPr lang="bg-BG" baseline="0"/>
            <a:t>Програма за мониторинг</a:t>
          </a:r>
          <a:endParaRPr lang="bg-BG"/>
        </a:p>
      </dgm:t>
    </dgm:pt>
    <dgm:pt modelId="{68B69CDC-FC5A-4878-B30C-0CA2BE0B2093}" type="parTrans" cxnId="{966646EE-A64F-4645-B43E-007130C9A241}">
      <dgm:prSet/>
      <dgm:spPr/>
      <dgm:t>
        <a:bodyPr/>
        <a:lstStyle/>
        <a:p>
          <a:endParaRPr lang="en-US"/>
        </a:p>
      </dgm:t>
    </dgm:pt>
    <dgm:pt modelId="{8A2C5B06-AF09-4A5B-86CC-A10C9EA70922}" type="sibTrans" cxnId="{966646EE-A64F-4645-B43E-007130C9A241}">
      <dgm:prSet/>
      <dgm:spPr/>
      <dgm:t>
        <a:bodyPr/>
        <a:lstStyle/>
        <a:p>
          <a:endParaRPr lang="en-US"/>
        </a:p>
      </dgm:t>
    </dgm:pt>
    <dgm:pt modelId="{15A97C05-9C57-4DE4-A3E4-0A0CE3BA8DAB}" type="pres">
      <dgm:prSet presAssocID="{0637F560-9126-478A-BDA5-AB5035EAFF63}" presName="linear" presStyleCnt="0">
        <dgm:presLayoutVars>
          <dgm:animLvl val="lvl"/>
          <dgm:resizeHandles val="exact"/>
        </dgm:presLayoutVars>
      </dgm:prSet>
      <dgm:spPr/>
    </dgm:pt>
    <dgm:pt modelId="{2930CDB2-BA6C-407A-BCAC-236B6FF4C4D9}" type="pres">
      <dgm:prSet presAssocID="{1E53BA84-62BB-4C90-8EA1-FBC903DB65E0}" presName="parentText" presStyleLbl="node1" presStyleIdx="0" presStyleCnt="1">
        <dgm:presLayoutVars>
          <dgm:chMax val="0"/>
          <dgm:bulletEnabled val="1"/>
        </dgm:presLayoutVars>
      </dgm:prSet>
      <dgm:spPr/>
    </dgm:pt>
  </dgm:ptLst>
  <dgm:cxnLst>
    <dgm:cxn modelId="{32C3608C-8A93-452F-A717-3BB685F71D81}" type="presOf" srcId="{1E53BA84-62BB-4C90-8EA1-FBC903DB65E0}" destId="{2930CDB2-BA6C-407A-BCAC-236B6FF4C4D9}" srcOrd="0" destOrd="0" presId="urn:microsoft.com/office/officeart/2005/8/layout/vList2"/>
    <dgm:cxn modelId="{B3A57C9E-C5E8-4A2D-A5C6-7D30B198AE26}" type="presOf" srcId="{0637F560-9126-478A-BDA5-AB5035EAFF63}" destId="{15A97C05-9C57-4DE4-A3E4-0A0CE3BA8DAB}" srcOrd="0" destOrd="0" presId="urn:microsoft.com/office/officeart/2005/8/layout/vList2"/>
    <dgm:cxn modelId="{966646EE-A64F-4645-B43E-007130C9A241}" srcId="{0637F560-9126-478A-BDA5-AB5035EAFF63}" destId="{1E53BA84-62BB-4C90-8EA1-FBC903DB65E0}" srcOrd="0" destOrd="0" parTransId="{68B69CDC-FC5A-4878-B30C-0CA2BE0B2093}" sibTransId="{8A2C5B06-AF09-4A5B-86CC-A10C9EA70922}"/>
    <dgm:cxn modelId="{B6099667-2A05-43D9-B480-53496540094B}" type="presParOf" srcId="{15A97C05-9C57-4DE4-A3E4-0A0CE3BA8DAB}" destId="{2930CDB2-BA6C-407A-BCAC-236B6FF4C4D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72E35379-B657-4C59-9153-ED0D40DFB669}"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n-US"/>
        </a:p>
      </dgm:t>
    </dgm:pt>
    <dgm:pt modelId="{5CA5EE7D-90E2-46DA-A85D-B8C0327E4224}">
      <dgm:prSet/>
      <dgm:spPr/>
      <dgm:t>
        <a:bodyPr/>
        <a:lstStyle/>
        <a:p>
          <a:pPr rtl="0"/>
          <a:r>
            <a:rPr lang="ru-RU" dirty="0"/>
            <a:t>Тя включва системно наблюдение по събиране на информация за оценка на съответствие, на дейностите за осигуряване на качеството и безопасността на продукта, като се отчитат резултатите от идентификация на опасностите, оценка на риска, нормативните изисквания, политиката и целите, записи от обучения, записи от установени несъответствия, записи от изпитване и калибриране на технически средства и др.</a:t>
          </a:r>
          <a:endParaRPr lang="bg-BG" dirty="0"/>
        </a:p>
      </dgm:t>
    </dgm:pt>
    <dgm:pt modelId="{B4621580-691B-42CC-A71A-E40ED6656D97}" type="parTrans" cxnId="{E5C048AA-43A8-4760-84B2-04B85421A9C4}">
      <dgm:prSet/>
      <dgm:spPr/>
      <dgm:t>
        <a:bodyPr/>
        <a:lstStyle/>
        <a:p>
          <a:endParaRPr lang="en-US"/>
        </a:p>
      </dgm:t>
    </dgm:pt>
    <dgm:pt modelId="{D4BDA895-CF69-48CE-92AD-42B9044DB65D}" type="sibTrans" cxnId="{E5C048AA-43A8-4760-84B2-04B85421A9C4}">
      <dgm:prSet/>
      <dgm:spPr/>
      <dgm:t>
        <a:bodyPr/>
        <a:lstStyle/>
        <a:p>
          <a:endParaRPr lang="en-US"/>
        </a:p>
      </dgm:t>
    </dgm:pt>
    <dgm:pt modelId="{25CD0648-0A76-4FAA-9CBE-FD0CC3D033A2}" type="pres">
      <dgm:prSet presAssocID="{72E35379-B657-4C59-9153-ED0D40DFB669}" presName="compositeShape" presStyleCnt="0">
        <dgm:presLayoutVars>
          <dgm:dir/>
          <dgm:resizeHandles/>
        </dgm:presLayoutVars>
      </dgm:prSet>
      <dgm:spPr/>
    </dgm:pt>
    <dgm:pt modelId="{3E8A5373-1AB5-45BD-A187-A3E465563142}" type="pres">
      <dgm:prSet presAssocID="{72E35379-B657-4C59-9153-ED0D40DFB669}" presName="pyramid" presStyleLbl="node1" presStyleIdx="0" presStyleCnt="1" custLinFactNeighborX="7955" custLinFactNeighborY="-2261"/>
      <dgm:spPr/>
    </dgm:pt>
    <dgm:pt modelId="{25A362C0-F8E1-4480-90C5-2005B9E35E19}" type="pres">
      <dgm:prSet presAssocID="{72E35379-B657-4C59-9153-ED0D40DFB669}" presName="theList" presStyleCnt="0"/>
      <dgm:spPr/>
    </dgm:pt>
    <dgm:pt modelId="{E363692B-B4C7-45E1-8587-ABBD4F446AF1}" type="pres">
      <dgm:prSet presAssocID="{5CA5EE7D-90E2-46DA-A85D-B8C0327E4224}" presName="aNode" presStyleLbl="fgAcc1" presStyleIdx="0" presStyleCnt="1" custLinFactY="859" custLinFactNeighborX="20200" custLinFactNeighborY="100000">
        <dgm:presLayoutVars>
          <dgm:bulletEnabled val="1"/>
        </dgm:presLayoutVars>
      </dgm:prSet>
      <dgm:spPr/>
    </dgm:pt>
    <dgm:pt modelId="{6CB0808F-9729-4B0B-840F-26933F20A0BA}" type="pres">
      <dgm:prSet presAssocID="{5CA5EE7D-90E2-46DA-A85D-B8C0327E4224}" presName="aSpace" presStyleCnt="0"/>
      <dgm:spPr/>
    </dgm:pt>
  </dgm:ptLst>
  <dgm:cxnLst>
    <dgm:cxn modelId="{E5C048AA-43A8-4760-84B2-04B85421A9C4}" srcId="{72E35379-B657-4C59-9153-ED0D40DFB669}" destId="{5CA5EE7D-90E2-46DA-A85D-B8C0327E4224}" srcOrd="0" destOrd="0" parTransId="{B4621580-691B-42CC-A71A-E40ED6656D97}" sibTransId="{D4BDA895-CF69-48CE-92AD-42B9044DB65D}"/>
    <dgm:cxn modelId="{B610A9AB-71E0-4704-A93F-21D54D499543}" type="presOf" srcId="{5CA5EE7D-90E2-46DA-A85D-B8C0327E4224}" destId="{E363692B-B4C7-45E1-8587-ABBD4F446AF1}" srcOrd="0" destOrd="0" presId="urn:microsoft.com/office/officeart/2005/8/layout/pyramid2"/>
    <dgm:cxn modelId="{0FF778B5-DC97-4BB9-96A4-823EBD6DBFD6}" type="presOf" srcId="{72E35379-B657-4C59-9153-ED0D40DFB669}" destId="{25CD0648-0A76-4FAA-9CBE-FD0CC3D033A2}" srcOrd="0" destOrd="0" presId="urn:microsoft.com/office/officeart/2005/8/layout/pyramid2"/>
    <dgm:cxn modelId="{67F16E62-720B-4E6E-9EF4-709230960814}" type="presParOf" srcId="{25CD0648-0A76-4FAA-9CBE-FD0CC3D033A2}" destId="{3E8A5373-1AB5-45BD-A187-A3E465563142}" srcOrd="0" destOrd="0" presId="urn:microsoft.com/office/officeart/2005/8/layout/pyramid2"/>
    <dgm:cxn modelId="{7B61DB59-CC51-4062-88D4-7F351665F0F3}" type="presParOf" srcId="{25CD0648-0A76-4FAA-9CBE-FD0CC3D033A2}" destId="{25A362C0-F8E1-4480-90C5-2005B9E35E19}" srcOrd="1" destOrd="0" presId="urn:microsoft.com/office/officeart/2005/8/layout/pyramid2"/>
    <dgm:cxn modelId="{A8ED2612-4ECE-4486-BC15-B3C0329487C8}" type="presParOf" srcId="{25A362C0-F8E1-4480-90C5-2005B9E35E19}" destId="{E363692B-B4C7-45E1-8587-ABBD4F446AF1}" srcOrd="0" destOrd="0" presId="urn:microsoft.com/office/officeart/2005/8/layout/pyramid2"/>
    <dgm:cxn modelId="{86256750-8DFD-41E6-9F07-2D61DED6609B}" type="presParOf" srcId="{25A362C0-F8E1-4480-90C5-2005B9E35E19}" destId="{6CB0808F-9729-4B0B-840F-26933F20A0BA}" srcOrd="1" destOrd="0" presId="urn:microsoft.com/office/officeart/2005/8/layout/pyramid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34C0C7E-C252-45C5-B6A5-F3765BE286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E65B9A0-71CE-4E91-8A60-BF1135ACB6C5}">
      <dgm:prSet phldrT="[Text]"/>
      <dgm:spPr/>
      <dgm:t>
        <a:bodyPr/>
        <a:lstStyle/>
        <a:p>
          <a:r>
            <a:rPr lang="bg-BG" dirty="0"/>
            <a:t>Лична отговорност на ръководството за ефикасността на ИСУ</a:t>
          </a:r>
          <a:endParaRPr lang="en-US" dirty="0"/>
        </a:p>
      </dgm:t>
    </dgm:pt>
    <dgm:pt modelId="{F6ADABAF-5B0E-4C43-B538-38B1D13E2257}" type="parTrans" cxnId="{0968B965-062C-49C0-B1C2-9495C792187C}">
      <dgm:prSet/>
      <dgm:spPr/>
      <dgm:t>
        <a:bodyPr/>
        <a:lstStyle/>
        <a:p>
          <a:endParaRPr lang="en-US"/>
        </a:p>
      </dgm:t>
    </dgm:pt>
    <dgm:pt modelId="{8389330D-695E-4042-901E-FA91FD792A34}" type="sibTrans" cxnId="{0968B965-062C-49C0-B1C2-9495C792187C}">
      <dgm:prSet/>
      <dgm:spPr/>
      <dgm:t>
        <a:bodyPr/>
        <a:lstStyle/>
        <a:p>
          <a:endParaRPr lang="en-US"/>
        </a:p>
      </dgm:t>
    </dgm:pt>
    <dgm:pt modelId="{C73AD3BD-7761-4F77-B2E8-751E3DE5CE25}">
      <dgm:prSet phldrT="[Text]"/>
      <dgm:spPr/>
      <dgm:t>
        <a:bodyPr/>
        <a:lstStyle/>
        <a:p>
          <a:r>
            <a:rPr lang="bg-BG" dirty="0">
              <a:solidFill>
                <a:schemeClr val="bg2">
                  <a:lumMod val="50000"/>
                </a:schemeClr>
              </a:solidFill>
            </a:rPr>
            <a:t>Въздействие, вдъхновение…..</a:t>
          </a:r>
          <a:endParaRPr lang="en-US" dirty="0">
            <a:solidFill>
              <a:schemeClr val="bg2">
                <a:lumMod val="50000"/>
              </a:schemeClr>
            </a:solidFill>
          </a:endParaRPr>
        </a:p>
      </dgm:t>
    </dgm:pt>
    <dgm:pt modelId="{8C6C9977-DC1F-443E-821D-E26B5931E3BC}" type="parTrans" cxnId="{17560685-FA24-45D7-9781-4E7A48C3E503}">
      <dgm:prSet/>
      <dgm:spPr/>
      <dgm:t>
        <a:bodyPr/>
        <a:lstStyle/>
        <a:p>
          <a:endParaRPr lang="en-US"/>
        </a:p>
      </dgm:t>
    </dgm:pt>
    <dgm:pt modelId="{7C5587CF-8C10-421F-A94E-FBEB73A9AFB7}" type="sibTrans" cxnId="{17560685-FA24-45D7-9781-4E7A48C3E503}">
      <dgm:prSet/>
      <dgm:spPr/>
      <dgm:t>
        <a:bodyPr/>
        <a:lstStyle/>
        <a:p>
          <a:endParaRPr lang="en-US"/>
        </a:p>
      </dgm:t>
    </dgm:pt>
    <dgm:pt modelId="{A3ABB786-3C5E-43B9-9672-6DE1EF06B89C}">
      <dgm:prSet phldrT="[Text]"/>
      <dgm:spPr/>
      <dgm:t>
        <a:bodyPr/>
        <a:lstStyle/>
        <a:p>
          <a:r>
            <a:rPr lang="bg-BG" dirty="0"/>
            <a:t>Одитиране, чрез събиране на обективни доказателства </a:t>
          </a:r>
          <a:endParaRPr lang="en-US" dirty="0"/>
        </a:p>
      </dgm:t>
    </dgm:pt>
    <dgm:pt modelId="{CE330FE6-C3D5-473F-91B1-85A350F5C7B5}" type="parTrans" cxnId="{4C7F8D11-D83A-4C89-A995-9A5E77C8BB2B}">
      <dgm:prSet/>
      <dgm:spPr/>
      <dgm:t>
        <a:bodyPr/>
        <a:lstStyle/>
        <a:p>
          <a:endParaRPr lang="en-US"/>
        </a:p>
      </dgm:t>
    </dgm:pt>
    <dgm:pt modelId="{0638D71F-6B88-478C-92B7-1E7413BA8944}" type="sibTrans" cxnId="{4C7F8D11-D83A-4C89-A995-9A5E77C8BB2B}">
      <dgm:prSet/>
      <dgm:spPr/>
      <dgm:t>
        <a:bodyPr/>
        <a:lstStyle/>
        <a:p>
          <a:endParaRPr lang="en-US"/>
        </a:p>
      </dgm:t>
    </dgm:pt>
    <dgm:pt modelId="{73DEE11B-09E7-4CFF-9943-77743C15541E}">
      <dgm:prSet phldrT="[Text]"/>
      <dgm:spPr/>
      <dgm:t>
        <a:bodyPr/>
        <a:lstStyle/>
        <a:p>
          <a:r>
            <a:rPr lang="bg-BG" dirty="0"/>
            <a:t>преглед на информация, свързана с мисията, визията, политиката, целите;</a:t>
          </a:r>
          <a:endParaRPr lang="en-US" dirty="0"/>
        </a:p>
      </dgm:t>
    </dgm:pt>
    <dgm:pt modelId="{7345B9B9-757B-48BB-9E9F-CF36DAD29D37}" type="parTrans" cxnId="{246CED8D-26A6-40EC-95ED-317F4D97E785}">
      <dgm:prSet/>
      <dgm:spPr/>
      <dgm:t>
        <a:bodyPr/>
        <a:lstStyle/>
        <a:p>
          <a:endParaRPr lang="en-US"/>
        </a:p>
      </dgm:t>
    </dgm:pt>
    <dgm:pt modelId="{D6FB309F-88A2-4428-930E-BEAA6B70D53A}" type="sibTrans" cxnId="{246CED8D-26A6-40EC-95ED-317F4D97E785}">
      <dgm:prSet/>
      <dgm:spPr/>
      <dgm:t>
        <a:bodyPr/>
        <a:lstStyle/>
        <a:p>
          <a:endParaRPr lang="en-US"/>
        </a:p>
      </dgm:t>
    </dgm:pt>
    <dgm:pt modelId="{50DEFB1E-B719-436D-948D-E2886E0A8545}">
      <dgm:prSet/>
      <dgm:spPr/>
      <dgm:t>
        <a:bodyPr/>
        <a:lstStyle/>
        <a:p>
          <a:r>
            <a:rPr lang="bg-BG" dirty="0"/>
            <a:t>разговори с ръководството, за да се установи правилното разбиране на въпросите, свързани със системата за управление, включително и доказателства за постигане на планираните резултати; обсъждане на стратегически въпроси в това число и контекста на компанията. </a:t>
          </a:r>
        </a:p>
      </dgm:t>
    </dgm:pt>
    <dgm:pt modelId="{25CBF8E4-7BAF-4828-98B7-880BC41B2367}" type="parTrans" cxnId="{06D5BD3A-012D-4CB8-AA50-5FB31BE94CFE}">
      <dgm:prSet/>
      <dgm:spPr/>
      <dgm:t>
        <a:bodyPr/>
        <a:lstStyle/>
        <a:p>
          <a:endParaRPr lang="en-US"/>
        </a:p>
      </dgm:t>
    </dgm:pt>
    <dgm:pt modelId="{EB245B29-FB76-4A47-AD10-98595278D7C7}" type="sibTrans" cxnId="{06D5BD3A-012D-4CB8-AA50-5FB31BE94CFE}">
      <dgm:prSet/>
      <dgm:spPr/>
      <dgm:t>
        <a:bodyPr/>
        <a:lstStyle/>
        <a:p>
          <a:endParaRPr lang="en-US"/>
        </a:p>
      </dgm:t>
    </dgm:pt>
    <dgm:pt modelId="{C634B564-816D-48BA-9D38-C46219C625C1}">
      <dgm:prSet/>
      <dgm:spPr/>
      <dgm:t>
        <a:bodyPr/>
        <a:lstStyle/>
        <a:p>
          <a:r>
            <a:rPr lang="bg-BG"/>
            <a:t>разговори с персонала, за да се установи ангажираността на ръководството</a:t>
          </a:r>
        </a:p>
      </dgm:t>
    </dgm:pt>
    <dgm:pt modelId="{D271D112-CD94-4BC7-ABF9-5B35FE6CA7F3}" type="parTrans" cxnId="{3990FC26-FE6C-4212-9067-C1C2D0AAA499}">
      <dgm:prSet/>
      <dgm:spPr/>
      <dgm:t>
        <a:bodyPr/>
        <a:lstStyle/>
        <a:p>
          <a:endParaRPr lang="en-US"/>
        </a:p>
      </dgm:t>
    </dgm:pt>
    <dgm:pt modelId="{363A55A2-51D4-400C-9D67-39CADDEBF2F7}" type="sibTrans" cxnId="{3990FC26-FE6C-4212-9067-C1C2D0AAA499}">
      <dgm:prSet/>
      <dgm:spPr/>
      <dgm:t>
        <a:bodyPr/>
        <a:lstStyle/>
        <a:p>
          <a:endParaRPr lang="en-US"/>
        </a:p>
      </dgm:t>
    </dgm:pt>
    <dgm:pt modelId="{A4000077-9D96-4CA5-BD66-E97766E182EE}" type="pres">
      <dgm:prSet presAssocID="{734C0C7E-C252-45C5-B6A5-F3765BE286AD}" presName="linear" presStyleCnt="0">
        <dgm:presLayoutVars>
          <dgm:animLvl val="lvl"/>
          <dgm:resizeHandles val="exact"/>
        </dgm:presLayoutVars>
      </dgm:prSet>
      <dgm:spPr/>
    </dgm:pt>
    <dgm:pt modelId="{CEEFF19B-D53D-49F6-93EA-409CA8FA1968}" type="pres">
      <dgm:prSet presAssocID="{AE65B9A0-71CE-4E91-8A60-BF1135ACB6C5}" presName="parentText" presStyleLbl="node1" presStyleIdx="0" presStyleCnt="2">
        <dgm:presLayoutVars>
          <dgm:chMax val="0"/>
          <dgm:bulletEnabled val="1"/>
        </dgm:presLayoutVars>
      </dgm:prSet>
      <dgm:spPr/>
    </dgm:pt>
    <dgm:pt modelId="{77866911-2BEE-43E7-BB98-9AFBDBBDE3FB}" type="pres">
      <dgm:prSet presAssocID="{AE65B9A0-71CE-4E91-8A60-BF1135ACB6C5}" presName="childText" presStyleLbl="revTx" presStyleIdx="0" presStyleCnt="2">
        <dgm:presLayoutVars>
          <dgm:bulletEnabled val="1"/>
        </dgm:presLayoutVars>
      </dgm:prSet>
      <dgm:spPr/>
    </dgm:pt>
    <dgm:pt modelId="{7E3E541A-1903-4151-9742-D24DCD7E9A67}" type="pres">
      <dgm:prSet presAssocID="{A3ABB786-3C5E-43B9-9672-6DE1EF06B89C}" presName="parentText" presStyleLbl="node1" presStyleIdx="1" presStyleCnt="2" custLinFactNeighborX="1278" custLinFactNeighborY="1240">
        <dgm:presLayoutVars>
          <dgm:chMax val="0"/>
          <dgm:bulletEnabled val="1"/>
        </dgm:presLayoutVars>
      </dgm:prSet>
      <dgm:spPr/>
    </dgm:pt>
    <dgm:pt modelId="{FB37DB2D-4B78-44C7-9010-61997FB2CA43}" type="pres">
      <dgm:prSet presAssocID="{A3ABB786-3C5E-43B9-9672-6DE1EF06B89C}" presName="childText" presStyleLbl="revTx" presStyleIdx="1" presStyleCnt="2" custScaleY="80747">
        <dgm:presLayoutVars>
          <dgm:bulletEnabled val="1"/>
        </dgm:presLayoutVars>
      </dgm:prSet>
      <dgm:spPr/>
    </dgm:pt>
  </dgm:ptLst>
  <dgm:cxnLst>
    <dgm:cxn modelId="{E48DC70C-67A3-4AAF-B5E9-9A871645F5AE}" type="presOf" srcId="{50DEFB1E-B719-436D-948D-E2886E0A8545}" destId="{FB37DB2D-4B78-44C7-9010-61997FB2CA43}" srcOrd="0" destOrd="1" presId="urn:microsoft.com/office/officeart/2005/8/layout/vList2"/>
    <dgm:cxn modelId="{4C7F8D11-D83A-4C89-A995-9A5E77C8BB2B}" srcId="{734C0C7E-C252-45C5-B6A5-F3765BE286AD}" destId="{A3ABB786-3C5E-43B9-9672-6DE1EF06B89C}" srcOrd="1" destOrd="0" parTransId="{CE330FE6-C3D5-473F-91B1-85A350F5C7B5}" sibTransId="{0638D71F-6B88-478C-92B7-1E7413BA8944}"/>
    <dgm:cxn modelId="{006B961A-B146-4CDC-9821-A3FB7092A01E}" type="presOf" srcId="{AE65B9A0-71CE-4E91-8A60-BF1135ACB6C5}" destId="{CEEFF19B-D53D-49F6-93EA-409CA8FA1968}" srcOrd="0" destOrd="0" presId="urn:microsoft.com/office/officeart/2005/8/layout/vList2"/>
    <dgm:cxn modelId="{3990FC26-FE6C-4212-9067-C1C2D0AAA499}" srcId="{A3ABB786-3C5E-43B9-9672-6DE1EF06B89C}" destId="{C634B564-816D-48BA-9D38-C46219C625C1}" srcOrd="2" destOrd="0" parTransId="{D271D112-CD94-4BC7-ABF9-5B35FE6CA7F3}" sibTransId="{363A55A2-51D4-400C-9D67-39CADDEBF2F7}"/>
    <dgm:cxn modelId="{06D5BD3A-012D-4CB8-AA50-5FB31BE94CFE}" srcId="{A3ABB786-3C5E-43B9-9672-6DE1EF06B89C}" destId="{50DEFB1E-B719-436D-948D-E2886E0A8545}" srcOrd="1" destOrd="0" parTransId="{25CBF8E4-7BAF-4828-98B7-880BC41B2367}" sibTransId="{EB245B29-FB76-4A47-AD10-98595278D7C7}"/>
    <dgm:cxn modelId="{0968B965-062C-49C0-B1C2-9495C792187C}" srcId="{734C0C7E-C252-45C5-B6A5-F3765BE286AD}" destId="{AE65B9A0-71CE-4E91-8A60-BF1135ACB6C5}" srcOrd="0" destOrd="0" parTransId="{F6ADABAF-5B0E-4C43-B538-38B1D13E2257}" sibTransId="{8389330D-695E-4042-901E-FA91FD792A34}"/>
    <dgm:cxn modelId="{2803F24D-7E41-44B5-A7E5-9AB2A4DD6203}" type="presOf" srcId="{C634B564-816D-48BA-9D38-C46219C625C1}" destId="{FB37DB2D-4B78-44C7-9010-61997FB2CA43}" srcOrd="0" destOrd="2" presId="urn:microsoft.com/office/officeart/2005/8/layout/vList2"/>
    <dgm:cxn modelId="{17560685-FA24-45D7-9781-4E7A48C3E503}" srcId="{AE65B9A0-71CE-4E91-8A60-BF1135ACB6C5}" destId="{C73AD3BD-7761-4F77-B2E8-751E3DE5CE25}" srcOrd="0" destOrd="0" parTransId="{8C6C9977-DC1F-443E-821D-E26B5931E3BC}" sibTransId="{7C5587CF-8C10-421F-A94E-FBEB73A9AFB7}"/>
    <dgm:cxn modelId="{246CED8D-26A6-40EC-95ED-317F4D97E785}" srcId="{A3ABB786-3C5E-43B9-9672-6DE1EF06B89C}" destId="{73DEE11B-09E7-4CFF-9943-77743C15541E}" srcOrd="0" destOrd="0" parTransId="{7345B9B9-757B-48BB-9E9F-CF36DAD29D37}" sibTransId="{D6FB309F-88A2-4428-930E-BEAA6B70D53A}"/>
    <dgm:cxn modelId="{08332397-7634-44E7-93E2-848AFE5F3FF5}" type="presOf" srcId="{C73AD3BD-7761-4F77-B2E8-751E3DE5CE25}" destId="{77866911-2BEE-43E7-BB98-9AFBDBBDE3FB}" srcOrd="0" destOrd="0" presId="urn:microsoft.com/office/officeart/2005/8/layout/vList2"/>
    <dgm:cxn modelId="{E330EBBE-6A2D-42DB-A72A-8D3A30915BEB}" type="presOf" srcId="{73DEE11B-09E7-4CFF-9943-77743C15541E}" destId="{FB37DB2D-4B78-44C7-9010-61997FB2CA43}" srcOrd="0" destOrd="0" presId="urn:microsoft.com/office/officeart/2005/8/layout/vList2"/>
    <dgm:cxn modelId="{4779CFC7-3824-4774-BD8A-CD7743F61121}" type="presOf" srcId="{734C0C7E-C252-45C5-B6A5-F3765BE286AD}" destId="{A4000077-9D96-4CA5-BD66-E97766E182EE}" srcOrd="0" destOrd="0" presId="urn:microsoft.com/office/officeart/2005/8/layout/vList2"/>
    <dgm:cxn modelId="{B07E3BF9-7E5E-4A6B-BF4D-B64E86117140}" type="presOf" srcId="{A3ABB786-3C5E-43B9-9672-6DE1EF06B89C}" destId="{7E3E541A-1903-4151-9742-D24DCD7E9A67}" srcOrd="0" destOrd="0" presId="urn:microsoft.com/office/officeart/2005/8/layout/vList2"/>
    <dgm:cxn modelId="{A9265030-E41A-4A1B-BC83-EDC9B6D83418}" type="presParOf" srcId="{A4000077-9D96-4CA5-BD66-E97766E182EE}" destId="{CEEFF19B-D53D-49F6-93EA-409CA8FA1968}" srcOrd="0" destOrd="0" presId="urn:microsoft.com/office/officeart/2005/8/layout/vList2"/>
    <dgm:cxn modelId="{A3324529-9A84-4028-8169-781135F5CEB6}" type="presParOf" srcId="{A4000077-9D96-4CA5-BD66-E97766E182EE}" destId="{77866911-2BEE-43E7-BB98-9AFBDBBDE3FB}" srcOrd="1" destOrd="0" presId="urn:microsoft.com/office/officeart/2005/8/layout/vList2"/>
    <dgm:cxn modelId="{E5069FDB-7D8A-4735-BFA8-FB5EC8A8E9DF}" type="presParOf" srcId="{A4000077-9D96-4CA5-BD66-E97766E182EE}" destId="{7E3E541A-1903-4151-9742-D24DCD7E9A67}" srcOrd="2" destOrd="0" presId="urn:microsoft.com/office/officeart/2005/8/layout/vList2"/>
    <dgm:cxn modelId="{CEE4DDD4-2DFA-4E60-9DF1-1F8F5F77ED7E}" type="presParOf" srcId="{A4000077-9D96-4CA5-BD66-E97766E182EE}" destId="{FB37DB2D-4B78-44C7-9010-61997FB2CA4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A2E11887-8B90-4418-838F-6331B4E64CCC}"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US"/>
        </a:p>
      </dgm:t>
    </dgm:pt>
    <dgm:pt modelId="{766204D1-DF9B-44FC-A8A8-A1EEF9E618F3}">
      <dgm:prSet/>
      <dgm:spPr/>
      <dgm:t>
        <a:bodyPr/>
        <a:lstStyle/>
        <a:p>
          <a:pPr rtl="0"/>
          <a:r>
            <a:rPr lang="ru-RU" dirty="0" err="1"/>
            <a:t>Управлението</a:t>
          </a:r>
          <a:r>
            <a:rPr lang="ru-RU" dirty="0"/>
            <a:t> на риска е  </a:t>
          </a:r>
          <a:r>
            <a:rPr lang="ru-RU" dirty="0" err="1"/>
            <a:t>интегрирано</a:t>
          </a:r>
          <a:r>
            <a:rPr lang="ru-RU" dirty="0"/>
            <a:t> в </a:t>
          </a:r>
          <a:r>
            <a:rPr lang="ru-RU" dirty="0" err="1"/>
            <a:t>съществуващите</a:t>
          </a:r>
          <a:r>
            <a:rPr lang="ru-RU" dirty="0"/>
            <a:t> операции и е </a:t>
          </a:r>
          <a:r>
            <a:rPr lang="ru-RU" dirty="0" err="1"/>
            <a:t>подходящо</a:t>
          </a:r>
          <a:r>
            <a:rPr lang="ru-RU" dirty="0"/>
            <a:t> </a:t>
          </a:r>
          <a:r>
            <a:rPr lang="ru-RU" dirty="0" err="1"/>
            <a:t>документирано</a:t>
          </a:r>
          <a:r>
            <a:rPr lang="ru-RU" dirty="0"/>
            <a:t>.</a:t>
          </a:r>
          <a:endParaRPr lang="bg-BG" dirty="0"/>
        </a:p>
      </dgm:t>
    </dgm:pt>
    <dgm:pt modelId="{56BBA35A-73CC-4F4A-B1F1-43055BDFEC74}" type="parTrans" cxnId="{D052AD6A-57EC-4544-B0E0-92FD07254285}">
      <dgm:prSet/>
      <dgm:spPr/>
      <dgm:t>
        <a:bodyPr/>
        <a:lstStyle/>
        <a:p>
          <a:endParaRPr lang="en-US"/>
        </a:p>
      </dgm:t>
    </dgm:pt>
    <dgm:pt modelId="{57DDC9C3-C214-418F-8160-C443E7912E73}" type="sibTrans" cxnId="{D052AD6A-57EC-4544-B0E0-92FD07254285}">
      <dgm:prSet/>
      <dgm:spPr/>
      <dgm:t>
        <a:bodyPr/>
        <a:lstStyle/>
        <a:p>
          <a:endParaRPr lang="en-US"/>
        </a:p>
      </dgm:t>
    </dgm:pt>
    <dgm:pt modelId="{F943609C-10CE-404E-8F73-39A10F3B2D17}">
      <dgm:prSet/>
      <dgm:spPr/>
      <dgm:t>
        <a:bodyPr/>
        <a:lstStyle/>
        <a:p>
          <a:pPr rtl="0"/>
          <a:r>
            <a:rPr lang="ru-RU" dirty="0"/>
            <a:t>Обучаването на СЛУЖИТЕЛИТЕ  и на контролния ЕКИП във връзка с процесите на управление на риска  предоставя възможност за </a:t>
          </a:r>
          <a:r>
            <a:rPr lang="ru-RU" dirty="0">
              <a:solidFill>
                <a:srgbClr val="FFFF00"/>
              </a:solidFill>
            </a:rPr>
            <a:t>по-добро разбиране на процесите </a:t>
          </a:r>
          <a:r>
            <a:rPr lang="ru-RU" dirty="0"/>
            <a:t>на вземане на решение и изгражда увереност в резултатите от управлението на риска . </a:t>
          </a:r>
          <a:endParaRPr lang="bg-BG" dirty="0"/>
        </a:p>
      </dgm:t>
    </dgm:pt>
    <dgm:pt modelId="{4C9D3AC6-DBB1-4D3C-A0FA-704BFA9225E4}" type="parTrans" cxnId="{9ACB6C77-4C26-4F9C-866E-AA5865727B3E}">
      <dgm:prSet/>
      <dgm:spPr/>
      <dgm:t>
        <a:bodyPr/>
        <a:lstStyle/>
        <a:p>
          <a:endParaRPr lang="en-US"/>
        </a:p>
      </dgm:t>
    </dgm:pt>
    <dgm:pt modelId="{37DDF357-580E-4217-A7E7-AC435D9E5ED7}" type="sibTrans" cxnId="{9ACB6C77-4C26-4F9C-866E-AA5865727B3E}">
      <dgm:prSet/>
      <dgm:spPr/>
      <dgm:t>
        <a:bodyPr/>
        <a:lstStyle/>
        <a:p>
          <a:endParaRPr lang="en-US"/>
        </a:p>
      </dgm:t>
    </dgm:pt>
    <dgm:pt modelId="{D27C3A43-73B0-482C-9812-A673460FB04F}">
      <dgm:prSet/>
      <dgm:spPr/>
      <dgm:t>
        <a:bodyPr/>
        <a:lstStyle/>
        <a:p>
          <a:pPr rtl="0"/>
          <a:r>
            <a:rPr lang="ru-RU"/>
            <a:t>Дейности по проверка и оценяване </a:t>
          </a:r>
          <a:endParaRPr lang="bg-BG"/>
        </a:p>
      </dgm:t>
    </dgm:pt>
    <dgm:pt modelId="{3B4236A9-5E5A-4392-AFA7-43AC54FEC7D2}" type="parTrans" cxnId="{FE54476E-D816-40D7-B103-8A2E3AA1B006}">
      <dgm:prSet/>
      <dgm:spPr/>
      <dgm:t>
        <a:bodyPr/>
        <a:lstStyle/>
        <a:p>
          <a:endParaRPr lang="en-US"/>
        </a:p>
      </dgm:t>
    </dgm:pt>
    <dgm:pt modelId="{437FB3A7-470E-4C8A-A2B0-73661E979534}" type="sibTrans" cxnId="{FE54476E-D816-40D7-B103-8A2E3AA1B006}">
      <dgm:prSet/>
      <dgm:spPr/>
      <dgm:t>
        <a:bodyPr/>
        <a:lstStyle/>
        <a:p>
          <a:endParaRPr lang="en-US"/>
        </a:p>
      </dgm:t>
    </dgm:pt>
    <dgm:pt modelId="{410470A5-E097-49D8-A7E3-4FBA66DF2942}" type="pres">
      <dgm:prSet presAssocID="{A2E11887-8B90-4418-838F-6331B4E64CCC}" presName="CompostProcess" presStyleCnt="0">
        <dgm:presLayoutVars>
          <dgm:dir/>
          <dgm:resizeHandles val="exact"/>
        </dgm:presLayoutVars>
      </dgm:prSet>
      <dgm:spPr/>
    </dgm:pt>
    <dgm:pt modelId="{5C32640D-F193-418D-ADF9-1703978D29FE}" type="pres">
      <dgm:prSet presAssocID="{A2E11887-8B90-4418-838F-6331B4E64CCC}" presName="arrow" presStyleLbl="bgShp" presStyleIdx="0" presStyleCnt="1"/>
      <dgm:spPr/>
    </dgm:pt>
    <dgm:pt modelId="{1932D7D9-A26E-4708-9F6F-F45E714AA4B3}" type="pres">
      <dgm:prSet presAssocID="{A2E11887-8B90-4418-838F-6331B4E64CCC}" presName="linearProcess" presStyleCnt="0"/>
      <dgm:spPr/>
    </dgm:pt>
    <dgm:pt modelId="{73F6416E-15AF-47C4-A62F-2F69A5676BD6}" type="pres">
      <dgm:prSet presAssocID="{766204D1-DF9B-44FC-A8A8-A1EEF9E618F3}" presName="textNode" presStyleLbl="node1" presStyleIdx="0" presStyleCnt="3">
        <dgm:presLayoutVars>
          <dgm:bulletEnabled val="1"/>
        </dgm:presLayoutVars>
      </dgm:prSet>
      <dgm:spPr/>
    </dgm:pt>
    <dgm:pt modelId="{A95EFB61-82B7-4CF8-A7DE-1ABEC113A701}" type="pres">
      <dgm:prSet presAssocID="{57DDC9C3-C214-418F-8160-C443E7912E73}" presName="sibTrans" presStyleCnt="0"/>
      <dgm:spPr/>
    </dgm:pt>
    <dgm:pt modelId="{2C559985-1EF6-4A27-AB19-3D7FABD3491F}" type="pres">
      <dgm:prSet presAssocID="{F943609C-10CE-404E-8F73-39A10F3B2D17}" presName="textNode" presStyleLbl="node1" presStyleIdx="1" presStyleCnt="3">
        <dgm:presLayoutVars>
          <dgm:bulletEnabled val="1"/>
        </dgm:presLayoutVars>
      </dgm:prSet>
      <dgm:spPr/>
    </dgm:pt>
    <dgm:pt modelId="{39176A90-358F-40FD-9B95-12CF1A6E5614}" type="pres">
      <dgm:prSet presAssocID="{37DDF357-580E-4217-A7E7-AC435D9E5ED7}" presName="sibTrans" presStyleCnt="0"/>
      <dgm:spPr/>
    </dgm:pt>
    <dgm:pt modelId="{7CFB7DD2-88EE-4EA8-88AA-F6A16E6007BD}" type="pres">
      <dgm:prSet presAssocID="{D27C3A43-73B0-482C-9812-A673460FB04F}" presName="textNode" presStyleLbl="node1" presStyleIdx="2" presStyleCnt="3">
        <dgm:presLayoutVars>
          <dgm:bulletEnabled val="1"/>
        </dgm:presLayoutVars>
      </dgm:prSet>
      <dgm:spPr/>
    </dgm:pt>
  </dgm:ptLst>
  <dgm:cxnLst>
    <dgm:cxn modelId="{73274233-AD9B-4209-A402-77168D4A4CFB}" type="presOf" srcId="{A2E11887-8B90-4418-838F-6331B4E64CCC}" destId="{410470A5-E097-49D8-A7E3-4FBA66DF2942}" srcOrd="0" destOrd="0" presId="urn:microsoft.com/office/officeart/2005/8/layout/hProcess9"/>
    <dgm:cxn modelId="{D052AD6A-57EC-4544-B0E0-92FD07254285}" srcId="{A2E11887-8B90-4418-838F-6331B4E64CCC}" destId="{766204D1-DF9B-44FC-A8A8-A1EEF9E618F3}" srcOrd="0" destOrd="0" parTransId="{56BBA35A-73CC-4F4A-B1F1-43055BDFEC74}" sibTransId="{57DDC9C3-C214-418F-8160-C443E7912E73}"/>
    <dgm:cxn modelId="{FE54476E-D816-40D7-B103-8A2E3AA1B006}" srcId="{A2E11887-8B90-4418-838F-6331B4E64CCC}" destId="{D27C3A43-73B0-482C-9812-A673460FB04F}" srcOrd="2" destOrd="0" parTransId="{3B4236A9-5E5A-4392-AFA7-43AC54FEC7D2}" sibTransId="{437FB3A7-470E-4C8A-A2B0-73661E979534}"/>
    <dgm:cxn modelId="{8F7DD86F-F931-4121-8FE6-0C49E744AE39}" type="presOf" srcId="{766204D1-DF9B-44FC-A8A8-A1EEF9E618F3}" destId="{73F6416E-15AF-47C4-A62F-2F69A5676BD6}" srcOrd="0" destOrd="0" presId="urn:microsoft.com/office/officeart/2005/8/layout/hProcess9"/>
    <dgm:cxn modelId="{9ACB6C77-4C26-4F9C-866E-AA5865727B3E}" srcId="{A2E11887-8B90-4418-838F-6331B4E64CCC}" destId="{F943609C-10CE-404E-8F73-39A10F3B2D17}" srcOrd="1" destOrd="0" parTransId="{4C9D3AC6-DBB1-4D3C-A0FA-704BFA9225E4}" sibTransId="{37DDF357-580E-4217-A7E7-AC435D9E5ED7}"/>
    <dgm:cxn modelId="{474FDA89-9D94-445E-B666-71B12EAC1193}" type="presOf" srcId="{F943609C-10CE-404E-8F73-39A10F3B2D17}" destId="{2C559985-1EF6-4A27-AB19-3D7FABD3491F}" srcOrd="0" destOrd="0" presId="urn:microsoft.com/office/officeart/2005/8/layout/hProcess9"/>
    <dgm:cxn modelId="{9931B991-158B-4CEF-9190-3BA552E53DE2}" type="presOf" srcId="{D27C3A43-73B0-482C-9812-A673460FB04F}" destId="{7CFB7DD2-88EE-4EA8-88AA-F6A16E6007BD}" srcOrd="0" destOrd="0" presId="urn:microsoft.com/office/officeart/2005/8/layout/hProcess9"/>
    <dgm:cxn modelId="{6FE24A9F-07F3-4DB6-977C-0E2DEDCB9D88}" type="presParOf" srcId="{410470A5-E097-49D8-A7E3-4FBA66DF2942}" destId="{5C32640D-F193-418D-ADF9-1703978D29FE}" srcOrd="0" destOrd="0" presId="urn:microsoft.com/office/officeart/2005/8/layout/hProcess9"/>
    <dgm:cxn modelId="{D3F47B8F-6377-41B1-964D-C63020CC30A4}" type="presParOf" srcId="{410470A5-E097-49D8-A7E3-4FBA66DF2942}" destId="{1932D7D9-A26E-4708-9F6F-F45E714AA4B3}" srcOrd="1" destOrd="0" presId="urn:microsoft.com/office/officeart/2005/8/layout/hProcess9"/>
    <dgm:cxn modelId="{449220C0-1184-4F6E-B94A-078693E181FF}" type="presParOf" srcId="{1932D7D9-A26E-4708-9F6F-F45E714AA4B3}" destId="{73F6416E-15AF-47C4-A62F-2F69A5676BD6}" srcOrd="0" destOrd="0" presId="urn:microsoft.com/office/officeart/2005/8/layout/hProcess9"/>
    <dgm:cxn modelId="{7F4EBA4C-0335-4D9E-9CA5-D8D4B2F9AD20}" type="presParOf" srcId="{1932D7D9-A26E-4708-9F6F-F45E714AA4B3}" destId="{A95EFB61-82B7-4CF8-A7DE-1ABEC113A701}" srcOrd="1" destOrd="0" presId="urn:microsoft.com/office/officeart/2005/8/layout/hProcess9"/>
    <dgm:cxn modelId="{0D597949-D8C3-42F1-9726-41DCC80618BC}" type="presParOf" srcId="{1932D7D9-A26E-4708-9F6F-F45E714AA4B3}" destId="{2C559985-1EF6-4A27-AB19-3D7FABD3491F}" srcOrd="2" destOrd="0" presId="urn:microsoft.com/office/officeart/2005/8/layout/hProcess9"/>
    <dgm:cxn modelId="{94B50A6E-CDC3-4AD7-9A79-431897CFBAEB}" type="presParOf" srcId="{1932D7D9-A26E-4708-9F6F-F45E714AA4B3}" destId="{39176A90-358F-40FD-9B95-12CF1A6E5614}" srcOrd="3" destOrd="0" presId="urn:microsoft.com/office/officeart/2005/8/layout/hProcess9"/>
    <dgm:cxn modelId="{D0ED88C8-6075-4612-BF52-92E009FC3F78}" type="presParOf" srcId="{1932D7D9-A26E-4708-9F6F-F45E714AA4B3}" destId="{7CFB7DD2-88EE-4EA8-88AA-F6A16E6007BD}"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2A94028-9A77-4AE3-9319-EC7BE0F985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D297A58-FCB6-475B-9B9D-ABB059549333}">
      <dgm:prSet/>
      <dgm:spPr/>
      <dgm:t>
        <a:bodyPr/>
        <a:lstStyle/>
        <a:p>
          <a:pPr rtl="0"/>
          <a:r>
            <a:rPr lang="bg-BG" baseline="0" dirty="0"/>
            <a:t>Управление на промяната, </a:t>
          </a:r>
          <a:r>
            <a:rPr lang="ru-RU" baseline="0" dirty="0"/>
            <a:t>акцент върху  връзката „иновация – подобрения</a:t>
          </a:r>
          <a:r>
            <a:rPr lang="en-US" baseline="0" dirty="0"/>
            <a:t>”</a:t>
          </a:r>
          <a:endParaRPr lang="bg-BG" dirty="0"/>
        </a:p>
      </dgm:t>
    </dgm:pt>
    <dgm:pt modelId="{AE388B90-BE2C-49A2-B367-27E773B934EA}" type="parTrans" cxnId="{7FA3522D-0980-42EB-8047-32B79EA58B8E}">
      <dgm:prSet/>
      <dgm:spPr/>
      <dgm:t>
        <a:bodyPr/>
        <a:lstStyle/>
        <a:p>
          <a:endParaRPr lang="en-US"/>
        </a:p>
      </dgm:t>
    </dgm:pt>
    <dgm:pt modelId="{9A7D66A8-F80B-44D4-80AC-FB7917C7776A}" type="sibTrans" cxnId="{7FA3522D-0980-42EB-8047-32B79EA58B8E}">
      <dgm:prSet/>
      <dgm:spPr/>
      <dgm:t>
        <a:bodyPr/>
        <a:lstStyle/>
        <a:p>
          <a:endParaRPr lang="en-US"/>
        </a:p>
      </dgm:t>
    </dgm:pt>
    <dgm:pt modelId="{4763E4BE-55AF-4FB3-90B5-A3C80C2B10BD}" type="pres">
      <dgm:prSet presAssocID="{32A94028-9A77-4AE3-9319-EC7BE0F9858B}" presName="linear" presStyleCnt="0">
        <dgm:presLayoutVars>
          <dgm:animLvl val="lvl"/>
          <dgm:resizeHandles val="exact"/>
        </dgm:presLayoutVars>
      </dgm:prSet>
      <dgm:spPr/>
    </dgm:pt>
    <dgm:pt modelId="{0B6C80BC-450B-4CFB-8297-7CDE1C23A936}" type="pres">
      <dgm:prSet presAssocID="{0D297A58-FCB6-475B-9B9D-ABB059549333}" presName="parentText" presStyleLbl="node1" presStyleIdx="0" presStyleCnt="1">
        <dgm:presLayoutVars>
          <dgm:chMax val="0"/>
          <dgm:bulletEnabled val="1"/>
        </dgm:presLayoutVars>
      </dgm:prSet>
      <dgm:spPr/>
    </dgm:pt>
  </dgm:ptLst>
  <dgm:cxnLst>
    <dgm:cxn modelId="{7FA3522D-0980-42EB-8047-32B79EA58B8E}" srcId="{32A94028-9A77-4AE3-9319-EC7BE0F9858B}" destId="{0D297A58-FCB6-475B-9B9D-ABB059549333}" srcOrd="0" destOrd="0" parTransId="{AE388B90-BE2C-49A2-B367-27E773B934EA}" sibTransId="{9A7D66A8-F80B-44D4-80AC-FB7917C7776A}"/>
    <dgm:cxn modelId="{2CC734B5-C0EA-4E51-A02D-28F2E6AEF0D8}" type="presOf" srcId="{32A94028-9A77-4AE3-9319-EC7BE0F9858B}" destId="{4763E4BE-55AF-4FB3-90B5-A3C80C2B10BD}" srcOrd="0" destOrd="0" presId="urn:microsoft.com/office/officeart/2005/8/layout/vList2"/>
    <dgm:cxn modelId="{F3070FD9-823E-4F7F-8EB6-AE099A22F446}" type="presOf" srcId="{0D297A58-FCB6-475B-9B9D-ABB059549333}" destId="{0B6C80BC-450B-4CFB-8297-7CDE1C23A936}" srcOrd="0" destOrd="0" presId="urn:microsoft.com/office/officeart/2005/8/layout/vList2"/>
    <dgm:cxn modelId="{B6A8DE9D-D4A1-40BC-A21A-01476F166741}" type="presParOf" srcId="{4763E4BE-55AF-4FB3-90B5-A3C80C2B10BD}" destId="{0B6C80BC-450B-4CFB-8297-7CDE1C23A936}"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65006B58-A68E-4214-96DC-020DBFDA495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F0F642AC-90E5-46A4-B4E3-A96AB14A3B35}">
      <dgm:prSet/>
      <dgm:spPr/>
      <dgm:t>
        <a:bodyPr/>
        <a:lstStyle/>
        <a:p>
          <a:pPr rtl="0"/>
          <a:r>
            <a:rPr lang="bg-BG" dirty="0"/>
            <a:t>Много малки подобрения </a:t>
          </a:r>
        </a:p>
      </dgm:t>
    </dgm:pt>
    <dgm:pt modelId="{B7DE3C53-1233-403A-A4A6-45AEFD5F7678}" type="parTrans" cxnId="{80692002-B1E6-456D-A1E3-8B7DAC77D7F9}">
      <dgm:prSet/>
      <dgm:spPr/>
      <dgm:t>
        <a:bodyPr/>
        <a:lstStyle/>
        <a:p>
          <a:endParaRPr lang="en-US"/>
        </a:p>
      </dgm:t>
    </dgm:pt>
    <dgm:pt modelId="{9CD376BB-928D-4EA3-891E-4BC5A86745A5}" type="sibTrans" cxnId="{80692002-B1E6-456D-A1E3-8B7DAC77D7F9}">
      <dgm:prSet/>
      <dgm:spPr/>
      <dgm:t>
        <a:bodyPr/>
        <a:lstStyle/>
        <a:p>
          <a:endParaRPr lang="en-US"/>
        </a:p>
      </dgm:t>
    </dgm:pt>
    <dgm:pt modelId="{7AC8FB1E-660A-4FEA-A432-FF4B4E136DA4}" type="pres">
      <dgm:prSet presAssocID="{65006B58-A68E-4214-96DC-020DBFDA495C}" presName="linear" presStyleCnt="0">
        <dgm:presLayoutVars>
          <dgm:animLvl val="lvl"/>
          <dgm:resizeHandles val="exact"/>
        </dgm:presLayoutVars>
      </dgm:prSet>
      <dgm:spPr/>
    </dgm:pt>
    <dgm:pt modelId="{D75BD4A9-9CEF-406A-91FC-2C8A9DC61596}" type="pres">
      <dgm:prSet presAssocID="{F0F642AC-90E5-46A4-B4E3-A96AB14A3B35}" presName="parentText" presStyleLbl="node1" presStyleIdx="0" presStyleCnt="1" custLinFactNeighborX="17445" custLinFactNeighborY="-4994">
        <dgm:presLayoutVars>
          <dgm:chMax val="0"/>
          <dgm:bulletEnabled val="1"/>
        </dgm:presLayoutVars>
      </dgm:prSet>
      <dgm:spPr/>
    </dgm:pt>
  </dgm:ptLst>
  <dgm:cxnLst>
    <dgm:cxn modelId="{80692002-B1E6-456D-A1E3-8B7DAC77D7F9}" srcId="{65006B58-A68E-4214-96DC-020DBFDA495C}" destId="{F0F642AC-90E5-46A4-B4E3-A96AB14A3B35}" srcOrd="0" destOrd="0" parTransId="{B7DE3C53-1233-403A-A4A6-45AEFD5F7678}" sibTransId="{9CD376BB-928D-4EA3-891E-4BC5A86745A5}"/>
    <dgm:cxn modelId="{A70FB53F-71C8-47EE-BEC1-DB1CC7B0F046}" type="presOf" srcId="{65006B58-A68E-4214-96DC-020DBFDA495C}" destId="{7AC8FB1E-660A-4FEA-A432-FF4B4E136DA4}" srcOrd="0" destOrd="0" presId="urn:microsoft.com/office/officeart/2005/8/layout/vList2"/>
    <dgm:cxn modelId="{31DE479B-9DED-4DE4-BCE7-040D5E36904B}" type="presOf" srcId="{F0F642AC-90E5-46A4-B4E3-A96AB14A3B35}" destId="{D75BD4A9-9CEF-406A-91FC-2C8A9DC61596}" srcOrd="0" destOrd="0" presId="urn:microsoft.com/office/officeart/2005/8/layout/vList2"/>
    <dgm:cxn modelId="{17B75D02-0C55-48B4-811C-596CD1F0BEE3}" type="presParOf" srcId="{7AC8FB1E-660A-4FEA-A432-FF4B4E136DA4}" destId="{D75BD4A9-9CEF-406A-91FC-2C8A9DC61596}"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829B2F2-B710-48EE-8684-8E595D2928F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1F3BB71-F9B0-4E9C-B464-7F580DE9EDB1}">
      <dgm:prSet/>
      <dgm:spPr/>
      <dgm:t>
        <a:bodyPr/>
        <a:lstStyle/>
        <a:p>
          <a:pPr rtl="0"/>
          <a:r>
            <a:rPr lang="bg-BG"/>
            <a:t>Голямо подобрение </a:t>
          </a:r>
        </a:p>
      </dgm:t>
    </dgm:pt>
    <dgm:pt modelId="{6140F70B-E19F-4507-8048-3A3158BE3D90}" type="parTrans" cxnId="{EF5BB442-B3A4-49B0-AEDE-3C4198B3935F}">
      <dgm:prSet/>
      <dgm:spPr/>
      <dgm:t>
        <a:bodyPr/>
        <a:lstStyle/>
        <a:p>
          <a:endParaRPr lang="en-US"/>
        </a:p>
      </dgm:t>
    </dgm:pt>
    <dgm:pt modelId="{A6839AB2-AF63-4B2F-9282-2D8206A50903}" type="sibTrans" cxnId="{EF5BB442-B3A4-49B0-AEDE-3C4198B3935F}">
      <dgm:prSet/>
      <dgm:spPr/>
      <dgm:t>
        <a:bodyPr/>
        <a:lstStyle/>
        <a:p>
          <a:endParaRPr lang="en-US"/>
        </a:p>
      </dgm:t>
    </dgm:pt>
    <dgm:pt modelId="{3B933B73-3F43-4CF9-8685-6752D60E0304}" type="pres">
      <dgm:prSet presAssocID="{E829B2F2-B710-48EE-8684-8E595D2928FE}" presName="linear" presStyleCnt="0">
        <dgm:presLayoutVars>
          <dgm:animLvl val="lvl"/>
          <dgm:resizeHandles val="exact"/>
        </dgm:presLayoutVars>
      </dgm:prSet>
      <dgm:spPr/>
    </dgm:pt>
    <dgm:pt modelId="{14427A59-62FC-4463-8554-DDB0F51C221F}" type="pres">
      <dgm:prSet presAssocID="{21F3BB71-F9B0-4E9C-B464-7F580DE9EDB1}" presName="parentText" presStyleLbl="node1" presStyleIdx="0" presStyleCnt="1">
        <dgm:presLayoutVars>
          <dgm:chMax val="0"/>
          <dgm:bulletEnabled val="1"/>
        </dgm:presLayoutVars>
      </dgm:prSet>
      <dgm:spPr/>
    </dgm:pt>
  </dgm:ptLst>
  <dgm:cxnLst>
    <dgm:cxn modelId="{EF5BB442-B3A4-49B0-AEDE-3C4198B3935F}" srcId="{E829B2F2-B710-48EE-8684-8E595D2928FE}" destId="{21F3BB71-F9B0-4E9C-B464-7F580DE9EDB1}" srcOrd="0" destOrd="0" parTransId="{6140F70B-E19F-4507-8048-3A3158BE3D90}" sibTransId="{A6839AB2-AF63-4B2F-9282-2D8206A50903}"/>
    <dgm:cxn modelId="{532481A8-2C12-4BE0-A247-34DEEA5985F4}" type="presOf" srcId="{21F3BB71-F9B0-4E9C-B464-7F580DE9EDB1}" destId="{14427A59-62FC-4463-8554-DDB0F51C221F}" srcOrd="0" destOrd="0" presId="urn:microsoft.com/office/officeart/2005/8/layout/vList2"/>
    <dgm:cxn modelId="{E8FE90AC-40DF-433C-9D4D-3776CB14E144}" type="presOf" srcId="{E829B2F2-B710-48EE-8684-8E595D2928FE}" destId="{3B933B73-3F43-4CF9-8685-6752D60E0304}" srcOrd="0" destOrd="0" presId="urn:microsoft.com/office/officeart/2005/8/layout/vList2"/>
    <dgm:cxn modelId="{8E5A2113-29AD-4387-882A-0CAC49193DAE}" type="presParOf" srcId="{3B933B73-3F43-4CF9-8685-6752D60E0304}" destId="{14427A59-62FC-4463-8554-DDB0F51C221F}"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CAF0C07-9D8D-4D79-9B78-B1C7AE6C1B6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A7DED9E-A002-4B7D-9119-572DAF81AD4F}">
      <dgm:prSet custT="1"/>
      <dgm:spPr/>
      <dgm:t>
        <a:bodyPr/>
        <a:lstStyle/>
        <a:p>
          <a:pPr rtl="0"/>
          <a:r>
            <a:rPr lang="bg-BG" sz="1800" dirty="0"/>
            <a:t>Подобрение</a:t>
          </a:r>
        </a:p>
      </dgm:t>
    </dgm:pt>
    <dgm:pt modelId="{425E65A4-0370-49F3-BA7E-A4C3B98C3B4A}" type="parTrans" cxnId="{0B7E9FF5-B1CD-43AF-A4FC-3C5D469488BD}">
      <dgm:prSet/>
      <dgm:spPr/>
      <dgm:t>
        <a:bodyPr/>
        <a:lstStyle/>
        <a:p>
          <a:endParaRPr lang="en-US"/>
        </a:p>
      </dgm:t>
    </dgm:pt>
    <dgm:pt modelId="{C54F4A07-2672-4231-828A-B1C1E2B003C6}" type="sibTrans" cxnId="{0B7E9FF5-B1CD-43AF-A4FC-3C5D469488BD}">
      <dgm:prSet/>
      <dgm:spPr/>
      <dgm:t>
        <a:bodyPr/>
        <a:lstStyle/>
        <a:p>
          <a:endParaRPr lang="en-US"/>
        </a:p>
      </dgm:t>
    </dgm:pt>
    <dgm:pt modelId="{E4DDDABE-F209-4736-8721-B163EEC0AD58}" type="pres">
      <dgm:prSet presAssocID="{BCAF0C07-9D8D-4D79-9B78-B1C7AE6C1B6A}" presName="linear" presStyleCnt="0">
        <dgm:presLayoutVars>
          <dgm:animLvl val="lvl"/>
          <dgm:resizeHandles val="exact"/>
        </dgm:presLayoutVars>
      </dgm:prSet>
      <dgm:spPr/>
    </dgm:pt>
    <dgm:pt modelId="{A4D2131E-4177-47A8-B4C0-BC0E5BE767EA}" type="pres">
      <dgm:prSet presAssocID="{4A7DED9E-A002-4B7D-9119-572DAF81AD4F}" presName="parentText" presStyleLbl="node1" presStyleIdx="0" presStyleCnt="1" custLinFactNeighborX="-27307" custLinFactNeighborY="-9510">
        <dgm:presLayoutVars>
          <dgm:chMax val="0"/>
          <dgm:bulletEnabled val="1"/>
        </dgm:presLayoutVars>
      </dgm:prSet>
      <dgm:spPr/>
    </dgm:pt>
  </dgm:ptLst>
  <dgm:cxnLst>
    <dgm:cxn modelId="{C2B8A124-430D-4C01-9434-68EC5938B88A}" type="presOf" srcId="{4A7DED9E-A002-4B7D-9119-572DAF81AD4F}" destId="{A4D2131E-4177-47A8-B4C0-BC0E5BE767EA}" srcOrd="0" destOrd="0" presId="urn:microsoft.com/office/officeart/2005/8/layout/vList2"/>
    <dgm:cxn modelId="{029726A7-2E22-4962-9E79-056400F56438}" type="presOf" srcId="{BCAF0C07-9D8D-4D79-9B78-B1C7AE6C1B6A}" destId="{E4DDDABE-F209-4736-8721-B163EEC0AD58}" srcOrd="0" destOrd="0" presId="urn:microsoft.com/office/officeart/2005/8/layout/vList2"/>
    <dgm:cxn modelId="{0B7E9FF5-B1CD-43AF-A4FC-3C5D469488BD}" srcId="{BCAF0C07-9D8D-4D79-9B78-B1C7AE6C1B6A}" destId="{4A7DED9E-A002-4B7D-9119-572DAF81AD4F}" srcOrd="0" destOrd="0" parTransId="{425E65A4-0370-49F3-BA7E-A4C3B98C3B4A}" sibTransId="{C54F4A07-2672-4231-828A-B1C1E2B003C6}"/>
    <dgm:cxn modelId="{2C0ECB82-3AC7-4C0D-A531-8418F5BB0589}" type="presParOf" srcId="{E4DDDABE-F209-4736-8721-B163EEC0AD58}" destId="{A4D2131E-4177-47A8-B4C0-BC0E5BE767EA}"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19C580FD-16BF-47BC-B8D2-30AB850F0935}"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A22E8F22-C966-43F3-B470-81059D8FFD9D}">
      <dgm:prSet custT="1"/>
      <dgm:spPr/>
      <dgm:t>
        <a:bodyPr/>
        <a:lstStyle/>
        <a:p>
          <a:pPr rtl="0"/>
          <a:r>
            <a:rPr lang="bg-BG" sz="2000" dirty="0"/>
            <a:t>Иновация</a:t>
          </a:r>
        </a:p>
      </dgm:t>
    </dgm:pt>
    <dgm:pt modelId="{C1846BE7-0915-4130-B728-9B0B13B2998E}" type="parTrans" cxnId="{1B555452-AB7D-4449-A175-B8F7EDB5FFCC}">
      <dgm:prSet/>
      <dgm:spPr/>
      <dgm:t>
        <a:bodyPr/>
        <a:lstStyle/>
        <a:p>
          <a:endParaRPr lang="en-US"/>
        </a:p>
      </dgm:t>
    </dgm:pt>
    <dgm:pt modelId="{B3BD82A8-2E5E-46B5-836F-A5B0AA0A12D4}" type="sibTrans" cxnId="{1B555452-AB7D-4449-A175-B8F7EDB5FFCC}">
      <dgm:prSet/>
      <dgm:spPr/>
      <dgm:t>
        <a:bodyPr/>
        <a:lstStyle/>
        <a:p>
          <a:endParaRPr lang="en-US"/>
        </a:p>
      </dgm:t>
    </dgm:pt>
    <dgm:pt modelId="{F6409343-CDD2-4B85-8C69-EFE43917946A}" type="pres">
      <dgm:prSet presAssocID="{19C580FD-16BF-47BC-B8D2-30AB850F0935}" presName="linear" presStyleCnt="0">
        <dgm:presLayoutVars>
          <dgm:animLvl val="lvl"/>
          <dgm:resizeHandles val="exact"/>
        </dgm:presLayoutVars>
      </dgm:prSet>
      <dgm:spPr/>
    </dgm:pt>
    <dgm:pt modelId="{96A6852E-7043-4B11-85D3-D8C1D123C680}" type="pres">
      <dgm:prSet presAssocID="{A22E8F22-C966-43F3-B470-81059D8FFD9D}" presName="parentText" presStyleLbl="node1" presStyleIdx="0" presStyleCnt="1" custLinFactNeighborX="-14295" custLinFactNeighborY="0">
        <dgm:presLayoutVars>
          <dgm:chMax val="0"/>
          <dgm:bulletEnabled val="1"/>
        </dgm:presLayoutVars>
      </dgm:prSet>
      <dgm:spPr/>
    </dgm:pt>
  </dgm:ptLst>
  <dgm:cxnLst>
    <dgm:cxn modelId="{1B555452-AB7D-4449-A175-B8F7EDB5FFCC}" srcId="{19C580FD-16BF-47BC-B8D2-30AB850F0935}" destId="{A22E8F22-C966-43F3-B470-81059D8FFD9D}" srcOrd="0" destOrd="0" parTransId="{C1846BE7-0915-4130-B728-9B0B13B2998E}" sibTransId="{B3BD82A8-2E5E-46B5-836F-A5B0AA0A12D4}"/>
    <dgm:cxn modelId="{F7A26EBB-C2FD-4102-B683-B927C5EEE71B}" type="presOf" srcId="{A22E8F22-C966-43F3-B470-81059D8FFD9D}" destId="{96A6852E-7043-4B11-85D3-D8C1D123C680}" srcOrd="0" destOrd="0" presId="urn:microsoft.com/office/officeart/2005/8/layout/vList2"/>
    <dgm:cxn modelId="{224EA3EE-C746-4A6E-BC87-89AE2ACBD638}" type="presOf" srcId="{19C580FD-16BF-47BC-B8D2-30AB850F0935}" destId="{F6409343-CDD2-4B85-8C69-EFE43917946A}" srcOrd="0" destOrd="0" presId="urn:microsoft.com/office/officeart/2005/8/layout/vList2"/>
    <dgm:cxn modelId="{8D6C99C3-366C-40A6-9C6C-CB6C06DBA149}" type="presParOf" srcId="{F6409343-CDD2-4B85-8C69-EFE43917946A}" destId="{96A6852E-7043-4B11-85D3-D8C1D123C680}"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E5177AD6-18FD-4AA0-91A1-A2CE8815165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97DD1B0F-F672-46CA-BAA3-9113735B215D}">
      <dgm:prSet/>
      <dgm:spPr/>
      <dgm:t>
        <a:bodyPr/>
        <a:lstStyle/>
        <a:p>
          <a:pPr rtl="0"/>
          <a:r>
            <a:rPr lang="ru-RU"/>
            <a:t>Преглед на актуалните тълкувания и приложения на регулаторните очаквания, нормативни промени. </a:t>
          </a:r>
          <a:endParaRPr lang="bg-BG"/>
        </a:p>
      </dgm:t>
    </dgm:pt>
    <dgm:pt modelId="{24007C95-E23D-4D3E-8061-43F267F4F223}" type="parTrans" cxnId="{DB1BF605-9AA8-4843-B537-94ED713B5020}">
      <dgm:prSet/>
      <dgm:spPr/>
      <dgm:t>
        <a:bodyPr/>
        <a:lstStyle/>
        <a:p>
          <a:endParaRPr lang="en-US"/>
        </a:p>
      </dgm:t>
    </dgm:pt>
    <dgm:pt modelId="{9B61B68A-55F3-4CD6-AFF1-EEA41AE434FF}" type="sibTrans" cxnId="{DB1BF605-9AA8-4843-B537-94ED713B5020}">
      <dgm:prSet/>
      <dgm:spPr/>
      <dgm:t>
        <a:bodyPr/>
        <a:lstStyle/>
        <a:p>
          <a:endParaRPr lang="en-US"/>
        </a:p>
      </dgm:t>
    </dgm:pt>
    <dgm:pt modelId="{93D46F4E-AE89-4A16-8E8E-DACB6126837F}">
      <dgm:prSet/>
      <dgm:spPr/>
      <dgm:t>
        <a:bodyPr/>
        <a:lstStyle/>
        <a:p>
          <a:pPr rtl="0"/>
          <a:endParaRPr lang="bg-BG"/>
        </a:p>
      </dgm:t>
    </dgm:pt>
    <dgm:pt modelId="{5BA0BA67-1345-41F2-938E-3A7EE8CE3495}" type="parTrans" cxnId="{A171469C-B41E-4F07-A507-C511AEE312E2}">
      <dgm:prSet/>
      <dgm:spPr/>
      <dgm:t>
        <a:bodyPr/>
        <a:lstStyle/>
        <a:p>
          <a:endParaRPr lang="en-US"/>
        </a:p>
      </dgm:t>
    </dgm:pt>
    <dgm:pt modelId="{7825585F-07E1-44E9-B5FA-80423DA5C8F7}" type="sibTrans" cxnId="{A171469C-B41E-4F07-A507-C511AEE312E2}">
      <dgm:prSet/>
      <dgm:spPr/>
      <dgm:t>
        <a:bodyPr/>
        <a:lstStyle/>
        <a:p>
          <a:endParaRPr lang="en-US"/>
        </a:p>
      </dgm:t>
    </dgm:pt>
    <dgm:pt modelId="{3E5F30C3-BCCA-4B97-86A2-C196C7A040FD}">
      <dgm:prSet/>
      <dgm:spPr/>
      <dgm:t>
        <a:bodyPr/>
        <a:lstStyle/>
        <a:p>
          <a:pPr rtl="0"/>
          <a:r>
            <a:rPr lang="ru-RU" dirty="0"/>
            <a:t>Адаптиране на одобрените промени в съдържанието на СОП, оперативни документи (записи), инструкции и ръководства. </a:t>
          </a:r>
          <a:endParaRPr lang="bg-BG" dirty="0"/>
        </a:p>
      </dgm:t>
    </dgm:pt>
    <dgm:pt modelId="{90849AD8-D33F-44DC-A78D-EECF9E49E4B5}" type="parTrans" cxnId="{2AF60AD6-2888-4B24-9A11-5C61A35ABFCC}">
      <dgm:prSet/>
      <dgm:spPr/>
      <dgm:t>
        <a:bodyPr/>
        <a:lstStyle/>
        <a:p>
          <a:endParaRPr lang="en-US"/>
        </a:p>
      </dgm:t>
    </dgm:pt>
    <dgm:pt modelId="{CADCFBCC-C455-4181-B95F-3D64F5C1ADEE}" type="sibTrans" cxnId="{2AF60AD6-2888-4B24-9A11-5C61A35ABFCC}">
      <dgm:prSet/>
      <dgm:spPr/>
      <dgm:t>
        <a:bodyPr/>
        <a:lstStyle/>
        <a:p>
          <a:endParaRPr lang="en-US"/>
        </a:p>
      </dgm:t>
    </dgm:pt>
    <dgm:pt modelId="{3A805D4A-3949-4034-9CB1-F3C0301DC055}">
      <dgm:prSet/>
      <dgm:spPr/>
      <dgm:t>
        <a:bodyPr/>
        <a:lstStyle/>
        <a:p>
          <a:pPr rtl="0"/>
          <a:r>
            <a:rPr lang="ru-RU" dirty="0"/>
            <a:t>Архивиране </a:t>
          </a:r>
          <a:endParaRPr lang="bg-BG" dirty="0"/>
        </a:p>
      </dgm:t>
    </dgm:pt>
    <dgm:pt modelId="{2D90D027-CAF7-4EE8-BEB1-2B30B364D892}" type="parTrans" cxnId="{BC557742-0F98-43C7-AFC4-5BBEE8F04FC4}">
      <dgm:prSet/>
      <dgm:spPr/>
      <dgm:t>
        <a:bodyPr/>
        <a:lstStyle/>
        <a:p>
          <a:endParaRPr lang="en-US"/>
        </a:p>
      </dgm:t>
    </dgm:pt>
    <dgm:pt modelId="{0FA9A317-9333-4DB9-AA20-F587A7AD3722}" type="sibTrans" cxnId="{BC557742-0F98-43C7-AFC4-5BBEE8F04FC4}">
      <dgm:prSet/>
      <dgm:spPr/>
      <dgm:t>
        <a:bodyPr/>
        <a:lstStyle/>
        <a:p>
          <a:endParaRPr lang="en-US"/>
        </a:p>
      </dgm:t>
    </dgm:pt>
    <dgm:pt modelId="{123AE729-B78A-4E44-9625-C2BADF3BA503}">
      <dgm:prSet/>
      <dgm:spPr/>
      <dgm:t>
        <a:bodyPr/>
        <a:lstStyle/>
        <a:p>
          <a:pPr rtl="0"/>
          <a:endParaRPr lang="bg-BG" dirty="0"/>
        </a:p>
      </dgm:t>
    </dgm:pt>
    <dgm:pt modelId="{FB9CC868-654E-405C-AD54-7669BD03C50F}" type="parTrans" cxnId="{FDCE4E6D-025C-4E42-BB95-3310A3E74D82}">
      <dgm:prSet/>
      <dgm:spPr/>
      <dgm:t>
        <a:bodyPr/>
        <a:lstStyle/>
        <a:p>
          <a:endParaRPr lang="en-US"/>
        </a:p>
      </dgm:t>
    </dgm:pt>
    <dgm:pt modelId="{82CDB6F1-B8A5-4274-8656-684E39FCC656}" type="sibTrans" cxnId="{FDCE4E6D-025C-4E42-BB95-3310A3E74D82}">
      <dgm:prSet/>
      <dgm:spPr/>
      <dgm:t>
        <a:bodyPr/>
        <a:lstStyle/>
        <a:p>
          <a:endParaRPr lang="en-US"/>
        </a:p>
      </dgm:t>
    </dgm:pt>
    <dgm:pt modelId="{22589A3C-721E-4F7D-B02C-4025AF17EAD1}" type="pres">
      <dgm:prSet presAssocID="{E5177AD6-18FD-4AA0-91A1-A2CE88151657}" presName="cycle" presStyleCnt="0">
        <dgm:presLayoutVars>
          <dgm:dir/>
          <dgm:resizeHandles val="exact"/>
        </dgm:presLayoutVars>
      </dgm:prSet>
      <dgm:spPr/>
    </dgm:pt>
    <dgm:pt modelId="{3AB3430E-1FB0-4C0C-BEF4-CABFB3DF813D}" type="pres">
      <dgm:prSet presAssocID="{97DD1B0F-F672-46CA-BAA3-9113735B215D}" presName="node" presStyleLbl="node1" presStyleIdx="0" presStyleCnt="2">
        <dgm:presLayoutVars>
          <dgm:bulletEnabled val="1"/>
        </dgm:presLayoutVars>
      </dgm:prSet>
      <dgm:spPr/>
    </dgm:pt>
    <dgm:pt modelId="{13326D57-61F5-49CC-A39C-BECE0743F8A1}" type="pres">
      <dgm:prSet presAssocID="{9B61B68A-55F3-4CD6-AFF1-EEA41AE434FF}" presName="sibTrans" presStyleLbl="sibTrans2D1" presStyleIdx="0" presStyleCnt="2"/>
      <dgm:spPr/>
    </dgm:pt>
    <dgm:pt modelId="{FB9DEA91-AECB-446D-8EC7-F06B4CADE543}" type="pres">
      <dgm:prSet presAssocID="{9B61B68A-55F3-4CD6-AFF1-EEA41AE434FF}" presName="connectorText" presStyleLbl="sibTrans2D1" presStyleIdx="0" presStyleCnt="2"/>
      <dgm:spPr/>
    </dgm:pt>
    <dgm:pt modelId="{687737DF-B1CC-4787-83F5-1150FA1F833E}" type="pres">
      <dgm:prSet presAssocID="{93D46F4E-AE89-4A16-8E8E-DACB6126837F}" presName="node" presStyleLbl="node1" presStyleIdx="1" presStyleCnt="2">
        <dgm:presLayoutVars>
          <dgm:bulletEnabled val="1"/>
        </dgm:presLayoutVars>
      </dgm:prSet>
      <dgm:spPr/>
    </dgm:pt>
    <dgm:pt modelId="{34D33480-9BFC-4BC5-B169-7D397CB9843A}" type="pres">
      <dgm:prSet presAssocID="{7825585F-07E1-44E9-B5FA-80423DA5C8F7}" presName="sibTrans" presStyleLbl="sibTrans2D1" presStyleIdx="1" presStyleCnt="2"/>
      <dgm:spPr/>
    </dgm:pt>
    <dgm:pt modelId="{EA7149CF-09D9-4F50-A189-CF5305D3A529}" type="pres">
      <dgm:prSet presAssocID="{7825585F-07E1-44E9-B5FA-80423DA5C8F7}" presName="connectorText" presStyleLbl="sibTrans2D1" presStyleIdx="1" presStyleCnt="2"/>
      <dgm:spPr/>
    </dgm:pt>
  </dgm:ptLst>
  <dgm:cxnLst>
    <dgm:cxn modelId="{D455BB02-4B63-4D3C-9902-C11814167414}" type="presOf" srcId="{E5177AD6-18FD-4AA0-91A1-A2CE88151657}" destId="{22589A3C-721E-4F7D-B02C-4025AF17EAD1}" srcOrd="0" destOrd="0" presId="urn:microsoft.com/office/officeart/2005/8/layout/cycle2"/>
    <dgm:cxn modelId="{DB1BF605-9AA8-4843-B537-94ED713B5020}" srcId="{E5177AD6-18FD-4AA0-91A1-A2CE88151657}" destId="{97DD1B0F-F672-46CA-BAA3-9113735B215D}" srcOrd="0" destOrd="0" parTransId="{24007C95-E23D-4D3E-8061-43F267F4F223}" sibTransId="{9B61B68A-55F3-4CD6-AFF1-EEA41AE434FF}"/>
    <dgm:cxn modelId="{60A10D3B-11DF-46D9-9761-CB11D5D17100}" type="presOf" srcId="{7825585F-07E1-44E9-B5FA-80423DA5C8F7}" destId="{34D33480-9BFC-4BC5-B169-7D397CB9843A}" srcOrd="0" destOrd="0" presId="urn:microsoft.com/office/officeart/2005/8/layout/cycle2"/>
    <dgm:cxn modelId="{BC557742-0F98-43C7-AFC4-5BBEE8F04FC4}" srcId="{93D46F4E-AE89-4A16-8E8E-DACB6126837F}" destId="{3A805D4A-3949-4034-9CB1-F3C0301DC055}" srcOrd="2" destOrd="0" parTransId="{2D90D027-CAF7-4EE8-BEB1-2B30B364D892}" sibTransId="{0FA9A317-9333-4DB9-AA20-F587A7AD3722}"/>
    <dgm:cxn modelId="{C38B0764-CF9B-462B-98B8-544211F952E2}" type="presOf" srcId="{3E5F30C3-BCCA-4B97-86A2-C196C7A040FD}" destId="{687737DF-B1CC-4787-83F5-1150FA1F833E}" srcOrd="0" destOrd="1" presId="urn:microsoft.com/office/officeart/2005/8/layout/cycle2"/>
    <dgm:cxn modelId="{FDCE4E6D-025C-4E42-BB95-3310A3E74D82}" srcId="{93D46F4E-AE89-4A16-8E8E-DACB6126837F}" destId="{123AE729-B78A-4E44-9625-C2BADF3BA503}" srcOrd="1" destOrd="0" parTransId="{FB9CC868-654E-405C-AD54-7669BD03C50F}" sibTransId="{82CDB6F1-B8A5-4274-8656-684E39FCC656}"/>
    <dgm:cxn modelId="{AB1B9B4D-EF6D-4F56-8220-C42A0D22E914}" type="presOf" srcId="{93D46F4E-AE89-4A16-8E8E-DACB6126837F}" destId="{687737DF-B1CC-4787-83F5-1150FA1F833E}" srcOrd="0" destOrd="0" presId="urn:microsoft.com/office/officeart/2005/8/layout/cycle2"/>
    <dgm:cxn modelId="{19586571-7A15-4CAB-AC85-AD1696453AEC}" type="presOf" srcId="{9B61B68A-55F3-4CD6-AFF1-EEA41AE434FF}" destId="{13326D57-61F5-49CC-A39C-BECE0743F8A1}" srcOrd="0" destOrd="0" presId="urn:microsoft.com/office/officeart/2005/8/layout/cycle2"/>
    <dgm:cxn modelId="{34530D53-DE9F-492C-B2E6-C6009ECC9F7D}" type="presOf" srcId="{7825585F-07E1-44E9-B5FA-80423DA5C8F7}" destId="{EA7149CF-09D9-4F50-A189-CF5305D3A529}" srcOrd="1" destOrd="0" presId="urn:microsoft.com/office/officeart/2005/8/layout/cycle2"/>
    <dgm:cxn modelId="{0AFBDA90-59D4-43EC-90BC-1821F125802D}" type="presOf" srcId="{123AE729-B78A-4E44-9625-C2BADF3BA503}" destId="{687737DF-B1CC-4787-83F5-1150FA1F833E}" srcOrd="0" destOrd="2" presId="urn:microsoft.com/office/officeart/2005/8/layout/cycle2"/>
    <dgm:cxn modelId="{DBB1CD96-38C6-4A8E-9757-66D9D657E244}" type="presOf" srcId="{9B61B68A-55F3-4CD6-AFF1-EEA41AE434FF}" destId="{FB9DEA91-AECB-446D-8EC7-F06B4CADE543}" srcOrd="1" destOrd="0" presId="urn:microsoft.com/office/officeart/2005/8/layout/cycle2"/>
    <dgm:cxn modelId="{A171469C-B41E-4F07-A507-C511AEE312E2}" srcId="{E5177AD6-18FD-4AA0-91A1-A2CE88151657}" destId="{93D46F4E-AE89-4A16-8E8E-DACB6126837F}" srcOrd="1" destOrd="0" parTransId="{5BA0BA67-1345-41F2-938E-3A7EE8CE3495}" sibTransId="{7825585F-07E1-44E9-B5FA-80423DA5C8F7}"/>
    <dgm:cxn modelId="{FE7428A6-1841-4DDE-8FA3-FF9A508688E8}" type="presOf" srcId="{97DD1B0F-F672-46CA-BAA3-9113735B215D}" destId="{3AB3430E-1FB0-4C0C-BEF4-CABFB3DF813D}" srcOrd="0" destOrd="0" presId="urn:microsoft.com/office/officeart/2005/8/layout/cycle2"/>
    <dgm:cxn modelId="{2AF60AD6-2888-4B24-9A11-5C61A35ABFCC}" srcId="{93D46F4E-AE89-4A16-8E8E-DACB6126837F}" destId="{3E5F30C3-BCCA-4B97-86A2-C196C7A040FD}" srcOrd="0" destOrd="0" parTransId="{90849AD8-D33F-44DC-A78D-EECF9E49E4B5}" sibTransId="{CADCFBCC-C455-4181-B95F-3D64F5C1ADEE}"/>
    <dgm:cxn modelId="{814D2ADD-5F15-4CEB-87CC-202F1EA8C8A0}" type="presOf" srcId="{3A805D4A-3949-4034-9CB1-F3C0301DC055}" destId="{687737DF-B1CC-4787-83F5-1150FA1F833E}" srcOrd="0" destOrd="3" presId="urn:microsoft.com/office/officeart/2005/8/layout/cycle2"/>
    <dgm:cxn modelId="{FB434C86-C16E-4E97-8978-93C06D4CFEB5}" type="presParOf" srcId="{22589A3C-721E-4F7D-B02C-4025AF17EAD1}" destId="{3AB3430E-1FB0-4C0C-BEF4-CABFB3DF813D}" srcOrd="0" destOrd="0" presId="urn:microsoft.com/office/officeart/2005/8/layout/cycle2"/>
    <dgm:cxn modelId="{708F73BA-6866-4538-98FE-67E6AAAB5891}" type="presParOf" srcId="{22589A3C-721E-4F7D-B02C-4025AF17EAD1}" destId="{13326D57-61F5-49CC-A39C-BECE0743F8A1}" srcOrd="1" destOrd="0" presId="urn:microsoft.com/office/officeart/2005/8/layout/cycle2"/>
    <dgm:cxn modelId="{97B72F49-AE8C-4DAA-B4DC-3DC8865038A0}" type="presParOf" srcId="{13326D57-61F5-49CC-A39C-BECE0743F8A1}" destId="{FB9DEA91-AECB-446D-8EC7-F06B4CADE543}" srcOrd="0" destOrd="0" presId="urn:microsoft.com/office/officeart/2005/8/layout/cycle2"/>
    <dgm:cxn modelId="{375AF688-8160-46C8-976B-95EF5B3F4016}" type="presParOf" srcId="{22589A3C-721E-4F7D-B02C-4025AF17EAD1}" destId="{687737DF-B1CC-4787-83F5-1150FA1F833E}" srcOrd="2" destOrd="0" presId="urn:microsoft.com/office/officeart/2005/8/layout/cycle2"/>
    <dgm:cxn modelId="{A95CCE77-5C52-41A7-81A8-F76B1B7AF13C}" type="presParOf" srcId="{22589A3C-721E-4F7D-B02C-4025AF17EAD1}" destId="{34D33480-9BFC-4BC5-B169-7D397CB9843A}" srcOrd="3" destOrd="0" presId="urn:microsoft.com/office/officeart/2005/8/layout/cycle2"/>
    <dgm:cxn modelId="{3368E9BC-CF69-4661-81B4-FD80AE3624E6}" type="presParOf" srcId="{34D33480-9BFC-4BC5-B169-7D397CB9843A}" destId="{EA7149CF-09D9-4F50-A189-CF5305D3A529}"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D7F03E1-AB44-420B-A144-42F3B5B394D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bg-BG"/>
        </a:p>
      </dgm:t>
    </dgm:pt>
    <dgm:pt modelId="{D72BA7C5-7D55-467B-B8CA-76A71FEBE250}">
      <dgm:prSet/>
      <dgm:spPr/>
      <dgm:t>
        <a:bodyPr/>
        <a:lstStyle/>
        <a:p>
          <a:r>
            <a:rPr lang="ru-RU"/>
            <a:t>Предвид значителните регулаторни промени и рисковете за околната среда, спазването на изискванията е по-сложно и по-важно от всякога.</a:t>
          </a:r>
          <a:endParaRPr lang="bg-BG"/>
        </a:p>
      </dgm:t>
    </dgm:pt>
    <dgm:pt modelId="{65455869-4EB2-4480-B09E-09DB3EAC7304}" type="parTrans" cxnId="{707CF3CD-4F72-461F-AB95-F8A772BEA9F0}">
      <dgm:prSet/>
      <dgm:spPr/>
      <dgm:t>
        <a:bodyPr/>
        <a:lstStyle/>
        <a:p>
          <a:endParaRPr lang="bg-BG"/>
        </a:p>
      </dgm:t>
    </dgm:pt>
    <dgm:pt modelId="{693E7377-F8A7-4163-887D-DD4452C2AB77}" type="sibTrans" cxnId="{707CF3CD-4F72-461F-AB95-F8A772BEA9F0}">
      <dgm:prSet/>
      <dgm:spPr/>
      <dgm:t>
        <a:bodyPr/>
        <a:lstStyle/>
        <a:p>
          <a:endParaRPr lang="bg-BG"/>
        </a:p>
      </dgm:t>
    </dgm:pt>
    <dgm:pt modelId="{0BCA72B2-B53E-4842-A58B-0F8F405908F3}" type="pres">
      <dgm:prSet presAssocID="{0D7F03E1-AB44-420B-A144-42F3B5B394DE}" presName="linear" presStyleCnt="0">
        <dgm:presLayoutVars>
          <dgm:animLvl val="lvl"/>
          <dgm:resizeHandles val="exact"/>
        </dgm:presLayoutVars>
      </dgm:prSet>
      <dgm:spPr/>
    </dgm:pt>
    <dgm:pt modelId="{FC304E47-D5BA-41AA-B840-7E67A1FCD1E3}" type="pres">
      <dgm:prSet presAssocID="{D72BA7C5-7D55-467B-B8CA-76A71FEBE250}" presName="parentText" presStyleLbl="node1" presStyleIdx="0" presStyleCnt="1">
        <dgm:presLayoutVars>
          <dgm:chMax val="0"/>
          <dgm:bulletEnabled val="1"/>
        </dgm:presLayoutVars>
      </dgm:prSet>
      <dgm:spPr/>
    </dgm:pt>
  </dgm:ptLst>
  <dgm:cxnLst>
    <dgm:cxn modelId="{707CF3CD-4F72-461F-AB95-F8A772BEA9F0}" srcId="{0D7F03E1-AB44-420B-A144-42F3B5B394DE}" destId="{D72BA7C5-7D55-467B-B8CA-76A71FEBE250}" srcOrd="0" destOrd="0" parTransId="{65455869-4EB2-4480-B09E-09DB3EAC7304}" sibTransId="{693E7377-F8A7-4163-887D-DD4452C2AB77}"/>
    <dgm:cxn modelId="{53747CD4-2B06-4BCE-B18E-5D56C39B8769}" type="presOf" srcId="{0D7F03E1-AB44-420B-A144-42F3B5B394DE}" destId="{0BCA72B2-B53E-4842-A58B-0F8F405908F3}" srcOrd="0" destOrd="0" presId="urn:microsoft.com/office/officeart/2005/8/layout/vList2"/>
    <dgm:cxn modelId="{C5ACBBF3-DC4D-48CC-AB13-8243FF55C024}" type="presOf" srcId="{D72BA7C5-7D55-467B-B8CA-76A71FEBE250}" destId="{FC304E47-D5BA-41AA-B840-7E67A1FCD1E3}" srcOrd="0" destOrd="0" presId="urn:microsoft.com/office/officeart/2005/8/layout/vList2"/>
    <dgm:cxn modelId="{5C746848-23CA-4815-BD7B-D709BA112BA7}" type="presParOf" srcId="{0BCA72B2-B53E-4842-A58B-0F8F405908F3}" destId="{FC304E47-D5BA-41AA-B840-7E67A1FCD1E3}"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7DB838F8-F05F-4FE8-852F-47167ABC3625}" type="doc">
      <dgm:prSet loTypeId="urn:microsoft.com/office/officeart/2005/8/layout/cycle8" loCatId="cycle" qsTypeId="urn:microsoft.com/office/officeart/2005/8/quickstyle/simple1" qsCatId="simple" csTypeId="urn:microsoft.com/office/officeart/2005/8/colors/accent1_2" csCatId="accent1" phldr="1"/>
      <dgm:spPr/>
      <dgm:t>
        <a:bodyPr/>
        <a:lstStyle/>
        <a:p>
          <a:endParaRPr lang="en-US"/>
        </a:p>
      </dgm:t>
    </dgm:pt>
    <dgm:pt modelId="{49EC199D-3294-4ABD-9AF9-64FA2DECE523}">
      <dgm:prSet custT="1"/>
      <dgm:spPr/>
      <dgm:t>
        <a:bodyPr/>
        <a:lstStyle/>
        <a:p>
          <a:pPr rtl="0"/>
          <a:r>
            <a:rPr lang="bg-BG" sz="1600" b="1" dirty="0">
              <a:latin typeface="Century Gothic" panose="020B0502020202020204" pitchFamily="34" charset="0"/>
            </a:rPr>
            <a:t>Интегрираната Системата за управление  гарантира изпълнение на целите  и удовлетвореност на нуждите на клиентите.</a:t>
          </a:r>
        </a:p>
      </dgm:t>
    </dgm:pt>
    <dgm:pt modelId="{37ED25D3-D0A2-4628-A29C-7D12BB5A847C}" type="parTrans" cxnId="{AFED5A65-F98C-43BF-9261-BB6F8A5D1444}">
      <dgm:prSet/>
      <dgm:spPr/>
      <dgm:t>
        <a:bodyPr/>
        <a:lstStyle/>
        <a:p>
          <a:endParaRPr lang="en-US"/>
        </a:p>
      </dgm:t>
    </dgm:pt>
    <dgm:pt modelId="{5EA74A2B-576F-41A9-A892-743755B0FC96}" type="sibTrans" cxnId="{AFED5A65-F98C-43BF-9261-BB6F8A5D1444}">
      <dgm:prSet/>
      <dgm:spPr/>
      <dgm:t>
        <a:bodyPr/>
        <a:lstStyle/>
        <a:p>
          <a:endParaRPr lang="en-US"/>
        </a:p>
      </dgm:t>
    </dgm:pt>
    <dgm:pt modelId="{18F4C602-77B9-4400-BD6E-AF4BE25EC43E}" type="pres">
      <dgm:prSet presAssocID="{7DB838F8-F05F-4FE8-852F-47167ABC3625}" presName="compositeShape" presStyleCnt="0">
        <dgm:presLayoutVars>
          <dgm:chMax val="7"/>
          <dgm:dir/>
          <dgm:resizeHandles val="exact"/>
        </dgm:presLayoutVars>
      </dgm:prSet>
      <dgm:spPr/>
    </dgm:pt>
    <dgm:pt modelId="{D961D323-49D3-4B38-8A5F-C765566C70DB}" type="pres">
      <dgm:prSet presAssocID="{7DB838F8-F05F-4FE8-852F-47167ABC3625}" presName="wedge1" presStyleLbl="node1" presStyleIdx="0" presStyleCnt="1" custScaleX="126698" custLinFactNeighborX="22445" custLinFactNeighborY="-123"/>
      <dgm:spPr/>
    </dgm:pt>
    <dgm:pt modelId="{4FF36242-D6A5-44BA-8674-0269482067E1}" type="pres">
      <dgm:prSet presAssocID="{7DB838F8-F05F-4FE8-852F-47167ABC3625}" presName="dummy1a" presStyleCnt="0"/>
      <dgm:spPr/>
    </dgm:pt>
    <dgm:pt modelId="{1E27D294-0AFB-4F1B-ABA5-41FE7A6B47A9}" type="pres">
      <dgm:prSet presAssocID="{7DB838F8-F05F-4FE8-852F-47167ABC3625}" presName="dummy1b" presStyleCnt="0"/>
      <dgm:spPr/>
    </dgm:pt>
    <dgm:pt modelId="{C60396F5-7AAA-4205-979B-71F8A8328668}" type="pres">
      <dgm:prSet presAssocID="{7DB838F8-F05F-4FE8-852F-47167ABC3625}" presName="wedge1Tx" presStyleLbl="node1" presStyleIdx="0" presStyleCnt="1">
        <dgm:presLayoutVars>
          <dgm:chMax val="0"/>
          <dgm:chPref val="0"/>
          <dgm:bulletEnabled val="1"/>
        </dgm:presLayoutVars>
      </dgm:prSet>
      <dgm:spPr/>
    </dgm:pt>
    <dgm:pt modelId="{043B9703-D33D-467C-9643-576D93710C68}" type="pres">
      <dgm:prSet presAssocID="{5EA74A2B-576F-41A9-A892-743755B0FC96}" presName="arrowWedge1single" presStyleLbl="fgSibTrans2D1" presStyleIdx="0" presStyleCnt="1" custScaleX="119369" custLinFactNeighborX="-4588" custLinFactNeighborY="3983"/>
      <dgm:spPr/>
    </dgm:pt>
  </dgm:ptLst>
  <dgm:cxnLst>
    <dgm:cxn modelId="{0E8AE605-541A-4A92-AD68-31AEB7253EFD}" type="presOf" srcId="{49EC199D-3294-4ABD-9AF9-64FA2DECE523}" destId="{C60396F5-7AAA-4205-979B-71F8A8328668}" srcOrd="1" destOrd="0" presId="urn:microsoft.com/office/officeart/2005/8/layout/cycle8"/>
    <dgm:cxn modelId="{7DE7B63C-5475-47E3-9F2C-17279C7FB006}" type="presOf" srcId="{49EC199D-3294-4ABD-9AF9-64FA2DECE523}" destId="{D961D323-49D3-4B38-8A5F-C765566C70DB}" srcOrd="0" destOrd="0" presId="urn:microsoft.com/office/officeart/2005/8/layout/cycle8"/>
    <dgm:cxn modelId="{AFED5A65-F98C-43BF-9261-BB6F8A5D1444}" srcId="{7DB838F8-F05F-4FE8-852F-47167ABC3625}" destId="{49EC199D-3294-4ABD-9AF9-64FA2DECE523}" srcOrd="0" destOrd="0" parTransId="{37ED25D3-D0A2-4628-A29C-7D12BB5A847C}" sibTransId="{5EA74A2B-576F-41A9-A892-743755B0FC96}"/>
    <dgm:cxn modelId="{E3F289D9-45C9-439F-AF6E-9860CFB3D0E6}" type="presOf" srcId="{7DB838F8-F05F-4FE8-852F-47167ABC3625}" destId="{18F4C602-77B9-4400-BD6E-AF4BE25EC43E}" srcOrd="0" destOrd="0" presId="urn:microsoft.com/office/officeart/2005/8/layout/cycle8"/>
    <dgm:cxn modelId="{B0FCDFB3-A77F-4471-93C8-5A65612C6D97}" type="presParOf" srcId="{18F4C602-77B9-4400-BD6E-AF4BE25EC43E}" destId="{D961D323-49D3-4B38-8A5F-C765566C70DB}" srcOrd="0" destOrd="0" presId="urn:microsoft.com/office/officeart/2005/8/layout/cycle8"/>
    <dgm:cxn modelId="{E926E3F7-6693-48D4-83C2-7EB509CEC25B}" type="presParOf" srcId="{18F4C602-77B9-4400-BD6E-AF4BE25EC43E}" destId="{4FF36242-D6A5-44BA-8674-0269482067E1}" srcOrd="1" destOrd="0" presId="urn:microsoft.com/office/officeart/2005/8/layout/cycle8"/>
    <dgm:cxn modelId="{6F6B93E1-D792-41D4-8312-AA10C86460A7}" type="presParOf" srcId="{18F4C602-77B9-4400-BD6E-AF4BE25EC43E}" destId="{1E27D294-0AFB-4F1B-ABA5-41FE7A6B47A9}" srcOrd="2" destOrd="0" presId="urn:microsoft.com/office/officeart/2005/8/layout/cycle8"/>
    <dgm:cxn modelId="{47B1975C-8F23-4308-9A79-637F0A283BF7}" type="presParOf" srcId="{18F4C602-77B9-4400-BD6E-AF4BE25EC43E}" destId="{C60396F5-7AAA-4205-979B-71F8A8328668}" srcOrd="3" destOrd="0" presId="urn:microsoft.com/office/officeart/2005/8/layout/cycle8"/>
    <dgm:cxn modelId="{38518146-5DA1-48E6-8367-E2E176A2E6E6}" type="presParOf" srcId="{18F4C602-77B9-4400-BD6E-AF4BE25EC43E}" destId="{043B9703-D33D-467C-9643-576D93710C68}" srcOrd="4"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9ADDC95-F0F8-4F85-A12F-BF70586AC57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bg-BG"/>
        </a:p>
      </dgm:t>
    </dgm:pt>
    <dgm:pt modelId="{19B972F4-9621-490D-954E-708F2C0EE707}">
      <dgm:prSet custT="1"/>
      <dgm:spPr/>
      <dgm:t>
        <a:bodyPr/>
        <a:lstStyle/>
        <a:p>
          <a:r>
            <a:rPr lang="en-US" sz="2800" b="1" dirty="0"/>
            <a:t>ISO 9001 and 27001 – The Relationship</a:t>
          </a:r>
          <a:endParaRPr lang="bg-BG" sz="2800" dirty="0"/>
        </a:p>
      </dgm:t>
    </dgm:pt>
    <dgm:pt modelId="{CAB48266-32CB-456C-BB03-23F65547AE00}" type="parTrans" cxnId="{B2B322AA-7E66-4510-8E8C-BBBA9F4CA631}">
      <dgm:prSet/>
      <dgm:spPr/>
      <dgm:t>
        <a:bodyPr/>
        <a:lstStyle/>
        <a:p>
          <a:endParaRPr lang="bg-BG"/>
        </a:p>
      </dgm:t>
    </dgm:pt>
    <dgm:pt modelId="{0F7FCDB2-1608-4623-AFE6-713A0E5FD27A}" type="sibTrans" cxnId="{B2B322AA-7E66-4510-8E8C-BBBA9F4CA631}">
      <dgm:prSet/>
      <dgm:spPr/>
      <dgm:t>
        <a:bodyPr/>
        <a:lstStyle/>
        <a:p>
          <a:endParaRPr lang="bg-BG"/>
        </a:p>
      </dgm:t>
    </dgm:pt>
    <dgm:pt modelId="{B0EAEF7C-572A-4CF6-A639-FED3A42481C3}" type="pres">
      <dgm:prSet presAssocID="{C9ADDC95-F0F8-4F85-A12F-BF70586AC579}" presName="linear" presStyleCnt="0">
        <dgm:presLayoutVars>
          <dgm:animLvl val="lvl"/>
          <dgm:resizeHandles val="exact"/>
        </dgm:presLayoutVars>
      </dgm:prSet>
      <dgm:spPr/>
    </dgm:pt>
    <dgm:pt modelId="{D21B79DF-D955-4664-BD77-6950D9D3B8CB}" type="pres">
      <dgm:prSet presAssocID="{19B972F4-9621-490D-954E-708F2C0EE707}" presName="parentText" presStyleLbl="node1" presStyleIdx="0" presStyleCnt="1">
        <dgm:presLayoutVars>
          <dgm:chMax val="0"/>
          <dgm:bulletEnabled val="1"/>
        </dgm:presLayoutVars>
      </dgm:prSet>
      <dgm:spPr/>
    </dgm:pt>
  </dgm:ptLst>
  <dgm:cxnLst>
    <dgm:cxn modelId="{1B58C441-3818-441E-89C2-49DFB15D7591}" type="presOf" srcId="{C9ADDC95-F0F8-4F85-A12F-BF70586AC579}" destId="{B0EAEF7C-572A-4CF6-A639-FED3A42481C3}" srcOrd="0" destOrd="0" presId="urn:microsoft.com/office/officeart/2005/8/layout/vList2"/>
    <dgm:cxn modelId="{E1E59355-2D79-4EC8-B2D9-1384A5FAABAB}" type="presOf" srcId="{19B972F4-9621-490D-954E-708F2C0EE707}" destId="{D21B79DF-D955-4664-BD77-6950D9D3B8CB}" srcOrd="0" destOrd="0" presId="urn:microsoft.com/office/officeart/2005/8/layout/vList2"/>
    <dgm:cxn modelId="{B2B322AA-7E66-4510-8E8C-BBBA9F4CA631}" srcId="{C9ADDC95-F0F8-4F85-A12F-BF70586AC579}" destId="{19B972F4-9621-490D-954E-708F2C0EE707}" srcOrd="0" destOrd="0" parTransId="{CAB48266-32CB-456C-BB03-23F65547AE00}" sibTransId="{0F7FCDB2-1608-4623-AFE6-713A0E5FD27A}"/>
    <dgm:cxn modelId="{8E51FBA6-D79B-4375-9702-531EC72048E1}" type="presParOf" srcId="{B0EAEF7C-572A-4CF6-A639-FED3A42481C3}" destId="{D21B79DF-D955-4664-BD77-6950D9D3B8C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616C0A9-EE7E-411C-9377-42BEA899712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bg-BG"/>
        </a:p>
      </dgm:t>
    </dgm:pt>
    <dgm:pt modelId="{3A50B48D-6332-4EE6-99F5-0545C60E4185}">
      <dgm:prSet/>
      <dgm:spPr/>
      <dgm:t>
        <a:bodyPr/>
        <a:lstStyle/>
        <a:p>
          <a:r>
            <a:rPr lang="en-US"/>
            <a:t>ISO 9001 and 27001 – The Relationship</a:t>
          </a:r>
          <a:br>
            <a:rPr lang="en-US"/>
          </a:br>
          <a:endParaRPr lang="bg-BG"/>
        </a:p>
      </dgm:t>
    </dgm:pt>
    <dgm:pt modelId="{7FFE4A5F-6542-4027-99BD-20E7CEEC72B2}" type="parTrans" cxnId="{E7B4E27F-7530-4197-B6AE-F764A5C890B5}">
      <dgm:prSet/>
      <dgm:spPr/>
      <dgm:t>
        <a:bodyPr/>
        <a:lstStyle/>
        <a:p>
          <a:endParaRPr lang="bg-BG"/>
        </a:p>
      </dgm:t>
    </dgm:pt>
    <dgm:pt modelId="{0F6D52D8-173C-4272-BAC4-8BD3BC805873}" type="sibTrans" cxnId="{E7B4E27F-7530-4197-B6AE-F764A5C890B5}">
      <dgm:prSet/>
      <dgm:spPr/>
      <dgm:t>
        <a:bodyPr/>
        <a:lstStyle/>
        <a:p>
          <a:endParaRPr lang="bg-BG"/>
        </a:p>
      </dgm:t>
    </dgm:pt>
    <dgm:pt modelId="{D360B030-465C-4E6C-9CC3-F7E705D24EC8}" type="pres">
      <dgm:prSet presAssocID="{4616C0A9-EE7E-411C-9377-42BEA899712C}" presName="linear" presStyleCnt="0">
        <dgm:presLayoutVars>
          <dgm:animLvl val="lvl"/>
          <dgm:resizeHandles val="exact"/>
        </dgm:presLayoutVars>
      </dgm:prSet>
      <dgm:spPr/>
    </dgm:pt>
    <dgm:pt modelId="{14BD90A5-8CDF-4A79-B8F3-9F6BAB910A23}" type="pres">
      <dgm:prSet presAssocID="{3A50B48D-6332-4EE6-99F5-0545C60E4185}" presName="parentText" presStyleLbl="node1" presStyleIdx="0" presStyleCnt="1">
        <dgm:presLayoutVars>
          <dgm:chMax val="0"/>
          <dgm:bulletEnabled val="1"/>
        </dgm:presLayoutVars>
      </dgm:prSet>
      <dgm:spPr/>
    </dgm:pt>
  </dgm:ptLst>
  <dgm:cxnLst>
    <dgm:cxn modelId="{E7B4E27F-7530-4197-B6AE-F764A5C890B5}" srcId="{4616C0A9-EE7E-411C-9377-42BEA899712C}" destId="{3A50B48D-6332-4EE6-99F5-0545C60E4185}" srcOrd="0" destOrd="0" parTransId="{7FFE4A5F-6542-4027-99BD-20E7CEEC72B2}" sibTransId="{0F6D52D8-173C-4272-BAC4-8BD3BC805873}"/>
    <dgm:cxn modelId="{7A2D99B0-1D8A-4342-B0CB-832E07CDD806}" type="presOf" srcId="{3A50B48D-6332-4EE6-99F5-0545C60E4185}" destId="{14BD90A5-8CDF-4A79-B8F3-9F6BAB910A23}" srcOrd="0" destOrd="0" presId="urn:microsoft.com/office/officeart/2005/8/layout/vList2"/>
    <dgm:cxn modelId="{980C2EFE-58C1-496C-B948-DC2323300F99}" type="presOf" srcId="{4616C0A9-EE7E-411C-9377-42BEA899712C}" destId="{D360B030-465C-4E6C-9CC3-F7E705D24EC8}" srcOrd="0" destOrd="0" presId="urn:microsoft.com/office/officeart/2005/8/layout/vList2"/>
    <dgm:cxn modelId="{79115045-919C-4EBB-9E0C-2DB5C17386DA}" type="presParOf" srcId="{D360B030-465C-4E6C-9CC3-F7E705D24EC8}" destId="{14BD90A5-8CDF-4A79-B8F3-9F6BAB910A2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4B78903-28C0-4B08-8C22-56528DB1FA69}"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bg-BG"/>
        </a:p>
      </dgm:t>
    </dgm:pt>
    <dgm:pt modelId="{AC8B1740-ABE8-479A-B9CB-AAADF0960B4A}">
      <dgm:prSet/>
      <dgm:spPr/>
      <dgm:t>
        <a:bodyPr/>
        <a:lstStyle/>
        <a:p>
          <a:r>
            <a:rPr lang="ru-RU"/>
            <a:t>Внедреният ISO 27001 дава възможност на Стинг АД  да  ръководи   и да поддържа ефективна система за управление на информационната сигурност.</a:t>
          </a:r>
          <a:endParaRPr lang="bg-BG"/>
        </a:p>
      </dgm:t>
    </dgm:pt>
    <dgm:pt modelId="{D8F2779C-5BA4-4CA8-B528-CD2807C80603}" type="parTrans" cxnId="{732B3958-9BD9-455B-B3CB-20C65CD1F6ED}">
      <dgm:prSet/>
      <dgm:spPr/>
      <dgm:t>
        <a:bodyPr/>
        <a:lstStyle/>
        <a:p>
          <a:endParaRPr lang="bg-BG"/>
        </a:p>
      </dgm:t>
    </dgm:pt>
    <dgm:pt modelId="{2E0117FE-73C5-42BB-B7BE-4BB307BCFC4F}" type="sibTrans" cxnId="{732B3958-9BD9-455B-B3CB-20C65CD1F6ED}">
      <dgm:prSet/>
      <dgm:spPr/>
      <dgm:t>
        <a:bodyPr/>
        <a:lstStyle/>
        <a:p>
          <a:endParaRPr lang="bg-BG"/>
        </a:p>
      </dgm:t>
    </dgm:pt>
    <dgm:pt modelId="{906EE710-25EC-4230-BCF2-5B797B1BA7CF}">
      <dgm:prSet/>
      <dgm:spPr/>
      <dgm:t>
        <a:bodyPr/>
        <a:lstStyle/>
        <a:p>
          <a:r>
            <a:rPr lang="ru-RU"/>
            <a:t>Постигната сертификация  демонстрира  способността на Стинг АД  да управлява ефективно рисковете за информационната сигурност чрез внедряване на система за управление на информационната сигурност с поддържащи контроли от приложение A по ISO 27002 –според декларацията за приложимост.</a:t>
          </a:r>
          <a:endParaRPr lang="bg-BG"/>
        </a:p>
      </dgm:t>
    </dgm:pt>
    <dgm:pt modelId="{FC86E2CF-863F-4704-A84B-FB3CB630CFF6}" type="parTrans" cxnId="{0276E0B9-10C6-467F-A29D-8BDA3D0EBDF3}">
      <dgm:prSet/>
      <dgm:spPr/>
      <dgm:t>
        <a:bodyPr/>
        <a:lstStyle/>
        <a:p>
          <a:endParaRPr lang="bg-BG"/>
        </a:p>
      </dgm:t>
    </dgm:pt>
    <dgm:pt modelId="{F512F9C8-19DB-4BBD-832A-09ADF6BB14F5}" type="sibTrans" cxnId="{0276E0B9-10C6-467F-A29D-8BDA3D0EBDF3}">
      <dgm:prSet/>
      <dgm:spPr/>
      <dgm:t>
        <a:bodyPr/>
        <a:lstStyle/>
        <a:p>
          <a:endParaRPr lang="bg-BG"/>
        </a:p>
      </dgm:t>
    </dgm:pt>
    <dgm:pt modelId="{F87F2422-583D-438A-B81D-FD91EC9AAA93}" type="pres">
      <dgm:prSet presAssocID="{E4B78903-28C0-4B08-8C22-56528DB1FA69}" presName="linear" presStyleCnt="0">
        <dgm:presLayoutVars>
          <dgm:animLvl val="lvl"/>
          <dgm:resizeHandles val="exact"/>
        </dgm:presLayoutVars>
      </dgm:prSet>
      <dgm:spPr/>
    </dgm:pt>
    <dgm:pt modelId="{9B84CF56-55F7-43C8-892A-F5707F4DD49F}" type="pres">
      <dgm:prSet presAssocID="{AC8B1740-ABE8-479A-B9CB-AAADF0960B4A}" presName="parentText" presStyleLbl="node1" presStyleIdx="0" presStyleCnt="2">
        <dgm:presLayoutVars>
          <dgm:chMax val="0"/>
          <dgm:bulletEnabled val="1"/>
        </dgm:presLayoutVars>
      </dgm:prSet>
      <dgm:spPr/>
    </dgm:pt>
    <dgm:pt modelId="{5CF7488E-30DF-457E-BFE4-158266B299B7}" type="pres">
      <dgm:prSet presAssocID="{2E0117FE-73C5-42BB-B7BE-4BB307BCFC4F}" presName="spacer" presStyleCnt="0"/>
      <dgm:spPr/>
    </dgm:pt>
    <dgm:pt modelId="{98AA6167-065F-434E-A536-6C34FCECFB11}" type="pres">
      <dgm:prSet presAssocID="{906EE710-25EC-4230-BCF2-5B797B1BA7CF}" presName="parentText" presStyleLbl="node1" presStyleIdx="1" presStyleCnt="2">
        <dgm:presLayoutVars>
          <dgm:chMax val="0"/>
          <dgm:bulletEnabled val="1"/>
        </dgm:presLayoutVars>
      </dgm:prSet>
      <dgm:spPr/>
    </dgm:pt>
  </dgm:ptLst>
  <dgm:cxnLst>
    <dgm:cxn modelId="{6973D674-29F5-40C2-823E-4AC0BD01CA76}" type="presOf" srcId="{E4B78903-28C0-4B08-8C22-56528DB1FA69}" destId="{F87F2422-583D-438A-B81D-FD91EC9AAA93}" srcOrd="0" destOrd="0" presId="urn:microsoft.com/office/officeart/2005/8/layout/vList2"/>
    <dgm:cxn modelId="{732B3958-9BD9-455B-B3CB-20C65CD1F6ED}" srcId="{E4B78903-28C0-4B08-8C22-56528DB1FA69}" destId="{AC8B1740-ABE8-479A-B9CB-AAADF0960B4A}" srcOrd="0" destOrd="0" parTransId="{D8F2779C-5BA4-4CA8-B528-CD2807C80603}" sibTransId="{2E0117FE-73C5-42BB-B7BE-4BB307BCFC4F}"/>
    <dgm:cxn modelId="{9483DA7B-4E32-4609-BF8D-2D2ABFFC7575}" type="presOf" srcId="{906EE710-25EC-4230-BCF2-5B797B1BA7CF}" destId="{98AA6167-065F-434E-A536-6C34FCECFB11}" srcOrd="0" destOrd="0" presId="urn:microsoft.com/office/officeart/2005/8/layout/vList2"/>
    <dgm:cxn modelId="{0276E0B9-10C6-467F-A29D-8BDA3D0EBDF3}" srcId="{E4B78903-28C0-4B08-8C22-56528DB1FA69}" destId="{906EE710-25EC-4230-BCF2-5B797B1BA7CF}" srcOrd="1" destOrd="0" parTransId="{FC86E2CF-863F-4704-A84B-FB3CB630CFF6}" sibTransId="{F512F9C8-19DB-4BBD-832A-09ADF6BB14F5}"/>
    <dgm:cxn modelId="{44B9CFC9-770C-47A1-90F2-FB0F5E3FC5EA}" type="presOf" srcId="{AC8B1740-ABE8-479A-B9CB-AAADF0960B4A}" destId="{9B84CF56-55F7-43C8-892A-F5707F4DD49F}" srcOrd="0" destOrd="0" presId="urn:microsoft.com/office/officeart/2005/8/layout/vList2"/>
    <dgm:cxn modelId="{D1C429EB-B8EA-4CA3-88C3-8B16B91DE952}" type="presParOf" srcId="{F87F2422-583D-438A-B81D-FD91EC9AAA93}" destId="{9B84CF56-55F7-43C8-892A-F5707F4DD49F}" srcOrd="0" destOrd="0" presId="urn:microsoft.com/office/officeart/2005/8/layout/vList2"/>
    <dgm:cxn modelId="{360373CC-7642-4C58-A267-C6727D1EDB8B}" type="presParOf" srcId="{F87F2422-583D-438A-B81D-FD91EC9AAA93}" destId="{5CF7488E-30DF-457E-BFE4-158266B299B7}" srcOrd="1" destOrd="0" presId="urn:microsoft.com/office/officeart/2005/8/layout/vList2"/>
    <dgm:cxn modelId="{5B6B75A7-0744-4B6E-9E15-FFE7FD6CFF04}" type="presParOf" srcId="{F87F2422-583D-438A-B81D-FD91EC9AAA93}" destId="{98AA6167-065F-434E-A536-6C34FCECFB1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81B1FB8-89AA-413A-9F2D-AFCB843DB5D4}"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en-US"/>
        </a:p>
      </dgm:t>
    </dgm:pt>
    <dgm:pt modelId="{0450DB90-B0FC-4F50-BD99-7018067532DE}">
      <dgm:prSet custT="1"/>
      <dgm:spPr/>
      <dgm:t>
        <a:bodyPr/>
        <a:lstStyle/>
        <a:p>
          <a:pPr rtl="0"/>
          <a:r>
            <a:rPr lang="bg-BG" sz="1200" dirty="0"/>
            <a:t>Управлението на ИСУ е система, при която се изследва, анализира и  </a:t>
          </a:r>
          <a:r>
            <a:rPr lang="ru-RU" sz="1200" dirty="0" err="1"/>
            <a:t>комуникира</a:t>
          </a:r>
          <a:r>
            <a:rPr lang="ru-RU" sz="1200" dirty="0"/>
            <a:t> </a:t>
          </a:r>
          <a:r>
            <a:rPr lang="ru-RU" sz="1200" dirty="0" err="1"/>
            <a:t>всеки</a:t>
          </a:r>
          <a:r>
            <a:rPr lang="ru-RU" sz="1200" dirty="0"/>
            <a:t> отделен </a:t>
          </a:r>
          <a:r>
            <a:rPr lang="ru-RU" sz="1200" dirty="0" err="1"/>
            <a:t>процес</a:t>
          </a:r>
          <a:r>
            <a:rPr lang="ru-RU" sz="1200" dirty="0"/>
            <a:t>, прави се преглед на </a:t>
          </a:r>
          <a:r>
            <a:rPr lang="ru-RU" sz="1200" dirty="0" err="1"/>
            <a:t>рисковете</a:t>
          </a:r>
          <a:r>
            <a:rPr lang="ru-RU" sz="1200" dirty="0"/>
            <a:t> и </a:t>
          </a:r>
          <a:r>
            <a:rPr lang="ru-RU" sz="1200" dirty="0" err="1"/>
            <a:t>възможностите</a:t>
          </a:r>
          <a:r>
            <a:rPr lang="ru-RU" sz="1200" dirty="0"/>
            <a:t> за развитие.</a:t>
          </a:r>
          <a:endParaRPr lang="bg-BG" sz="1200" dirty="0"/>
        </a:p>
      </dgm:t>
    </dgm:pt>
    <dgm:pt modelId="{1C5D6916-C20D-463A-A4CF-FC78C90A6A2C}" type="parTrans" cxnId="{4D7A7DF1-0A8A-47E8-94FE-1D5CFF437F19}">
      <dgm:prSet/>
      <dgm:spPr/>
      <dgm:t>
        <a:bodyPr/>
        <a:lstStyle/>
        <a:p>
          <a:endParaRPr lang="en-US"/>
        </a:p>
      </dgm:t>
    </dgm:pt>
    <dgm:pt modelId="{9F708EEF-DDC9-4D2A-BC7C-330B9A3E889D}" type="sibTrans" cxnId="{4D7A7DF1-0A8A-47E8-94FE-1D5CFF437F19}">
      <dgm:prSet/>
      <dgm:spPr/>
      <dgm:t>
        <a:bodyPr/>
        <a:lstStyle/>
        <a:p>
          <a:endParaRPr lang="en-US"/>
        </a:p>
      </dgm:t>
    </dgm:pt>
    <dgm:pt modelId="{61405E1F-7C07-4887-9A8C-54D7E0129651}">
      <dgm:prSet custT="1"/>
      <dgm:spPr/>
      <dgm:t>
        <a:bodyPr/>
        <a:lstStyle/>
        <a:p>
          <a:pPr rtl="0"/>
          <a:r>
            <a:rPr lang="bg-BG" sz="1200" dirty="0"/>
            <a:t>Управлението на системата има за цел </a:t>
          </a:r>
          <a:r>
            <a:rPr lang="bg-BG" sz="1200" dirty="0">
              <a:solidFill>
                <a:schemeClr val="bg2">
                  <a:lumMod val="50000"/>
                </a:schemeClr>
              </a:solidFill>
            </a:rPr>
            <a:t>да бъде проактивна </a:t>
          </a:r>
          <a:r>
            <a:rPr lang="bg-BG" sz="1200" dirty="0"/>
            <a:t>– да работи със заплахите / възможностите, много преди те да станат реалност. </a:t>
          </a:r>
          <a:r>
            <a:rPr lang="bg-BG" sz="1200" dirty="0">
              <a:solidFill>
                <a:schemeClr val="bg2">
                  <a:lumMod val="50000"/>
                </a:schemeClr>
              </a:solidFill>
            </a:rPr>
            <a:t>Това е своеобразна превенция</a:t>
          </a:r>
          <a:r>
            <a:rPr lang="bg-BG" sz="1000" dirty="0"/>
            <a:t>. </a:t>
          </a:r>
        </a:p>
      </dgm:t>
    </dgm:pt>
    <dgm:pt modelId="{762398D9-0F7E-4F84-8421-630C4943BFA1}" type="parTrans" cxnId="{70279544-FA7B-4C67-A9A1-D528FE14AC76}">
      <dgm:prSet/>
      <dgm:spPr/>
      <dgm:t>
        <a:bodyPr/>
        <a:lstStyle/>
        <a:p>
          <a:endParaRPr lang="en-US"/>
        </a:p>
      </dgm:t>
    </dgm:pt>
    <dgm:pt modelId="{C7B38041-2F54-42DB-9768-6D676F7C7414}" type="sibTrans" cxnId="{70279544-FA7B-4C67-A9A1-D528FE14AC76}">
      <dgm:prSet/>
      <dgm:spPr/>
      <dgm:t>
        <a:bodyPr/>
        <a:lstStyle/>
        <a:p>
          <a:endParaRPr lang="en-US"/>
        </a:p>
      </dgm:t>
    </dgm:pt>
    <dgm:pt modelId="{9532FEAB-7D2D-46EA-8CE2-115218982173}">
      <dgm:prSet custT="1"/>
      <dgm:spPr/>
      <dgm:t>
        <a:bodyPr/>
        <a:lstStyle/>
        <a:p>
          <a:pPr rtl="0"/>
          <a:r>
            <a:rPr lang="bg-BG" sz="1200" dirty="0"/>
            <a:t>Голяма част от рисковете/възможностите, които могат да случат в процесите на ДДП  е възможно да бъдат предвидени или т.н. </a:t>
          </a:r>
          <a:r>
            <a:rPr lang="bg-BG" sz="1200" i="1" dirty="0"/>
            <a:t>известни рискове</a:t>
          </a:r>
          <a:r>
            <a:rPr lang="bg-BG" sz="1200" dirty="0"/>
            <a:t>. Това са и тези рискове, които се управляват. Всеки риск се тълкува и като възможност за развитие.</a:t>
          </a:r>
        </a:p>
      </dgm:t>
    </dgm:pt>
    <dgm:pt modelId="{5F16E005-B226-451C-9188-9A8F38715180}" type="parTrans" cxnId="{207CB0AD-0CE6-4B0B-ACD6-820D0B08C3EB}">
      <dgm:prSet/>
      <dgm:spPr/>
      <dgm:t>
        <a:bodyPr/>
        <a:lstStyle/>
        <a:p>
          <a:endParaRPr lang="en-US"/>
        </a:p>
      </dgm:t>
    </dgm:pt>
    <dgm:pt modelId="{783402B0-C962-431D-85F6-EC394B88A680}" type="sibTrans" cxnId="{207CB0AD-0CE6-4B0B-ACD6-820D0B08C3EB}">
      <dgm:prSet/>
      <dgm:spPr/>
      <dgm:t>
        <a:bodyPr/>
        <a:lstStyle/>
        <a:p>
          <a:endParaRPr lang="en-US"/>
        </a:p>
      </dgm:t>
    </dgm:pt>
    <dgm:pt modelId="{5DD73E68-388F-4776-ADF2-8FF78CA4582B}">
      <dgm:prSet custT="1"/>
      <dgm:spPr/>
      <dgm:t>
        <a:bodyPr/>
        <a:lstStyle/>
        <a:p>
          <a:pPr rtl="0"/>
          <a:r>
            <a:rPr lang="bg-BG" sz="1200" dirty="0"/>
            <a:t>Тези, които няма как да бъдат предвидени се наричат </a:t>
          </a:r>
          <a:r>
            <a:rPr lang="bg-BG" sz="1200" i="1" dirty="0"/>
            <a:t>неизвестни</a:t>
          </a:r>
          <a:r>
            <a:rPr lang="bg-BG" sz="1200" dirty="0"/>
            <a:t>. Такива рискове се контролират с техники като предвиждане на финансов, времеви или материален резерв.</a:t>
          </a:r>
        </a:p>
      </dgm:t>
    </dgm:pt>
    <dgm:pt modelId="{97802DDC-5D70-4AEA-8415-010B2E217A9C}" type="parTrans" cxnId="{22D59C0D-A491-49C6-B0ED-3E2E69C8C836}">
      <dgm:prSet/>
      <dgm:spPr/>
      <dgm:t>
        <a:bodyPr/>
        <a:lstStyle/>
        <a:p>
          <a:endParaRPr lang="en-US"/>
        </a:p>
      </dgm:t>
    </dgm:pt>
    <dgm:pt modelId="{817BC30A-2DAD-4AB8-BE01-5B7345F68F0E}" type="sibTrans" cxnId="{22D59C0D-A491-49C6-B0ED-3E2E69C8C836}">
      <dgm:prSet/>
      <dgm:spPr/>
      <dgm:t>
        <a:bodyPr/>
        <a:lstStyle/>
        <a:p>
          <a:endParaRPr lang="en-US"/>
        </a:p>
      </dgm:t>
    </dgm:pt>
    <dgm:pt modelId="{9EEE42A8-22AF-4DFC-B0AF-8EA35CDBB64E}">
      <dgm:prSet custT="1"/>
      <dgm:spPr/>
      <dgm:t>
        <a:bodyPr/>
        <a:lstStyle/>
        <a:p>
          <a:pPr rtl="0"/>
          <a:r>
            <a:rPr lang="ru-RU" sz="1200" dirty="0"/>
            <a:t>В  ИСУ използваме  цикъла PDCA (</a:t>
          </a:r>
          <a:r>
            <a:rPr lang="ru-RU" sz="1200" i="1" dirty="0">
              <a:solidFill>
                <a:schemeClr val="bg2">
                  <a:lumMod val="50000"/>
                </a:schemeClr>
              </a:solidFill>
            </a:rPr>
            <a:t>план-направи-провери-акт</a:t>
          </a:r>
          <a:r>
            <a:rPr lang="ru-RU" sz="1200" dirty="0"/>
            <a:t>), който  гарантира и  осигурява изпълнение на заложените цели и очакваните резултати.</a:t>
          </a:r>
          <a:endParaRPr lang="bg-BG" sz="1200" dirty="0"/>
        </a:p>
      </dgm:t>
    </dgm:pt>
    <dgm:pt modelId="{2EF07F1C-C71C-4058-A12D-26F390406035}" type="parTrans" cxnId="{BA5D6159-1F73-40EA-8D03-D154B925FF02}">
      <dgm:prSet/>
      <dgm:spPr/>
      <dgm:t>
        <a:bodyPr/>
        <a:lstStyle/>
        <a:p>
          <a:endParaRPr lang="en-US"/>
        </a:p>
      </dgm:t>
    </dgm:pt>
    <dgm:pt modelId="{887C0B43-F63B-40A4-8FCD-69E0345F679A}" type="sibTrans" cxnId="{BA5D6159-1F73-40EA-8D03-D154B925FF02}">
      <dgm:prSet/>
      <dgm:spPr/>
      <dgm:t>
        <a:bodyPr/>
        <a:lstStyle/>
        <a:p>
          <a:endParaRPr lang="en-US"/>
        </a:p>
      </dgm:t>
    </dgm:pt>
    <dgm:pt modelId="{EDDBD505-0577-404D-8BC0-74772121DB5E}" type="pres">
      <dgm:prSet presAssocID="{B81B1FB8-89AA-413A-9F2D-AFCB843DB5D4}" presName="rootnode" presStyleCnt="0">
        <dgm:presLayoutVars>
          <dgm:chMax/>
          <dgm:chPref/>
          <dgm:dir/>
          <dgm:animLvl val="lvl"/>
        </dgm:presLayoutVars>
      </dgm:prSet>
      <dgm:spPr/>
    </dgm:pt>
    <dgm:pt modelId="{438699EC-4D1C-4532-ADC6-A0545A8B1F90}" type="pres">
      <dgm:prSet presAssocID="{0450DB90-B0FC-4F50-BD99-7018067532DE}" presName="composite" presStyleCnt="0"/>
      <dgm:spPr/>
    </dgm:pt>
    <dgm:pt modelId="{3A81AE09-95F4-4BD8-A1DC-C55D126B7B3F}" type="pres">
      <dgm:prSet presAssocID="{0450DB90-B0FC-4F50-BD99-7018067532DE}" presName="LShape" presStyleLbl="alignNode1" presStyleIdx="0" presStyleCnt="9" custLinFactNeighborX="962" custLinFactNeighborY="-16915"/>
      <dgm:spPr/>
    </dgm:pt>
    <dgm:pt modelId="{42235727-075E-496D-841F-B8C40B6ABB15}" type="pres">
      <dgm:prSet presAssocID="{0450DB90-B0FC-4F50-BD99-7018067532DE}" presName="ParentText" presStyleLbl="revTx" presStyleIdx="0" presStyleCnt="5" custScaleX="122560" custScaleY="100849" custLinFactNeighborX="12794" custLinFactNeighborY="-11798">
        <dgm:presLayoutVars>
          <dgm:chMax val="0"/>
          <dgm:chPref val="0"/>
          <dgm:bulletEnabled val="1"/>
        </dgm:presLayoutVars>
      </dgm:prSet>
      <dgm:spPr/>
    </dgm:pt>
    <dgm:pt modelId="{E55D508F-D638-4A37-8B10-3D8BA0141398}" type="pres">
      <dgm:prSet presAssocID="{0450DB90-B0FC-4F50-BD99-7018067532DE}" presName="Triangle" presStyleLbl="alignNode1" presStyleIdx="1" presStyleCnt="9"/>
      <dgm:spPr/>
    </dgm:pt>
    <dgm:pt modelId="{7E8B335D-D7FC-4114-B83B-3A7D98E977E0}" type="pres">
      <dgm:prSet presAssocID="{9F708EEF-DDC9-4D2A-BC7C-330B9A3E889D}" presName="sibTrans" presStyleCnt="0"/>
      <dgm:spPr/>
    </dgm:pt>
    <dgm:pt modelId="{21C16A44-E823-41F7-A44E-B6288509E98C}" type="pres">
      <dgm:prSet presAssocID="{9F708EEF-DDC9-4D2A-BC7C-330B9A3E889D}" presName="space" presStyleCnt="0"/>
      <dgm:spPr/>
    </dgm:pt>
    <dgm:pt modelId="{E9091ACA-78C0-4D11-B9B6-3061476BAD4F}" type="pres">
      <dgm:prSet presAssocID="{61405E1F-7C07-4887-9A8C-54D7E0129651}" presName="composite" presStyleCnt="0"/>
      <dgm:spPr/>
    </dgm:pt>
    <dgm:pt modelId="{68705580-C1AE-4C08-A3D6-2CD859C0417C}" type="pres">
      <dgm:prSet presAssocID="{61405E1F-7C07-4887-9A8C-54D7E0129651}" presName="LShape" presStyleLbl="alignNode1" presStyleIdx="2" presStyleCnt="9"/>
      <dgm:spPr/>
    </dgm:pt>
    <dgm:pt modelId="{4761F244-7399-491F-B310-3BCF75FFF120}" type="pres">
      <dgm:prSet presAssocID="{61405E1F-7C07-4887-9A8C-54D7E0129651}" presName="ParentText" presStyleLbl="revTx" presStyleIdx="1" presStyleCnt="5">
        <dgm:presLayoutVars>
          <dgm:chMax val="0"/>
          <dgm:chPref val="0"/>
          <dgm:bulletEnabled val="1"/>
        </dgm:presLayoutVars>
      </dgm:prSet>
      <dgm:spPr/>
    </dgm:pt>
    <dgm:pt modelId="{90F695DD-DF16-4805-9297-9BA35225DA16}" type="pres">
      <dgm:prSet presAssocID="{61405E1F-7C07-4887-9A8C-54D7E0129651}" presName="Triangle" presStyleLbl="alignNode1" presStyleIdx="3" presStyleCnt="9"/>
      <dgm:spPr/>
    </dgm:pt>
    <dgm:pt modelId="{25F9C2E3-2490-4DE0-B8DF-13C6C288B4AA}" type="pres">
      <dgm:prSet presAssocID="{C7B38041-2F54-42DB-9768-6D676F7C7414}" presName="sibTrans" presStyleCnt="0"/>
      <dgm:spPr/>
    </dgm:pt>
    <dgm:pt modelId="{00595B63-5D47-4563-871F-5D9532C0522C}" type="pres">
      <dgm:prSet presAssocID="{C7B38041-2F54-42DB-9768-6D676F7C7414}" presName="space" presStyleCnt="0"/>
      <dgm:spPr/>
    </dgm:pt>
    <dgm:pt modelId="{7E3FB23D-5A10-4852-9B6C-0B7701C42AC8}" type="pres">
      <dgm:prSet presAssocID="{9532FEAB-7D2D-46EA-8CE2-115218982173}" presName="composite" presStyleCnt="0"/>
      <dgm:spPr/>
    </dgm:pt>
    <dgm:pt modelId="{0DCAB674-A21C-4FEF-9A88-8991E1D41AFE}" type="pres">
      <dgm:prSet presAssocID="{9532FEAB-7D2D-46EA-8CE2-115218982173}" presName="LShape" presStyleLbl="alignNode1" presStyleIdx="4" presStyleCnt="9"/>
      <dgm:spPr/>
    </dgm:pt>
    <dgm:pt modelId="{2E5409B2-FD37-4ECE-9083-407ECC6D60AA}" type="pres">
      <dgm:prSet presAssocID="{9532FEAB-7D2D-46EA-8CE2-115218982173}" presName="ParentText" presStyleLbl="revTx" presStyleIdx="2" presStyleCnt="5">
        <dgm:presLayoutVars>
          <dgm:chMax val="0"/>
          <dgm:chPref val="0"/>
          <dgm:bulletEnabled val="1"/>
        </dgm:presLayoutVars>
      </dgm:prSet>
      <dgm:spPr/>
    </dgm:pt>
    <dgm:pt modelId="{D0205C44-AE11-4C75-BC58-0C8CD2ECF38C}" type="pres">
      <dgm:prSet presAssocID="{9532FEAB-7D2D-46EA-8CE2-115218982173}" presName="Triangle" presStyleLbl="alignNode1" presStyleIdx="5" presStyleCnt="9"/>
      <dgm:spPr/>
    </dgm:pt>
    <dgm:pt modelId="{AD1BC8E4-FB3F-455B-AD2C-1E82A20B9019}" type="pres">
      <dgm:prSet presAssocID="{783402B0-C962-431D-85F6-EC394B88A680}" presName="sibTrans" presStyleCnt="0"/>
      <dgm:spPr/>
    </dgm:pt>
    <dgm:pt modelId="{F576C648-6A74-4BD6-B171-579D002161A7}" type="pres">
      <dgm:prSet presAssocID="{783402B0-C962-431D-85F6-EC394B88A680}" presName="space" presStyleCnt="0"/>
      <dgm:spPr/>
    </dgm:pt>
    <dgm:pt modelId="{6E65BDD1-2F5C-407D-9975-35DF3F5B0929}" type="pres">
      <dgm:prSet presAssocID="{5DD73E68-388F-4776-ADF2-8FF78CA4582B}" presName="composite" presStyleCnt="0"/>
      <dgm:spPr/>
    </dgm:pt>
    <dgm:pt modelId="{E6D2903D-7204-42D0-955A-44DDDDE4B480}" type="pres">
      <dgm:prSet presAssocID="{5DD73E68-388F-4776-ADF2-8FF78CA4582B}" presName="LShape" presStyleLbl="alignNode1" presStyleIdx="6" presStyleCnt="9"/>
      <dgm:spPr/>
    </dgm:pt>
    <dgm:pt modelId="{11E74F88-453A-4597-B94D-2A82B2038AA9}" type="pres">
      <dgm:prSet presAssocID="{5DD73E68-388F-4776-ADF2-8FF78CA4582B}" presName="ParentText" presStyleLbl="revTx" presStyleIdx="3" presStyleCnt="5">
        <dgm:presLayoutVars>
          <dgm:chMax val="0"/>
          <dgm:chPref val="0"/>
          <dgm:bulletEnabled val="1"/>
        </dgm:presLayoutVars>
      </dgm:prSet>
      <dgm:spPr/>
    </dgm:pt>
    <dgm:pt modelId="{3D6B7D25-45FF-4693-9B9D-013DA3C0D7ED}" type="pres">
      <dgm:prSet presAssocID="{5DD73E68-388F-4776-ADF2-8FF78CA4582B}" presName="Triangle" presStyleLbl="alignNode1" presStyleIdx="7" presStyleCnt="9"/>
      <dgm:spPr/>
    </dgm:pt>
    <dgm:pt modelId="{2A1E53C6-B69A-41A4-863C-80D921CB11C7}" type="pres">
      <dgm:prSet presAssocID="{817BC30A-2DAD-4AB8-BE01-5B7345F68F0E}" presName="sibTrans" presStyleCnt="0"/>
      <dgm:spPr/>
    </dgm:pt>
    <dgm:pt modelId="{C5B0F7EF-8B75-4881-858A-8BE4DCCFDCFA}" type="pres">
      <dgm:prSet presAssocID="{817BC30A-2DAD-4AB8-BE01-5B7345F68F0E}" presName="space" presStyleCnt="0"/>
      <dgm:spPr/>
    </dgm:pt>
    <dgm:pt modelId="{3400FFC1-6134-452F-A906-A26E22E9CAAD}" type="pres">
      <dgm:prSet presAssocID="{9EEE42A8-22AF-4DFC-B0AF-8EA35CDBB64E}" presName="composite" presStyleCnt="0"/>
      <dgm:spPr/>
    </dgm:pt>
    <dgm:pt modelId="{3D189A36-F26C-483D-940D-2897E7A5EA51}" type="pres">
      <dgm:prSet presAssocID="{9EEE42A8-22AF-4DFC-B0AF-8EA35CDBB64E}" presName="LShape" presStyleLbl="alignNode1" presStyleIdx="8" presStyleCnt="9"/>
      <dgm:spPr/>
    </dgm:pt>
    <dgm:pt modelId="{0478C0D7-21B3-4C42-A1E3-96A57EFC4A40}" type="pres">
      <dgm:prSet presAssocID="{9EEE42A8-22AF-4DFC-B0AF-8EA35CDBB64E}" presName="ParentText" presStyleLbl="revTx" presStyleIdx="4" presStyleCnt="5">
        <dgm:presLayoutVars>
          <dgm:chMax val="0"/>
          <dgm:chPref val="0"/>
          <dgm:bulletEnabled val="1"/>
        </dgm:presLayoutVars>
      </dgm:prSet>
      <dgm:spPr/>
    </dgm:pt>
  </dgm:ptLst>
  <dgm:cxnLst>
    <dgm:cxn modelId="{2A900809-2332-4BAD-93DD-0E6890FE54D6}" type="presOf" srcId="{0450DB90-B0FC-4F50-BD99-7018067532DE}" destId="{42235727-075E-496D-841F-B8C40B6ABB15}" srcOrd="0" destOrd="0" presId="urn:microsoft.com/office/officeart/2009/3/layout/StepUpProcess"/>
    <dgm:cxn modelId="{22D59C0D-A491-49C6-B0ED-3E2E69C8C836}" srcId="{B81B1FB8-89AA-413A-9F2D-AFCB843DB5D4}" destId="{5DD73E68-388F-4776-ADF2-8FF78CA4582B}" srcOrd="3" destOrd="0" parTransId="{97802DDC-5D70-4AEA-8415-010B2E217A9C}" sibTransId="{817BC30A-2DAD-4AB8-BE01-5B7345F68F0E}"/>
    <dgm:cxn modelId="{70279544-FA7B-4C67-A9A1-D528FE14AC76}" srcId="{B81B1FB8-89AA-413A-9F2D-AFCB843DB5D4}" destId="{61405E1F-7C07-4887-9A8C-54D7E0129651}" srcOrd="1" destOrd="0" parTransId="{762398D9-0F7E-4F84-8421-630C4943BFA1}" sibTransId="{C7B38041-2F54-42DB-9768-6D676F7C7414}"/>
    <dgm:cxn modelId="{920AD26B-82EA-4F37-996F-6A2995197C8E}" type="presOf" srcId="{5DD73E68-388F-4776-ADF2-8FF78CA4582B}" destId="{11E74F88-453A-4597-B94D-2A82B2038AA9}" srcOrd="0" destOrd="0" presId="urn:microsoft.com/office/officeart/2009/3/layout/StepUpProcess"/>
    <dgm:cxn modelId="{96B1B178-210E-418E-A386-C53050909141}" type="presOf" srcId="{9532FEAB-7D2D-46EA-8CE2-115218982173}" destId="{2E5409B2-FD37-4ECE-9083-407ECC6D60AA}" srcOrd="0" destOrd="0" presId="urn:microsoft.com/office/officeart/2009/3/layout/StepUpProcess"/>
    <dgm:cxn modelId="{BA5D6159-1F73-40EA-8D03-D154B925FF02}" srcId="{B81B1FB8-89AA-413A-9F2D-AFCB843DB5D4}" destId="{9EEE42A8-22AF-4DFC-B0AF-8EA35CDBB64E}" srcOrd="4" destOrd="0" parTransId="{2EF07F1C-C71C-4058-A12D-26F390406035}" sibTransId="{887C0B43-F63B-40A4-8FCD-69E0345F679A}"/>
    <dgm:cxn modelId="{4ACBCA96-CE72-44CB-9322-8A47DA7B05DF}" type="presOf" srcId="{B81B1FB8-89AA-413A-9F2D-AFCB843DB5D4}" destId="{EDDBD505-0577-404D-8BC0-74772121DB5E}" srcOrd="0" destOrd="0" presId="urn:microsoft.com/office/officeart/2009/3/layout/StepUpProcess"/>
    <dgm:cxn modelId="{207CB0AD-0CE6-4B0B-ACD6-820D0B08C3EB}" srcId="{B81B1FB8-89AA-413A-9F2D-AFCB843DB5D4}" destId="{9532FEAB-7D2D-46EA-8CE2-115218982173}" srcOrd="2" destOrd="0" parTransId="{5F16E005-B226-451C-9188-9A8F38715180}" sibTransId="{783402B0-C962-431D-85F6-EC394B88A680}"/>
    <dgm:cxn modelId="{7CECE2F0-8146-403C-B9A9-50BF8EA92CAC}" type="presOf" srcId="{61405E1F-7C07-4887-9A8C-54D7E0129651}" destId="{4761F244-7399-491F-B310-3BCF75FFF120}" srcOrd="0" destOrd="0" presId="urn:microsoft.com/office/officeart/2009/3/layout/StepUpProcess"/>
    <dgm:cxn modelId="{4D7A7DF1-0A8A-47E8-94FE-1D5CFF437F19}" srcId="{B81B1FB8-89AA-413A-9F2D-AFCB843DB5D4}" destId="{0450DB90-B0FC-4F50-BD99-7018067532DE}" srcOrd="0" destOrd="0" parTransId="{1C5D6916-C20D-463A-A4CF-FC78C90A6A2C}" sibTransId="{9F708EEF-DDC9-4D2A-BC7C-330B9A3E889D}"/>
    <dgm:cxn modelId="{DF32D1FE-36CB-4D26-8007-4A1F6345AD78}" type="presOf" srcId="{9EEE42A8-22AF-4DFC-B0AF-8EA35CDBB64E}" destId="{0478C0D7-21B3-4C42-A1E3-96A57EFC4A40}" srcOrd="0" destOrd="0" presId="urn:microsoft.com/office/officeart/2009/3/layout/StepUpProcess"/>
    <dgm:cxn modelId="{12817354-4A82-421F-BFF0-E14E2A64E6EE}" type="presParOf" srcId="{EDDBD505-0577-404D-8BC0-74772121DB5E}" destId="{438699EC-4D1C-4532-ADC6-A0545A8B1F90}" srcOrd="0" destOrd="0" presId="urn:microsoft.com/office/officeart/2009/3/layout/StepUpProcess"/>
    <dgm:cxn modelId="{24A74AE6-A155-4E95-91F1-702E35938096}" type="presParOf" srcId="{438699EC-4D1C-4532-ADC6-A0545A8B1F90}" destId="{3A81AE09-95F4-4BD8-A1DC-C55D126B7B3F}" srcOrd="0" destOrd="0" presId="urn:microsoft.com/office/officeart/2009/3/layout/StepUpProcess"/>
    <dgm:cxn modelId="{9A6540FC-96A2-4451-A3D5-C48985DCAA3B}" type="presParOf" srcId="{438699EC-4D1C-4532-ADC6-A0545A8B1F90}" destId="{42235727-075E-496D-841F-B8C40B6ABB15}" srcOrd="1" destOrd="0" presId="urn:microsoft.com/office/officeart/2009/3/layout/StepUpProcess"/>
    <dgm:cxn modelId="{E98BFAC1-D317-4E3A-BBF8-68735FDCB20A}" type="presParOf" srcId="{438699EC-4D1C-4532-ADC6-A0545A8B1F90}" destId="{E55D508F-D638-4A37-8B10-3D8BA0141398}" srcOrd="2" destOrd="0" presId="urn:microsoft.com/office/officeart/2009/3/layout/StepUpProcess"/>
    <dgm:cxn modelId="{ED88D9E6-E12E-48C3-B78E-0A8C40C6F62F}" type="presParOf" srcId="{EDDBD505-0577-404D-8BC0-74772121DB5E}" destId="{7E8B335D-D7FC-4114-B83B-3A7D98E977E0}" srcOrd="1" destOrd="0" presId="urn:microsoft.com/office/officeart/2009/3/layout/StepUpProcess"/>
    <dgm:cxn modelId="{3B4169A5-0A78-4259-9068-113089A81857}" type="presParOf" srcId="{7E8B335D-D7FC-4114-B83B-3A7D98E977E0}" destId="{21C16A44-E823-41F7-A44E-B6288509E98C}" srcOrd="0" destOrd="0" presId="urn:microsoft.com/office/officeart/2009/3/layout/StepUpProcess"/>
    <dgm:cxn modelId="{F9D467C0-A6C3-474E-82BD-2FD60677EF07}" type="presParOf" srcId="{EDDBD505-0577-404D-8BC0-74772121DB5E}" destId="{E9091ACA-78C0-4D11-B9B6-3061476BAD4F}" srcOrd="2" destOrd="0" presId="urn:microsoft.com/office/officeart/2009/3/layout/StepUpProcess"/>
    <dgm:cxn modelId="{5C890C47-1729-4977-9962-94675009B865}" type="presParOf" srcId="{E9091ACA-78C0-4D11-B9B6-3061476BAD4F}" destId="{68705580-C1AE-4C08-A3D6-2CD859C0417C}" srcOrd="0" destOrd="0" presId="urn:microsoft.com/office/officeart/2009/3/layout/StepUpProcess"/>
    <dgm:cxn modelId="{634EBC5D-F6FA-4050-A82B-6627F95C0EF8}" type="presParOf" srcId="{E9091ACA-78C0-4D11-B9B6-3061476BAD4F}" destId="{4761F244-7399-491F-B310-3BCF75FFF120}" srcOrd="1" destOrd="0" presId="urn:microsoft.com/office/officeart/2009/3/layout/StepUpProcess"/>
    <dgm:cxn modelId="{9BB91149-11E0-4DC0-808B-9ADA180886AF}" type="presParOf" srcId="{E9091ACA-78C0-4D11-B9B6-3061476BAD4F}" destId="{90F695DD-DF16-4805-9297-9BA35225DA16}" srcOrd="2" destOrd="0" presId="urn:microsoft.com/office/officeart/2009/3/layout/StepUpProcess"/>
    <dgm:cxn modelId="{427EFCC4-4B4D-4C61-AF07-873202AB4A05}" type="presParOf" srcId="{EDDBD505-0577-404D-8BC0-74772121DB5E}" destId="{25F9C2E3-2490-4DE0-B8DF-13C6C288B4AA}" srcOrd="3" destOrd="0" presId="urn:microsoft.com/office/officeart/2009/3/layout/StepUpProcess"/>
    <dgm:cxn modelId="{BCB999AD-67EA-4793-BB71-E274343EFE48}" type="presParOf" srcId="{25F9C2E3-2490-4DE0-B8DF-13C6C288B4AA}" destId="{00595B63-5D47-4563-871F-5D9532C0522C}" srcOrd="0" destOrd="0" presId="urn:microsoft.com/office/officeart/2009/3/layout/StepUpProcess"/>
    <dgm:cxn modelId="{0BC6F695-6555-45AD-97F0-1A0CF0EC4561}" type="presParOf" srcId="{EDDBD505-0577-404D-8BC0-74772121DB5E}" destId="{7E3FB23D-5A10-4852-9B6C-0B7701C42AC8}" srcOrd="4" destOrd="0" presId="urn:microsoft.com/office/officeart/2009/3/layout/StepUpProcess"/>
    <dgm:cxn modelId="{91FDB9DB-21AC-4F03-AD59-4CF72F72E803}" type="presParOf" srcId="{7E3FB23D-5A10-4852-9B6C-0B7701C42AC8}" destId="{0DCAB674-A21C-4FEF-9A88-8991E1D41AFE}" srcOrd="0" destOrd="0" presId="urn:microsoft.com/office/officeart/2009/3/layout/StepUpProcess"/>
    <dgm:cxn modelId="{43A4433D-E593-41E1-B9B0-7F6EDA8CE062}" type="presParOf" srcId="{7E3FB23D-5A10-4852-9B6C-0B7701C42AC8}" destId="{2E5409B2-FD37-4ECE-9083-407ECC6D60AA}" srcOrd="1" destOrd="0" presId="urn:microsoft.com/office/officeart/2009/3/layout/StepUpProcess"/>
    <dgm:cxn modelId="{13299EF4-54B5-48DE-9E65-4885FC0785FF}" type="presParOf" srcId="{7E3FB23D-5A10-4852-9B6C-0B7701C42AC8}" destId="{D0205C44-AE11-4C75-BC58-0C8CD2ECF38C}" srcOrd="2" destOrd="0" presId="urn:microsoft.com/office/officeart/2009/3/layout/StepUpProcess"/>
    <dgm:cxn modelId="{0063AC06-3E07-4E0B-9D74-ADE9E92DCA59}" type="presParOf" srcId="{EDDBD505-0577-404D-8BC0-74772121DB5E}" destId="{AD1BC8E4-FB3F-455B-AD2C-1E82A20B9019}" srcOrd="5" destOrd="0" presId="urn:microsoft.com/office/officeart/2009/3/layout/StepUpProcess"/>
    <dgm:cxn modelId="{6C371FFB-27AF-416C-A460-B1FFDC2FD811}" type="presParOf" srcId="{AD1BC8E4-FB3F-455B-AD2C-1E82A20B9019}" destId="{F576C648-6A74-4BD6-B171-579D002161A7}" srcOrd="0" destOrd="0" presId="urn:microsoft.com/office/officeart/2009/3/layout/StepUpProcess"/>
    <dgm:cxn modelId="{07C08A1D-66D7-456A-8737-6C7164711A98}" type="presParOf" srcId="{EDDBD505-0577-404D-8BC0-74772121DB5E}" destId="{6E65BDD1-2F5C-407D-9975-35DF3F5B0929}" srcOrd="6" destOrd="0" presId="urn:microsoft.com/office/officeart/2009/3/layout/StepUpProcess"/>
    <dgm:cxn modelId="{C15B881F-9D70-4C92-8B74-C83949A29A1A}" type="presParOf" srcId="{6E65BDD1-2F5C-407D-9975-35DF3F5B0929}" destId="{E6D2903D-7204-42D0-955A-44DDDDE4B480}" srcOrd="0" destOrd="0" presId="urn:microsoft.com/office/officeart/2009/3/layout/StepUpProcess"/>
    <dgm:cxn modelId="{775EA6AE-061E-49ED-9AEE-C4B67E49D4E3}" type="presParOf" srcId="{6E65BDD1-2F5C-407D-9975-35DF3F5B0929}" destId="{11E74F88-453A-4597-B94D-2A82B2038AA9}" srcOrd="1" destOrd="0" presId="urn:microsoft.com/office/officeart/2009/3/layout/StepUpProcess"/>
    <dgm:cxn modelId="{7DD49D71-DC8A-4EFD-B2DF-D1A731EF6058}" type="presParOf" srcId="{6E65BDD1-2F5C-407D-9975-35DF3F5B0929}" destId="{3D6B7D25-45FF-4693-9B9D-013DA3C0D7ED}" srcOrd="2" destOrd="0" presId="urn:microsoft.com/office/officeart/2009/3/layout/StepUpProcess"/>
    <dgm:cxn modelId="{8013DAFC-C90E-42FB-816B-E140D86ACF61}" type="presParOf" srcId="{EDDBD505-0577-404D-8BC0-74772121DB5E}" destId="{2A1E53C6-B69A-41A4-863C-80D921CB11C7}" srcOrd="7" destOrd="0" presId="urn:microsoft.com/office/officeart/2009/3/layout/StepUpProcess"/>
    <dgm:cxn modelId="{803A7F1C-0D0F-4877-83A6-A664DF5158AA}" type="presParOf" srcId="{2A1E53C6-B69A-41A4-863C-80D921CB11C7}" destId="{C5B0F7EF-8B75-4881-858A-8BE4DCCFDCFA}" srcOrd="0" destOrd="0" presId="urn:microsoft.com/office/officeart/2009/3/layout/StepUpProcess"/>
    <dgm:cxn modelId="{ED57F4CE-E1E0-49B8-8618-8AC464B843BA}" type="presParOf" srcId="{EDDBD505-0577-404D-8BC0-74772121DB5E}" destId="{3400FFC1-6134-452F-A906-A26E22E9CAAD}" srcOrd="8" destOrd="0" presId="urn:microsoft.com/office/officeart/2009/3/layout/StepUpProcess"/>
    <dgm:cxn modelId="{5ED7C63F-875E-49B3-8EEE-D9003AEA2027}" type="presParOf" srcId="{3400FFC1-6134-452F-A906-A26E22E9CAAD}" destId="{3D189A36-F26C-483D-940D-2897E7A5EA51}" srcOrd="0" destOrd="0" presId="urn:microsoft.com/office/officeart/2009/3/layout/StepUpProcess"/>
    <dgm:cxn modelId="{2E1DE7F4-3E8E-4D6B-915D-70779045942A}" type="presParOf" srcId="{3400FFC1-6134-452F-A906-A26E22E9CAAD}" destId="{0478C0D7-21B3-4C42-A1E3-96A57EFC4A40}" srcOrd="1" destOrd="0" presId="urn:microsoft.com/office/officeart/2009/3/layout/StepUp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68C0E7F-D55F-4609-96E2-78F247E950D5}"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bg-BG"/>
        </a:p>
      </dgm:t>
    </dgm:pt>
    <dgm:pt modelId="{6EFD46D1-87E5-4A12-9F0E-57F018AC5737}">
      <dgm:prSet custT="1"/>
      <dgm:spPr>
        <a:solidFill>
          <a:srgbClr val="002060"/>
        </a:solidFill>
      </dgm:spPr>
      <dgm:t>
        <a:bodyPr/>
        <a:lstStyle/>
        <a:p>
          <a:pPr algn="ctr"/>
          <a:r>
            <a:rPr lang="ru-RU" sz="1400" dirty="0"/>
            <a:t>По отношение на </a:t>
          </a:r>
          <a:r>
            <a:rPr lang="ru-RU" sz="1400" dirty="0" err="1"/>
            <a:t>стандартите</a:t>
          </a:r>
          <a:r>
            <a:rPr lang="ru-RU" sz="1400" dirty="0"/>
            <a:t> ISO 9001 и ISO 27001, </a:t>
          </a:r>
          <a:r>
            <a:rPr lang="ru-RU" sz="1400" dirty="0" err="1"/>
            <a:t>въпреки</a:t>
          </a:r>
          <a:r>
            <a:rPr lang="ru-RU" sz="1400" dirty="0"/>
            <a:t> че </a:t>
          </a:r>
          <a:r>
            <a:rPr lang="ru-RU" sz="1400" dirty="0" err="1"/>
            <a:t>регулират</a:t>
          </a:r>
          <a:r>
            <a:rPr lang="ru-RU" sz="1400" dirty="0"/>
            <a:t> две </a:t>
          </a:r>
          <a:r>
            <a:rPr lang="ru-RU" sz="1400" dirty="0" err="1"/>
            <a:t>отделни</a:t>
          </a:r>
          <a:r>
            <a:rPr lang="ru-RU" sz="1400" dirty="0"/>
            <a:t> </a:t>
          </a:r>
          <a:r>
            <a:rPr lang="ru-RU" sz="1400" dirty="0" err="1"/>
            <a:t>системи</a:t>
          </a:r>
          <a:r>
            <a:rPr lang="ru-RU" sz="1400" dirty="0"/>
            <a:t> за управление, те </a:t>
          </a:r>
          <a:r>
            <a:rPr lang="ru-RU" sz="1400" dirty="0" err="1"/>
            <a:t>споделят</a:t>
          </a:r>
          <a:r>
            <a:rPr lang="ru-RU" sz="1400" dirty="0"/>
            <a:t> </a:t>
          </a:r>
          <a:r>
            <a:rPr lang="ru-RU" sz="1400" dirty="0" err="1"/>
            <a:t>някои</a:t>
          </a:r>
          <a:r>
            <a:rPr lang="ru-RU" sz="1400" dirty="0"/>
            <a:t> от </a:t>
          </a:r>
          <a:r>
            <a:rPr lang="ru-RU" sz="1400" dirty="0" err="1"/>
            <a:t>най-основните</a:t>
          </a:r>
          <a:r>
            <a:rPr lang="ru-RU" sz="1400" dirty="0"/>
            <a:t> общи черти, </a:t>
          </a:r>
          <a:r>
            <a:rPr lang="ru-RU" sz="1400" dirty="0" err="1"/>
            <a:t>които</a:t>
          </a:r>
          <a:r>
            <a:rPr lang="ru-RU" sz="1400" dirty="0"/>
            <a:t> </a:t>
          </a:r>
          <a:r>
            <a:rPr lang="ru-RU" sz="1400" dirty="0" err="1"/>
            <a:t>включват</a:t>
          </a:r>
          <a:r>
            <a:rPr lang="ru-RU" sz="1400" dirty="0"/>
            <a:t> </a:t>
          </a:r>
          <a:r>
            <a:rPr lang="ru-RU" sz="1400" dirty="0" err="1"/>
            <a:t>следното</a:t>
          </a:r>
          <a:r>
            <a:rPr lang="ru-RU" sz="1400" dirty="0"/>
            <a:t>: </a:t>
          </a:r>
        </a:p>
        <a:p>
          <a:pPr algn="l"/>
          <a:r>
            <a:rPr lang="ru-RU" sz="1400" b="1" dirty="0"/>
            <a:t>Обхват </a:t>
          </a:r>
          <a:r>
            <a:rPr lang="ru-RU" sz="1400" dirty="0"/>
            <a:t>– </a:t>
          </a:r>
          <a:r>
            <a:rPr lang="ru-RU" sz="1400" dirty="0" err="1"/>
            <a:t>разглеждане</a:t>
          </a:r>
          <a:r>
            <a:rPr lang="ru-RU" sz="1400" dirty="0"/>
            <a:t> на </a:t>
          </a:r>
          <a:r>
            <a:rPr lang="ru-RU" sz="1400" dirty="0" err="1"/>
            <a:t>вътрешни</a:t>
          </a:r>
          <a:r>
            <a:rPr lang="ru-RU" sz="1400" dirty="0"/>
            <a:t>/</a:t>
          </a:r>
          <a:r>
            <a:rPr lang="ru-RU" sz="1400" dirty="0" err="1"/>
            <a:t>външни</a:t>
          </a:r>
          <a:r>
            <a:rPr lang="ru-RU" sz="1400" dirty="0"/>
            <a:t> </a:t>
          </a:r>
          <a:r>
            <a:rPr lang="ru-RU" sz="1400" dirty="0" err="1"/>
            <a:t>въпроси</a:t>
          </a:r>
          <a:r>
            <a:rPr lang="ru-RU" sz="1400" dirty="0"/>
            <a:t>, </a:t>
          </a:r>
          <a:r>
            <a:rPr lang="ru-RU" sz="1400" dirty="0" err="1"/>
            <a:t>както</a:t>
          </a:r>
          <a:r>
            <a:rPr lang="ru-RU" sz="1400" dirty="0"/>
            <a:t> и на </a:t>
          </a:r>
          <a:r>
            <a:rPr lang="ru-RU" sz="1400" dirty="0" err="1"/>
            <a:t>заинтересовани</a:t>
          </a:r>
          <a:r>
            <a:rPr lang="ru-RU" sz="1400" dirty="0"/>
            <a:t> </a:t>
          </a:r>
          <a:r>
            <a:rPr lang="ru-RU" sz="1400" dirty="0" err="1"/>
            <a:t>страни</a:t>
          </a:r>
          <a:r>
            <a:rPr lang="ru-RU" sz="1400" dirty="0"/>
            <a:t> Лидерство – </a:t>
          </a:r>
          <a:r>
            <a:rPr lang="ru-RU" sz="1400" dirty="0" err="1"/>
            <a:t>подкрепа</a:t>
          </a:r>
          <a:r>
            <a:rPr lang="ru-RU" sz="1400" dirty="0"/>
            <a:t> от </a:t>
          </a:r>
          <a:r>
            <a:rPr lang="ru-RU" sz="1400" dirty="0" err="1"/>
            <a:t>висшето</a:t>
          </a:r>
          <a:r>
            <a:rPr lang="ru-RU" sz="1400" dirty="0"/>
            <a:t> </a:t>
          </a:r>
          <a:r>
            <a:rPr lang="ru-RU" sz="1400" dirty="0" err="1"/>
            <a:t>ръководство</a:t>
          </a:r>
          <a:r>
            <a:rPr lang="ru-RU" sz="1400" dirty="0"/>
            <a:t> по отношение на </a:t>
          </a:r>
          <a:r>
            <a:rPr lang="ru-RU" sz="1400" dirty="0" err="1"/>
            <a:t>ресурсите</a:t>
          </a:r>
          <a:r>
            <a:rPr lang="ru-RU" sz="1400" dirty="0"/>
            <a:t>, </a:t>
          </a:r>
          <a:r>
            <a:rPr lang="ru-RU" sz="1400" dirty="0" err="1"/>
            <a:t>комуникацията</a:t>
          </a:r>
          <a:r>
            <a:rPr lang="ru-RU" sz="1400" dirty="0"/>
            <a:t> и </a:t>
          </a:r>
          <a:r>
            <a:rPr lang="ru-RU" sz="1400" dirty="0" err="1"/>
            <a:t>привеждането</a:t>
          </a:r>
          <a:r>
            <a:rPr lang="ru-RU" sz="1400" dirty="0"/>
            <a:t> в </a:t>
          </a:r>
          <a:r>
            <a:rPr lang="ru-RU" sz="1400" dirty="0" err="1"/>
            <a:t>съответствие</a:t>
          </a:r>
          <a:r>
            <a:rPr lang="ru-RU" sz="1400" dirty="0"/>
            <a:t> на целите на </a:t>
          </a:r>
          <a:r>
            <a:rPr lang="ru-RU" sz="1400" dirty="0" err="1"/>
            <a:t>системата</a:t>
          </a:r>
          <a:r>
            <a:rPr lang="ru-RU" sz="1400" dirty="0"/>
            <a:t> за управление с </a:t>
          </a:r>
          <a:r>
            <a:rPr lang="ru-RU" sz="1400" dirty="0" err="1"/>
            <a:t>тези</a:t>
          </a:r>
          <a:r>
            <a:rPr lang="ru-RU" sz="1400" dirty="0"/>
            <a:t> на </a:t>
          </a:r>
          <a:r>
            <a:rPr lang="ru-RU" sz="1400" dirty="0" err="1"/>
            <a:t>общите</a:t>
          </a:r>
          <a:r>
            <a:rPr lang="ru-RU" sz="1400" dirty="0"/>
            <a:t> бизнес цели на </a:t>
          </a:r>
          <a:r>
            <a:rPr lang="ru-RU" sz="1400" dirty="0" err="1"/>
            <a:t>организацията</a:t>
          </a:r>
          <a:r>
            <a:rPr lang="ru-RU" sz="1400" dirty="0"/>
            <a:t> </a:t>
          </a:r>
          <a:endParaRPr lang="en-US" sz="1400" dirty="0"/>
        </a:p>
        <a:p>
          <a:pPr algn="l"/>
          <a:r>
            <a:rPr lang="ru-RU" sz="1400" b="1" dirty="0" err="1"/>
            <a:t>Поддръжка</a:t>
          </a:r>
          <a:r>
            <a:rPr lang="ru-RU" sz="1400" b="1" dirty="0"/>
            <a:t> на </a:t>
          </a:r>
          <a:r>
            <a:rPr lang="ru-RU" sz="1400" b="1" dirty="0" err="1"/>
            <a:t>човешките</a:t>
          </a:r>
          <a:r>
            <a:rPr lang="ru-RU" sz="1400" b="1" dirty="0"/>
            <a:t> </a:t>
          </a:r>
          <a:r>
            <a:rPr lang="ru-RU" sz="1400" b="1" dirty="0" err="1"/>
            <a:t>ресурси</a:t>
          </a:r>
          <a:r>
            <a:rPr lang="ru-RU" sz="1400" b="1" dirty="0"/>
            <a:t> </a:t>
          </a:r>
          <a:r>
            <a:rPr lang="ru-RU" sz="1400" dirty="0"/>
            <a:t>– </a:t>
          </a:r>
          <a:r>
            <a:rPr lang="ru-RU" sz="1400" dirty="0" err="1"/>
            <a:t>потвърждение</a:t>
          </a:r>
          <a:r>
            <a:rPr lang="ru-RU" sz="1400" dirty="0"/>
            <a:t> на адекватна </a:t>
          </a:r>
          <a:r>
            <a:rPr lang="ru-RU" sz="1400" dirty="0" err="1"/>
            <a:t>подкрепа</a:t>
          </a:r>
          <a:r>
            <a:rPr lang="ru-RU" sz="1400" dirty="0"/>
            <a:t> за </a:t>
          </a:r>
          <a:r>
            <a:rPr lang="ru-RU" sz="1400" dirty="0" err="1"/>
            <a:t>внедряването</a:t>
          </a:r>
          <a:r>
            <a:rPr lang="ru-RU" sz="1400" dirty="0"/>
            <a:t> и </a:t>
          </a:r>
          <a:r>
            <a:rPr lang="ru-RU" sz="1400" dirty="0" err="1"/>
            <a:t>текущата</a:t>
          </a:r>
          <a:r>
            <a:rPr lang="ru-RU" sz="1400" dirty="0"/>
            <a:t> </a:t>
          </a:r>
          <a:r>
            <a:rPr lang="ru-RU" sz="1400" dirty="0" err="1"/>
            <a:t>поддръжка</a:t>
          </a:r>
          <a:r>
            <a:rPr lang="ru-RU" sz="1400" dirty="0"/>
            <a:t> на </a:t>
          </a:r>
          <a:r>
            <a:rPr lang="ru-RU" sz="1400" dirty="0" err="1"/>
            <a:t>системите</a:t>
          </a:r>
          <a:r>
            <a:rPr lang="ru-RU" sz="1400" dirty="0"/>
            <a:t> за управление</a:t>
          </a:r>
          <a:endParaRPr lang="en-US" sz="1400" dirty="0"/>
        </a:p>
        <a:p>
          <a:pPr algn="l"/>
          <a:r>
            <a:rPr lang="ru-RU" sz="1400" dirty="0"/>
            <a:t> </a:t>
          </a:r>
          <a:r>
            <a:rPr lang="ru-RU" sz="1400" b="1" dirty="0"/>
            <a:t>Управление на </a:t>
          </a:r>
          <a:r>
            <a:rPr lang="ru-RU" sz="1400" b="1" dirty="0" err="1"/>
            <a:t>документи</a:t>
          </a:r>
          <a:r>
            <a:rPr lang="ru-RU" sz="1400" b="1" dirty="0"/>
            <a:t> </a:t>
          </a:r>
          <a:r>
            <a:rPr lang="ru-RU" sz="1400" dirty="0"/>
            <a:t>– </a:t>
          </a:r>
          <a:r>
            <a:rPr lang="ru-RU" sz="1400" dirty="0" err="1"/>
            <a:t>процес</a:t>
          </a:r>
          <a:r>
            <a:rPr lang="ru-RU" sz="1400" dirty="0"/>
            <a:t> на </a:t>
          </a:r>
          <a:r>
            <a:rPr lang="ru-RU" sz="1400" dirty="0" err="1"/>
            <a:t>документиране</a:t>
          </a:r>
          <a:r>
            <a:rPr lang="ru-RU" sz="1400" dirty="0"/>
            <a:t> и процедура за </a:t>
          </a:r>
          <a:r>
            <a:rPr lang="ru-RU" sz="1400" dirty="0" err="1"/>
            <a:t>документиране</a:t>
          </a:r>
          <a:r>
            <a:rPr lang="ru-RU" sz="1400" dirty="0"/>
            <a:t> на </a:t>
          </a:r>
          <a:r>
            <a:rPr lang="ru-RU" sz="1400" dirty="0" err="1"/>
            <a:t>системата</a:t>
          </a:r>
          <a:r>
            <a:rPr lang="ru-RU" sz="1400" dirty="0"/>
            <a:t> за управление </a:t>
          </a:r>
          <a:endParaRPr lang="en-US" sz="1400" dirty="0"/>
        </a:p>
        <a:p>
          <a:pPr algn="l"/>
          <a:r>
            <a:rPr lang="ru-RU" sz="1400" b="1" dirty="0" err="1"/>
            <a:t>Вътрешен</a:t>
          </a:r>
          <a:r>
            <a:rPr lang="ru-RU" sz="1400" b="1" dirty="0"/>
            <a:t> </a:t>
          </a:r>
          <a:r>
            <a:rPr lang="ru-RU" sz="1400" b="1" dirty="0" err="1"/>
            <a:t>одит</a:t>
          </a:r>
          <a:r>
            <a:rPr lang="ru-RU" sz="1400" b="1" dirty="0"/>
            <a:t> </a:t>
          </a:r>
          <a:r>
            <a:rPr lang="ru-RU" sz="1400" dirty="0"/>
            <a:t>– </a:t>
          </a:r>
          <a:r>
            <a:rPr lang="ru-RU" sz="1400" dirty="0" err="1"/>
            <a:t>потвърждение</a:t>
          </a:r>
          <a:r>
            <a:rPr lang="ru-RU" sz="1400" dirty="0"/>
            <a:t>, че е </a:t>
          </a:r>
          <a:r>
            <a:rPr lang="ru-RU" sz="1400" dirty="0" err="1"/>
            <a:t>извършен</a:t>
          </a:r>
          <a:r>
            <a:rPr lang="ru-RU" sz="1400" dirty="0"/>
            <a:t> независим и </a:t>
          </a:r>
          <a:r>
            <a:rPr lang="ru-RU" sz="1400" dirty="0" err="1"/>
            <a:t>обективен</a:t>
          </a:r>
          <a:r>
            <a:rPr lang="ru-RU" sz="1400" dirty="0"/>
            <a:t> </a:t>
          </a:r>
          <a:r>
            <a:rPr lang="ru-RU" sz="1400" dirty="0" err="1"/>
            <a:t>преглед</a:t>
          </a:r>
          <a:r>
            <a:rPr lang="ru-RU" sz="1400" dirty="0"/>
            <a:t> на </a:t>
          </a:r>
          <a:r>
            <a:rPr lang="ru-RU" sz="1400" dirty="0" err="1"/>
            <a:t>системата</a:t>
          </a:r>
          <a:r>
            <a:rPr lang="ru-RU" sz="1400" dirty="0"/>
            <a:t> за управление </a:t>
          </a:r>
          <a:endParaRPr lang="en-US" sz="1400" dirty="0"/>
        </a:p>
        <a:p>
          <a:pPr algn="l"/>
          <a:r>
            <a:rPr lang="ru-RU" sz="1400" b="1" dirty="0" err="1"/>
            <a:t>Измерване</a:t>
          </a:r>
          <a:r>
            <a:rPr lang="ru-RU" sz="1400" b="1" dirty="0"/>
            <a:t> и наблюдение </a:t>
          </a:r>
          <a:r>
            <a:rPr lang="ru-RU" sz="1400" dirty="0"/>
            <a:t>– </a:t>
          </a:r>
          <a:r>
            <a:rPr lang="ru-RU" sz="1400" dirty="0" err="1"/>
            <a:t>потвърждение</a:t>
          </a:r>
          <a:r>
            <a:rPr lang="ru-RU" sz="1400" dirty="0"/>
            <a:t>, че </a:t>
          </a:r>
          <a:r>
            <a:rPr lang="ru-RU" sz="1400" dirty="0" err="1"/>
            <a:t>операциите</a:t>
          </a:r>
          <a:r>
            <a:rPr lang="ru-RU" sz="1400" dirty="0"/>
            <a:t> на </a:t>
          </a:r>
          <a:r>
            <a:rPr lang="ru-RU" sz="1400" dirty="0" err="1"/>
            <a:t>системата</a:t>
          </a:r>
          <a:r>
            <a:rPr lang="ru-RU" sz="1400" dirty="0"/>
            <a:t> за управление се </a:t>
          </a:r>
          <a:r>
            <a:rPr lang="ru-RU" sz="1400" dirty="0" err="1"/>
            <a:t>наблюдават</a:t>
          </a:r>
          <a:r>
            <a:rPr lang="ru-RU" sz="1400" dirty="0"/>
            <a:t> </a:t>
          </a:r>
          <a:endParaRPr lang="en-US" sz="1400" dirty="0"/>
        </a:p>
        <a:p>
          <a:pPr algn="l"/>
          <a:r>
            <a:rPr lang="ru-RU" sz="1400" b="1" dirty="0" err="1"/>
            <a:t>Преглед</a:t>
          </a:r>
          <a:r>
            <a:rPr lang="ru-RU" sz="1400" b="1" dirty="0"/>
            <a:t> на </a:t>
          </a:r>
          <a:r>
            <a:rPr lang="ru-RU" sz="1400" b="1" dirty="0" err="1"/>
            <a:t>ръководството</a:t>
          </a:r>
          <a:r>
            <a:rPr lang="ru-RU" sz="1400" b="1" dirty="0"/>
            <a:t> </a:t>
          </a:r>
          <a:r>
            <a:rPr lang="ru-RU" sz="1400" dirty="0"/>
            <a:t>– </a:t>
          </a:r>
          <a:r>
            <a:rPr lang="ru-RU" sz="1400" dirty="0" err="1"/>
            <a:t>доказателство</a:t>
          </a:r>
          <a:r>
            <a:rPr lang="ru-RU" sz="1400" dirty="0"/>
            <a:t>, че </a:t>
          </a:r>
          <a:r>
            <a:rPr lang="ru-RU" sz="1400" dirty="0" err="1"/>
            <a:t>съответният</a:t>
          </a:r>
          <a:r>
            <a:rPr lang="ru-RU" sz="1400" dirty="0"/>
            <a:t> </a:t>
          </a:r>
          <a:r>
            <a:rPr lang="ru-RU" sz="1400" dirty="0" err="1"/>
            <a:t>управленски</a:t>
          </a:r>
          <a:r>
            <a:rPr lang="ru-RU" sz="1400" dirty="0"/>
            <a:t> персонал </a:t>
          </a:r>
          <a:r>
            <a:rPr lang="ru-RU" sz="1400" dirty="0" err="1"/>
            <a:t>преглежда</a:t>
          </a:r>
          <a:r>
            <a:rPr lang="ru-RU" sz="1400" dirty="0"/>
            <a:t> </a:t>
          </a:r>
          <a:r>
            <a:rPr lang="ru-RU" sz="1400" dirty="0" err="1"/>
            <a:t>текущото</a:t>
          </a:r>
          <a:r>
            <a:rPr lang="ru-RU" sz="1400" dirty="0"/>
            <a:t> </a:t>
          </a:r>
          <a:r>
            <a:rPr lang="ru-RU" sz="1400" dirty="0" err="1"/>
            <a:t>представяне</a:t>
          </a:r>
          <a:r>
            <a:rPr lang="ru-RU" sz="1400" dirty="0"/>
            <a:t>, </a:t>
          </a:r>
          <a:r>
            <a:rPr lang="ru-RU" sz="1400" dirty="0" err="1"/>
            <a:t>продължаващата</a:t>
          </a:r>
          <a:r>
            <a:rPr lang="ru-RU" sz="1400" dirty="0"/>
            <a:t> </a:t>
          </a:r>
          <a:r>
            <a:rPr lang="ru-RU" sz="1400" dirty="0" err="1"/>
            <a:t>пригодност</a:t>
          </a:r>
          <a:r>
            <a:rPr lang="ru-RU" sz="1400" dirty="0"/>
            <a:t>, </a:t>
          </a:r>
          <a:r>
            <a:rPr lang="ru-RU" sz="1400" dirty="0" err="1"/>
            <a:t>адекватността</a:t>
          </a:r>
          <a:r>
            <a:rPr lang="ru-RU" sz="1400" dirty="0"/>
            <a:t> и </a:t>
          </a:r>
          <a:r>
            <a:rPr lang="ru-RU" sz="1400" dirty="0" err="1"/>
            <a:t>ефективността</a:t>
          </a:r>
          <a:r>
            <a:rPr lang="ru-RU" sz="1400" dirty="0"/>
            <a:t> на </a:t>
          </a:r>
          <a:r>
            <a:rPr lang="ru-RU" sz="1400" dirty="0" err="1"/>
            <a:t>системата</a:t>
          </a:r>
          <a:r>
            <a:rPr lang="ru-RU" sz="1400" dirty="0"/>
            <a:t> за управление</a:t>
          </a:r>
          <a:endParaRPr lang="en-US" sz="1400" dirty="0"/>
        </a:p>
        <a:p>
          <a:pPr algn="l"/>
          <a:r>
            <a:rPr lang="ru-RU" sz="1400" dirty="0" err="1">
              <a:solidFill>
                <a:schemeClr val="bg1"/>
              </a:solidFill>
              <a:latin typeface="Roboto"/>
            </a:rPr>
            <a:t>Непрекъснато</a:t>
          </a:r>
          <a:r>
            <a:rPr lang="ru-RU" sz="1400" dirty="0">
              <a:solidFill>
                <a:schemeClr val="bg1"/>
              </a:solidFill>
              <a:latin typeface="Roboto"/>
            </a:rPr>
            <a:t> </a:t>
          </a:r>
          <a:r>
            <a:rPr lang="ru-RU" sz="1400" dirty="0" err="1">
              <a:solidFill>
                <a:schemeClr val="bg1"/>
              </a:solidFill>
              <a:latin typeface="Roboto"/>
            </a:rPr>
            <a:t>усъвършенстване</a:t>
          </a:r>
          <a:r>
            <a:rPr lang="ru-RU" sz="1400" dirty="0">
              <a:solidFill>
                <a:schemeClr val="bg1"/>
              </a:solidFill>
              <a:latin typeface="Roboto"/>
            </a:rPr>
            <a:t> – </a:t>
          </a:r>
          <a:r>
            <a:rPr lang="ru-RU" sz="1400" dirty="0" err="1">
              <a:solidFill>
                <a:schemeClr val="bg1"/>
              </a:solidFill>
              <a:latin typeface="Roboto"/>
            </a:rPr>
            <a:t>непрекъснати</a:t>
          </a:r>
          <a:r>
            <a:rPr lang="ru-RU" sz="1400" dirty="0">
              <a:solidFill>
                <a:schemeClr val="bg1"/>
              </a:solidFill>
              <a:latin typeface="Roboto"/>
            </a:rPr>
            <a:t> и </a:t>
          </a:r>
          <a:r>
            <a:rPr lang="ru-RU" sz="1400" dirty="0" err="1">
              <a:solidFill>
                <a:schemeClr val="bg1"/>
              </a:solidFill>
              <a:latin typeface="Roboto"/>
            </a:rPr>
            <a:t>далновидни</a:t>
          </a:r>
          <a:r>
            <a:rPr lang="ru-RU" sz="1400" dirty="0">
              <a:solidFill>
                <a:schemeClr val="bg1"/>
              </a:solidFill>
              <a:latin typeface="Roboto"/>
            </a:rPr>
            <a:t> усилия за </a:t>
          </a:r>
          <a:r>
            <a:rPr lang="ru-RU" sz="1400" dirty="0" err="1">
              <a:solidFill>
                <a:schemeClr val="bg1"/>
              </a:solidFill>
              <a:latin typeface="Roboto"/>
            </a:rPr>
            <a:t>подобряване</a:t>
          </a:r>
          <a:r>
            <a:rPr lang="ru-RU" sz="1400" dirty="0">
              <a:solidFill>
                <a:schemeClr val="bg1"/>
              </a:solidFill>
              <a:latin typeface="Roboto"/>
            </a:rPr>
            <a:t> на </a:t>
          </a:r>
          <a:r>
            <a:rPr lang="ru-RU" sz="1400" dirty="0" err="1">
              <a:solidFill>
                <a:schemeClr val="bg1"/>
              </a:solidFill>
              <a:latin typeface="Roboto"/>
            </a:rPr>
            <a:t>цялостната</a:t>
          </a:r>
          <a:r>
            <a:rPr lang="ru-RU" sz="1400" dirty="0">
              <a:solidFill>
                <a:schemeClr val="bg1"/>
              </a:solidFill>
              <a:latin typeface="Roboto"/>
            </a:rPr>
            <a:t> система за управление </a:t>
          </a:r>
          <a:endParaRPr lang="bg-BG" sz="1400" dirty="0">
            <a:solidFill>
              <a:schemeClr val="bg1"/>
            </a:solidFill>
          </a:endParaRPr>
        </a:p>
      </dgm:t>
    </dgm:pt>
    <dgm:pt modelId="{651D7599-E71B-4F37-BEAC-BDCC74C2790D}" type="parTrans" cxnId="{22E7240D-DDF8-4294-B904-725375AADF73}">
      <dgm:prSet/>
      <dgm:spPr/>
      <dgm:t>
        <a:bodyPr/>
        <a:lstStyle/>
        <a:p>
          <a:endParaRPr lang="bg-BG"/>
        </a:p>
      </dgm:t>
    </dgm:pt>
    <dgm:pt modelId="{8A860E7F-D46B-4C40-A4F5-26D7B7EBA60E}" type="sibTrans" cxnId="{22E7240D-DDF8-4294-B904-725375AADF73}">
      <dgm:prSet/>
      <dgm:spPr/>
      <dgm:t>
        <a:bodyPr/>
        <a:lstStyle/>
        <a:p>
          <a:endParaRPr lang="bg-BG"/>
        </a:p>
      </dgm:t>
    </dgm:pt>
    <dgm:pt modelId="{7FBDB5E2-523B-4821-9598-612E13E67254}" type="pres">
      <dgm:prSet presAssocID="{E68C0E7F-D55F-4609-96E2-78F247E950D5}" presName="Name0" presStyleCnt="0">
        <dgm:presLayoutVars>
          <dgm:dir/>
          <dgm:resizeHandles val="exact"/>
        </dgm:presLayoutVars>
      </dgm:prSet>
      <dgm:spPr/>
    </dgm:pt>
    <dgm:pt modelId="{3EC0B963-F109-43E6-A9C6-AEBFD8D37BF0}" type="pres">
      <dgm:prSet presAssocID="{E68C0E7F-D55F-4609-96E2-78F247E950D5}" presName="fgShape" presStyleLbl="fgShp" presStyleIdx="0" presStyleCnt="1" custLinFactY="9624" custLinFactNeighborX="-126" custLinFactNeighborY="100000"/>
      <dgm:spPr/>
    </dgm:pt>
    <dgm:pt modelId="{DC3E57D9-A1AA-4D4D-AE92-A2D455F8ACB9}" type="pres">
      <dgm:prSet presAssocID="{E68C0E7F-D55F-4609-96E2-78F247E950D5}" presName="linComp" presStyleCnt="0"/>
      <dgm:spPr/>
    </dgm:pt>
    <dgm:pt modelId="{09DEF77C-0E75-400C-9B00-09FDF4B12EE9}" type="pres">
      <dgm:prSet presAssocID="{6EFD46D1-87E5-4A12-9F0E-57F018AC5737}" presName="compNode" presStyleCnt="0"/>
      <dgm:spPr/>
    </dgm:pt>
    <dgm:pt modelId="{8BD98CD8-9F28-4108-B38E-E836C65A2033}" type="pres">
      <dgm:prSet presAssocID="{6EFD46D1-87E5-4A12-9F0E-57F018AC5737}" presName="bkgdShape" presStyleLbl="node1" presStyleIdx="0" presStyleCnt="1" custLinFactNeighborX="299" custLinFactNeighborY="0"/>
      <dgm:spPr/>
    </dgm:pt>
    <dgm:pt modelId="{627D548D-89DF-48E6-8858-7C5DC7B3DE92}" type="pres">
      <dgm:prSet presAssocID="{6EFD46D1-87E5-4A12-9F0E-57F018AC5737}" presName="nodeTx" presStyleLbl="node1" presStyleIdx="0" presStyleCnt="1">
        <dgm:presLayoutVars>
          <dgm:bulletEnabled val="1"/>
        </dgm:presLayoutVars>
      </dgm:prSet>
      <dgm:spPr/>
    </dgm:pt>
    <dgm:pt modelId="{68189753-1457-42CC-A813-E76DEA1C20DB}" type="pres">
      <dgm:prSet presAssocID="{6EFD46D1-87E5-4A12-9F0E-57F018AC5737}" presName="invisiNode" presStyleLbl="node1" presStyleIdx="0" presStyleCnt="1"/>
      <dgm:spPr/>
    </dgm:pt>
    <dgm:pt modelId="{6934A146-FDF7-4BE1-851C-638BDD8F06FE}" type="pres">
      <dgm:prSet presAssocID="{6EFD46D1-87E5-4A12-9F0E-57F018AC5737}" presName="imagNode" presStyleLbl="fgImgPlace1" presStyleIdx="0" presStyleCnt="1" custLinFactX="100000" custLinFactNeighborX="100924" custLinFactNeighborY="-35486"/>
      <dgm:spPr>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000" r="-4000"/>
          </a:stretch>
        </a:blipFill>
      </dgm:spPr>
    </dgm:pt>
  </dgm:ptLst>
  <dgm:cxnLst>
    <dgm:cxn modelId="{22E7240D-DDF8-4294-B904-725375AADF73}" srcId="{E68C0E7F-D55F-4609-96E2-78F247E950D5}" destId="{6EFD46D1-87E5-4A12-9F0E-57F018AC5737}" srcOrd="0" destOrd="0" parTransId="{651D7599-E71B-4F37-BEAC-BDCC74C2790D}" sibTransId="{8A860E7F-D46B-4C40-A4F5-26D7B7EBA60E}"/>
    <dgm:cxn modelId="{44CF673E-A5CA-4FA5-B675-912A968F66E2}" type="presOf" srcId="{6EFD46D1-87E5-4A12-9F0E-57F018AC5737}" destId="{627D548D-89DF-48E6-8858-7C5DC7B3DE92}" srcOrd="1" destOrd="0" presId="urn:microsoft.com/office/officeart/2005/8/layout/hList7"/>
    <dgm:cxn modelId="{15F13049-790B-4507-9484-57ABA2793885}" type="presOf" srcId="{E68C0E7F-D55F-4609-96E2-78F247E950D5}" destId="{7FBDB5E2-523B-4821-9598-612E13E67254}" srcOrd="0" destOrd="0" presId="urn:microsoft.com/office/officeart/2005/8/layout/hList7"/>
    <dgm:cxn modelId="{1709EAF1-95BA-4438-B1F8-166F2287A7AA}" type="presOf" srcId="{6EFD46D1-87E5-4A12-9F0E-57F018AC5737}" destId="{8BD98CD8-9F28-4108-B38E-E836C65A2033}" srcOrd="0" destOrd="0" presId="urn:microsoft.com/office/officeart/2005/8/layout/hList7"/>
    <dgm:cxn modelId="{7E7B2A8E-CB1A-401C-A517-3610E2C48546}" type="presParOf" srcId="{7FBDB5E2-523B-4821-9598-612E13E67254}" destId="{3EC0B963-F109-43E6-A9C6-AEBFD8D37BF0}" srcOrd="0" destOrd="0" presId="urn:microsoft.com/office/officeart/2005/8/layout/hList7"/>
    <dgm:cxn modelId="{5AF6B0D2-A476-46EE-B1E0-B2D09B1F8BA9}" type="presParOf" srcId="{7FBDB5E2-523B-4821-9598-612E13E67254}" destId="{DC3E57D9-A1AA-4D4D-AE92-A2D455F8ACB9}" srcOrd="1" destOrd="0" presId="urn:microsoft.com/office/officeart/2005/8/layout/hList7"/>
    <dgm:cxn modelId="{31E50D30-478B-4562-AAE5-FD0FE588975F}" type="presParOf" srcId="{DC3E57D9-A1AA-4D4D-AE92-A2D455F8ACB9}" destId="{09DEF77C-0E75-400C-9B00-09FDF4B12EE9}" srcOrd="0" destOrd="0" presId="urn:microsoft.com/office/officeart/2005/8/layout/hList7"/>
    <dgm:cxn modelId="{846B1837-E015-44AA-83F2-3B84EA0F9D05}" type="presParOf" srcId="{09DEF77C-0E75-400C-9B00-09FDF4B12EE9}" destId="{8BD98CD8-9F28-4108-B38E-E836C65A2033}" srcOrd="0" destOrd="0" presId="urn:microsoft.com/office/officeart/2005/8/layout/hList7"/>
    <dgm:cxn modelId="{1044053F-D3C7-483C-AD30-9DE232E183EF}" type="presParOf" srcId="{09DEF77C-0E75-400C-9B00-09FDF4B12EE9}" destId="{627D548D-89DF-48E6-8858-7C5DC7B3DE92}" srcOrd="1" destOrd="0" presId="urn:microsoft.com/office/officeart/2005/8/layout/hList7"/>
    <dgm:cxn modelId="{081BDA30-1663-4ADD-B5DD-1B796E414061}" type="presParOf" srcId="{09DEF77C-0E75-400C-9B00-09FDF4B12EE9}" destId="{68189753-1457-42CC-A813-E76DEA1C20DB}" srcOrd="2" destOrd="0" presId="urn:microsoft.com/office/officeart/2005/8/layout/hList7"/>
    <dgm:cxn modelId="{6CE3B05C-E2AA-4DC2-BF20-E529D378ECD7}" type="presParOf" srcId="{09DEF77C-0E75-400C-9B00-09FDF4B12EE9}" destId="{6934A146-FDF7-4BE1-851C-638BDD8F06FE}"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0AA92EC-C4B0-4FCC-B2A6-78B826F1DB7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bg-BG"/>
        </a:p>
      </dgm:t>
    </dgm:pt>
    <dgm:pt modelId="{F28DC3E3-7A32-4F3F-8D90-22FA553294CE}">
      <dgm:prSet custT="1"/>
      <dgm:spPr/>
      <dgm:t>
        <a:bodyPr/>
        <a:lstStyle/>
        <a:p>
          <a:r>
            <a:rPr lang="bg-BG" sz="3200" dirty="0"/>
            <a:t>Интегрирана Система на управлението- Защо?</a:t>
          </a:r>
        </a:p>
      </dgm:t>
    </dgm:pt>
    <dgm:pt modelId="{99F514A9-ABD5-4728-BF6A-CA213077E4CE}" type="parTrans" cxnId="{B381863D-EF21-4518-90D1-4C2F628F4867}">
      <dgm:prSet/>
      <dgm:spPr/>
      <dgm:t>
        <a:bodyPr/>
        <a:lstStyle/>
        <a:p>
          <a:endParaRPr lang="bg-BG"/>
        </a:p>
      </dgm:t>
    </dgm:pt>
    <dgm:pt modelId="{0C00B369-B897-4765-9C37-5B3E4306473E}" type="sibTrans" cxnId="{B381863D-EF21-4518-90D1-4C2F628F4867}">
      <dgm:prSet/>
      <dgm:spPr/>
      <dgm:t>
        <a:bodyPr/>
        <a:lstStyle/>
        <a:p>
          <a:endParaRPr lang="bg-BG"/>
        </a:p>
      </dgm:t>
    </dgm:pt>
    <dgm:pt modelId="{50AC5F5D-52E5-414A-B4F3-E2650F58869C}" type="pres">
      <dgm:prSet presAssocID="{00AA92EC-C4B0-4FCC-B2A6-78B826F1DB72}" presName="linear" presStyleCnt="0">
        <dgm:presLayoutVars>
          <dgm:animLvl val="lvl"/>
          <dgm:resizeHandles val="exact"/>
        </dgm:presLayoutVars>
      </dgm:prSet>
      <dgm:spPr/>
    </dgm:pt>
    <dgm:pt modelId="{32C7E59E-C650-4498-9D1B-D1871F67FD52}" type="pres">
      <dgm:prSet presAssocID="{F28DC3E3-7A32-4F3F-8D90-22FA553294CE}" presName="parentText" presStyleLbl="node1" presStyleIdx="0" presStyleCnt="1">
        <dgm:presLayoutVars>
          <dgm:chMax val="0"/>
          <dgm:bulletEnabled val="1"/>
        </dgm:presLayoutVars>
      </dgm:prSet>
      <dgm:spPr/>
    </dgm:pt>
  </dgm:ptLst>
  <dgm:cxnLst>
    <dgm:cxn modelId="{B381863D-EF21-4518-90D1-4C2F628F4867}" srcId="{00AA92EC-C4B0-4FCC-B2A6-78B826F1DB72}" destId="{F28DC3E3-7A32-4F3F-8D90-22FA553294CE}" srcOrd="0" destOrd="0" parTransId="{99F514A9-ABD5-4728-BF6A-CA213077E4CE}" sibTransId="{0C00B369-B897-4765-9C37-5B3E4306473E}"/>
    <dgm:cxn modelId="{E585C15D-B692-4D0A-BAAE-B3239DCC104A}" type="presOf" srcId="{00AA92EC-C4B0-4FCC-B2A6-78B826F1DB72}" destId="{50AC5F5D-52E5-414A-B4F3-E2650F58869C}" srcOrd="0" destOrd="0" presId="urn:microsoft.com/office/officeart/2005/8/layout/vList2"/>
    <dgm:cxn modelId="{4A03D6B0-4DA3-4579-9E68-C29F29D3A530}" type="presOf" srcId="{F28DC3E3-7A32-4F3F-8D90-22FA553294CE}" destId="{32C7E59E-C650-4498-9D1B-D1871F67FD52}" srcOrd="0" destOrd="0" presId="urn:microsoft.com/office/officeart/2005/8/layout/vList2"/>
    <dgm:cxn modelId="{68631E3F-8629-46C4-8037-2287777AB86D}" type="presParOf" srcId="{50AC5F5D-52E5-414A-B4F3-E2650F58869C}" destId="{32C7E59E-C650-4498-9D1B-D1871F67FD52}" srcOrd="0"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04771E-F0B2-4F1D-AFF2-2B8BCA0AD84A}">
      <dsp:nvSpPr>
        <dsp:cNvPr id="0" name=""/>
        <dsp:cNvSpPr/>
      </dsp:nvSpPr>
      <dsp:spPr>
        <a:xfrm>
          <a:off x="0" y="1427585"/>
          <a:ext cx="6249847" cy="2499938"/>
        </a:xfrm>
        <a:prstGeom prst="leftRightRibb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699771-4405-4F7C-8AE3-3343565D770D}">
      <dsp:nvSpPr>
        <dsp:cNvPr id="0" name=""/>
        <dsp:cNvSpPr/>
      </dsp:nvSpPr>
      <dsp:spPr>
        <a:xfrm>
          <a:off x="700297" y="1777407"/>
          <a:ext cx="2062449" cy="12249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5128" rIns="0" bIns="144780" numCol="1" spcCol="1270" anchor="ctr" anchorCtr="0">
          <a:noAutofit/>
        </a:bodyPr>
        <a:lstStyle/>
        <a:p>
          <a:pPr marL="0" lvl="0" indent="0" algn="ctr" defTabSz="1689100">
            <a:lnSpc>
              <a:spcPct val="90000"/>
            </a:lnSpc>
            <a:spcBef>
              <a:spcPct val="0"/>
            </a:spcBef>
            <a:spcAft>
              <a:spcPct val="35000"/>
            </a:spcAft>
            <a:buNone/>
          </a:pPr>
          <a:r>
            <a:rPr lang="bg-BG" sz="3800" kern="1200" dirty="0"/>
            <a:t>17 години</a:t>
          </a:r>
          <a:endParaRPr lang="en-US" sz="3800" kern="1200" dirty="0"/>
        </a:p>
      </dsp:txBody>
      <dsp:txXfrm>
        <a:off x="700297" y="1777407"/>
        <a:ext cx="2062449" cy="1224970"/>
      </dsp:txXfrm>
    </dsp:sp>
    <dsp:sp modelId="{C8A0D52D-4C8A-4BBD-9D76-DA4FD8B1BA28}">
      <dsp:nvSpPr>
        <dsp:cNvPr id="0" name=""/>
        <dsp:cNvSpPr/>
      </dsp:nvSpPr>
      <dsp:spPr>
        <a:xfrm>
          <a:off x="3230318" y="2230586"/>
          <a:ext cx="2437440" cy="122497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35128" rIns="0" bIns="144780" numCol="1" spcCol="1270" anchor="ctr" anchorCtr="0">
          <a:noAutofit/>
        </a:bodyPr>
        <a:lstStyle/>
        <a:p>
          <a:pPr marL="0" lvl="0" indent="0" algn="ctr" defTabSz="1689100">
            <a:lnSpc>
              <a:spcPct val="90000"/>
            </a:lnSpc>
            <a:spcBef>
              <a:spcPct val="0"/>
            </a:spcBef>
            <a:spcAft>
              <a:spcPct val="35000"/>
            </a:spcAft>
            <a:buNone/>
          </a:pPr>
          <a:r>
            <a:rPr lang="en-US" sz="3800" b="1" i="0" kern="1200" dirty="0"/>
            <a:t>LRQA</a:t>
          </a:r>
          <a:endParaRPr lang="en-US" sz="3800" kern="1200" dirty="0"/>
        </a:p>
      </dsp:txBody>
      <dsp:txXfrm>
        <a:off x="3230318" y="2230586"/>
        <a:ext cx="2437440" cy="122497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BF49DC-2833-4323-B746-8F5BCD6FD192}">
      <dsp:nvSpPr>
        <dsp:cNvPr id="0" name=""/>
        <dsp:cNvSpPr/>
      </dsp:nvSpPr>
      <dsp:spPr>
        <a:xfrm>
          <a:off x="0" y="5828"/>
          <a:ext cx="8836938"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rtl="0">
            <a:lnSpc>
              <a:spcPct val="90000"/>
            </a:lnSpc>
            <a:spcBef>
              <a:spcPct val="0"/>
            </a:spcBef>
            <a:spcAft>
              <a:spcPct val="35000"/>
            </a:spcAft>
            <a:buNone/>
          </a:pPr>
          <a:r>
            <a:rPr lang="en-US" sz="6000" b="1" i="1" kern="1200" baseline="0" dirty="0">
              <a:solidFill>
                <a:srgbClr val="FFFF00"/>
              </a:solidFill>
              <a:latin typeface="Century Gothic" panose="020B0502020202020204" pitchFamily="34" charset="0"/>
            </a:rPr>
            <a:t>ISO 9001:2015 </a:t>
          </a:r>
        </a:p>
      </dsp:txBody>
      <dsp:txXfrm>
        <a:off x="70251" y="76079"/>
        <a:ext cx="8696436" cy="129859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C4A3E6-261D-40FC-B2A4-E6CA3DE5F174}">
      <dsp:nvSpPr>
        <dsp:cNvPr id="0" name=""/>
        <dsp:cNvSpPr/>
      </dsp:nvSpPr>
      <dsp:spPr>
        <a:xfrm>
          <a:off x="4951046" y="1179871"/>
          <a:ext cx="3166375" cy="494983"/>
        </a:xfrm>
        <a:custGeom>
          <a:avLst/>
          <a:gdLst/>
          <a:ahLst/>
          <a:cxnLst/>
          <a:rect l="0" t="0" r="0" b="0"/>
          <a:pathLst>
            <a:path>
              <a:moveTo>
                <a:pt x="0" y="0"/>
              </a:moveTo>
              <a:lnTo>
                <a:pt x="0" y="247491"/>
              </a:lnTo>
              <a:lnTo>
                <a:pt x="3166375" y="247491"/>
              </a:lnTo>
              <a:lnTo>
                <a:pt x="3166375" y="49498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7FFB073-7B23-44AF-9131-95990A995052}">
      <dsp:nvSpPr>
        <dsp:cNvPr id="0" name=""/>
        <dsp:cNvSpPr/>
      </dsp:nvSpPr>
      <dsp:spPr>
        <a:xfrm>
          <a:off x="4819105" y="1179871"/>
          <a:ext cx="91440" cy="463175"/>
        </a:xfrm>
        <a:custGeom>
          <a:avLst/>
          <a:gdLst/>
          <a:ahLst/>
          <a:cxnLst/>
          <a:rect l="0" t="0" r="0" b="0"/>
          <a:pathLst>
            <a:path>
              <a:moveTo>
                <a:pt x="131941" y="0"/>
              </a:moveTo>
              <a:lnTo>
                <a:pt x="131941" y="215683"/>
              </a:lnTo>
              <a:lnTo>
                <a:pt x="45720" y="215683"/>
              </a:lnTo>
              <a:lnTo>
                <a:pt x="45720" y="4631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FBAE9BF-24D4-49C9-8773-664E7C7998ED}">
      <dsp:nvSpPr>
        <dsp:cNvPr id="0" name=""/>
        <dsp:cNvSpPr/>
      </dsp:nvSpPr>
      <dsp:spPr>
        <a:xfrm>
          <a:off x="1706392" y="1179871"/>
          <a:ext cx="3244654" cy="463175"/>
        </a:xfrm>
        <a:custGeom>
          <a:avLst/>
          <a:gdLst/>
          <a:ahLst/>
          <a:cxnLst/>
          <a:rect l="0" t="0" r="0" b="0"/>
          <a:pathLst>
            <a:path>
              <a:moveTo>
                <a:pt x="3244654" y="0"/>
              </a:moveTo>
              <a:lnTo>
                <a:pt x="3244654" y="215683"/>
              </a:lnTo>
              <a:lnTo>
                <a:pt x="0" y="215683"/>
              </a:lnTo>
              <a:lnTo>
                <a:pt x="0" y="46317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8682AA-B003-44F0-860E-2A68FBCE8E8B}">
      <dsp:nvSpPr>
        <dsp:cNvPr id="0" name=""/>
        <dsp:cNvSpPr/>
      </dsp:nvSpPr>
      <dsp:spPr>
        <a:xfrm>
          <a:off x="920464" y="1338"/>
          <a:ext cx="2357065" cy="117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bg-BG" sz="2200" b="1" kern="1200" dirty="0">
              <a:latin typeface="Century Gothic" panose="020B0502020202020204" pitchFamily="34" charset="0"/>
            </a:rPr>
            <a:t>17 ГОДИШЕН ДОКУМЕНТИРАН ОПИТ</a:t>
          </a:r>
        </a:p>
      </dsp:txBody>
      <dsp:txXfrm>
        <a:off x="920464" y="1338"/>
        <a:ext cx="2357065" cy="1178532"/>
      </dsp:txXfrm>
    </dsp:sp>
    <dsp:sp modelId="{F7298B88-4DE5-41B3-B003-239E9F420168}">
      <dsp:nvSpPr>
        <dsp:cNvPr id="0" name=""/>
        <dsp:cNvSpPr/>
      </dsp:nvSpPr>
      <dsp:spPr>
        <a:xfrm>
          <a:off x="3772513" y="1338"/>
          <a:ext cx="2357065" cy="117853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rtl="0">
            <a:lnSpc>
              <a:spcPct val="90000"/>
            </a:lnSpc>
            <a:spcBef>
              <a:spcPct val="0"/>
            </a:spcBef>
            <a:spcAft>
              <a:spcPct val="35000"/>
            </a:spcAft>
            <a:buNone/>
          </a:pPr>
          <a:r>
            <a:rPr lang="bg-BG" sz="2200" kern="1200" dirty="0">
              <a:latin typeface="Century Gothic" panose="020B0502020202020204" pitchFamily="34" charset="0"/>
            </a:rPr>
            <a:t>В</a:t>
          </a:r>
          <a:r>
            <a:rPr lang="ru-RU" sz="2200" kern="1200" dirty="0">
              <a:latin typeface="Century Gothic" panose="020B0502020202020204" pitchFamily="34" charset="0"/>
            </a:rPr>
            <a:t>ъвежда се поради две ПРИЧИНИ:</a:t>
          </a:r>
          <a:endParaRPr lang="bg-BG" sz="2200" kern="1200" dirty="0">
            <a:latin typeface="Century Gothic" panose="020B0502020202020204" pitchFamily="34" charset="0"/>
          </a:endParaRPr>
        </a:p>
      </dsp:txBody>
      <dsp:txXfrm>
        <a:off x="3772513" y="1338"/>
        <a:ext cx="2357065" cy="1178532"/>
      </dsp:txXfrm>
    </dsp:sp>
    <dsp:sp modelId="{69EB0020-6E3C-486E-80F1-5B69B0C0E61A}">
      <dsp:nvSpPr>
        <dsp:cNvPr id="0" name=""/>
        <dsp:cNvSpPr/>
      </dsp:nvSpPr>
      <dsp:spPr>
        <a:xfrm>
          <a:off x="274498" y="1643046"/>
          <a:ext cx="2863787" cy="250527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Century Gothic" panose="020B0502020202020204" pitchFamily="34" charset="0"/>
            </a:rPr>
            <a:t>1. За да демонстрира постоянната си способност да </a:t>
          </a:r>
          <a:r>
            <a:rPr lang="ru-RU" sz="1200" u="sng" kern="1200" dirty="0">
              <a:latin typeface="Century Gothic" panose="020B0502020202020204" pitchFamily="34" charset="0"/>
            </a:rPr>
            <a:t>доставя на своите клиенти  продукти и услуги, които отговарят на всички изисквания – на клиентите и на приложими нормативни актове.</a:t>
          </a:r>
          <a:endParaRPr lang="bg-BG" sz="1200" kern="1200" dirty="0">
            <a:latin typeface="Century Gothic" panose="020B0502020202020204" pitchFamily="34" charset="0"/>
          </a:endParaRPr>
        </a:p>
      </dsp:txBody>
      <dsp:txXfrm>
        <a:off x="274498" y="1643046"/>
        <a:ext cx="2863787" cy="2505277"/>
      </dsp:txXfrm>
    </dsp:sp>
    <dsp:sp modelId="{67C4A51D-AFA2-44C9-AA91-A41EE8C326AD}">
      <dsp:nvSpPr>
        <dsp:cNvPr id="0" name=""/>
        <dsp:cNvSpPr/>
      </dsp:nvSpPr>
      <dsp:spPr>
        <a:xfrm>
          <a:off x="3625326" y="1643046"/>
          <a:ext cx="2478996" cy="25711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rtl="0">
            <a:lnSpc>
              <a:spcPct val="90000"/>
            </a:lnSpc>
            <a:spcBef>
              <a:spcPct val="0"/>
            </a:spcBef>
            <a:spcAft>
              <a:spcPct val="35000"/>
            </a:spcAft>
            <a:buNone/>
          </a:pPr>
          <a:endParaRPr lang="ru-RU" sz="1500" kern="1200" dirty="0"/>
        </a:p>
        <a:p>
          <a:pPr marL="0" lvl="0" indent="0" algn="ctr" defTabSz="666750" rtl="0">
            <a:lnSpc>
              <a:spcPct val="90000"/>
            </a:lnSpc>
            <a:spcBef>
              <a:spcPct val="0"/>
            </a:spcBef>
            <a:spcAft>
              <a:spcPct val="35000"/>
            </a:spcAft>
            <a:buNone/>
          </a:pPr>
          <a:r>
            <a:rPr lang="ru-RU" sz="1200" kern="1200" dirty="0">
              <a:latin typeface="Century Gothic" panose="020B0502020202020204" pitchFamily="34" charset="0"/>
            </a:rPr>
            <a:t>2. За да постигне </a:t>
          </a:r>
          <a:r>
            <a:rPr lang="ru-RU" sz="1200" u="sng" kern="1200" dirty="0">
              <a:latin typeface="Century Gothic" panose="020B0502020202020204" pitchFamily="34" charset="0"/>
            </a:rPr>
            <a:t> по-голяма удовлетвореност сред клиентите си</a:t>
          </a:r>
          <a:r>
            <a:rPr lang="ru-RU" sz="1200" kern="1200" dirty="0">
              <a:latin typeface="Century Gothic" panose="020B0502020202020204" pitchFamily="34" charset="0"/>
            </a:rPr>
            <a:t>. </a:t>
          </a:r>
        </a:p>
        <a:p>
          <a:pPr marL="0" lvl="0" indent="0" algn="ctr" defTabSz="666750" rtl="0">
            <a:lnSpc>
              <a:spcPct val="90000"/>
            </a:lnSpc>
            <a:spcBef>
              <a:spcPct val="0"/>
            </a:spcBef>
            <a:spcAft>
              <a:spcPct val="35000"/>
            </a:spcAft>
            <a:buNone/>
          </a:pPr>
          <a:r>
            <a:rPr lang="ru-RU" sz="1200" kern="1200" dirty="0">
              <a:latin typeface="Century Gothic" panose="020B0502020202020204" pitchFamily="34" charset="0"/>
            </a:rPr>
            <a:t>Оценката на риска за качеството в СТИНГ АД се основава </a:t>
          </a:r>
          <a:r>
            <a:rPr lang="ru-RU" sz="1200" b="1" i="1" kern="1200" dirty="0">
              <a:solidFill>
                <a:srgbClr val="FFFF00"/>
              </a:solidFill>
              <a:latin typeface="Century Gothic" panose="020B0502020202020204" pitchFamily="34" charset="0"/>
            </a:rPr>
            <a:t>на научни познания </a:t>
          </a:r>
          <a:r>
            <a:rPr lang="ru-RU" sz="1200" kern="1200" dirty="0">
              <a:latin typeface="Century Gothic" panose="020B0502020202020204" pitchFamily="34" charset="0"/>
            </a:rPr>
            <a:t>и е свързана със защитата на пациента</a:t>
          </a:r>
          <a:r>
            <a:rPr lang="ru-RU" sz="1200" kern="1200" dirty="0"/>
            <a:t>.</a:t>
          </a:r>
          <a:endParaRPr lang="bg-BG" sz="1200" kern="1200" dirty="0"/>
        </a:p>
      </dsp:txBody>
      <dsp:txXfrm>
        <a:off x="3625326" y="1643046"/>
        <a:ext cx="2478996" cy="2571122"/>
      </dsp:txXfrm>
    </dsp:sp>
    <dsp:sp modelId="{2FD45394-7368-47DF-A69B-6CD70DCB41AB}">
      <dsp:nvSpPr>
        <dsp:cNvPr id="0" name=""/>
        <dsp:cNvSpPr/>
      </dsp:nvSpPr>
      <dsp:spPr>
        <a:xfrm>
          <a:off x="6607250" y="1674855"/>
          <a:ext cx="3020343" cy="255449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ru-RU" sz="1200" kern="1200" dirty="0">
              <a:latin typeface="Century Gothic" panose="020B0502020202020204" pitchFamily="34" charset="0"/>
            </a:rPr>
            <a:t>Основните изисквания, заложени в сърцевината на СУК  е да  постигне </a:t>
          </a:r>
          <a:r>
            <a:rPr lang="ru-RU" sz="1200" u="sng" kern="1200" dirty="0">
              <a:solidFill>
                <a:srgbClr val="FFFF00"/>
              </a:solidFill>
              <a:latin typeface="Century Gothic" panose="020B0502020202020204" pitchFamily="34" charset="0"/>
            </a:rPr>
            <a:t>ефикасност във всяко действие и да се работи с насоченост за постоянно подобряване</a:t>
          </a:r>
          <a:r>
            <a:rPr lang="ru-RU" sz="1200" kern="1200" dirty="0">
              <a:latin typeface="Century Gothic" panose="020B0502020202020204" pitchFamily="34" charset="0"/>
            </a:rPr>
            <a:t>, като се стъпва на данни, факти, сведения и на резултатите, получени при анализирането им. </a:t>
          </a:r>
        </a:p>
        <a:p>
          <a:pPr marL="0" lvl="0" indent="0" algn="ctr" defTabSz="533400" rtl="0">
            <a:lnSpc>
              <a:spcPct val="90000"/>
            </a:lnSpc>
            <a:spcBef>
              <a:spcPct val="0"/>
            </a:spcBef>
            <a:spcAft>
              <a:spcPct val="35000"/>
            </a:spcAft>
            <a:buNone/>
          </a:pPr>
          <a:r>
            <a:rPr lang="ru-RU" sz="1200" b="1" kern="1200" dirty="0">
              <a:solidFill>
                <a:srgbClr val="FFFF00"/>
              </a:solidFill>
              <a:latin typeface="Century Gothic" panose="020B0502020202020204" pitchFamily="34" charset="0"/>
            </a:rPr>
            <a:t>Нивото на усилията</a:t>
          </a:r>
          <a:r>
            <a:rPr lang="ru-RU" sz="1200" kern="1200" dirty="0">
              <a:latin typeface="Century Gothic" panose="020B0502020202020204" pitchFamily="34" charset="0"/>
            </a:rPr>
            <a:t>, формалността и документирането на процеса на управление на риска за качеството  отговаря </a:t>
          </a:r>
          <a:r>
            <a:rPr lang="ru-RU" sz="1200" b="1" kern="1200" dirty="0">
              <a:solidFill>
                <a:srgbClr val="FFFF00"/>
              </a:solidFill>
              <a:latin typeface="Century Gothic" panose="020B0502020202020204" pitchFamily="34" charset="0"/>
            </a:rPr>
            <a:t>на нивото на риска</a:t>
          </a:r>
          <a:r>
            <a:rPr lang="ru-RU" sz="1200" kern="1200" dirty="0"/>
            <a:t>. </a:t>
          </a:r>
          <a:endParaRPr lang="bg-BG" sz="1200" kern="1200" dirty="0"/>
        </a:p>
      </dsp:txBody>
      <dsp:txXfrm>
        <a:off x="6607250" y="1674855"/>
        <a:ext cx="3020343" cy="2554493"/>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CF4C1E-FD9E-4F52-960B-5C7EBBA1CE00}">
      <dsp:nvSpPr>
        <dsp:cNvPr id="0" name=""/>
        <dsp:cNvSpPr/>
      </dsp:nvSpPr>
      <dsp:spPr>
        <a:xfrm>
          <a:off x="2835" y="905380"/>
          <a:ext cx="2697523" cy="347331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ru-RU" sz="1200" kern="1200" dirty="0">
              <a:solidFill>
                <a:schemeClr val="bg2">
                  <a:lumMod val="50000"/>
                </a:schemeClr>
              </a:solidFill>
              <a:latin typeface="Arial" panose="020B0604020202020204" pitchFamily="34" charset="0"/>
            </a:rPr>
            <a:t>Анализът и оценката на рисковете е процес, при който  се определя </a:t>
          </a:r>
          <a:r>
            <a:rPr lang="ru-RU" sz="1200" b="1" kern="1200" dirty="0">
              <a:solidFill>
                <a:schemeClr val="bg2">
                  <a:lumMod val="50000"/>
                </a:schemeClr>
              </a:solidFill>
              <a:latin typeface="Arial" panose="020B0604020202020204" pitchFamily="34" charset="0"/>
            </a:rPr>
            <a:t>вероятността </a:t>
          </a:r>
          <a:r>
            <a:rPr lang="ru-RU" sz="1200" kern="1200" dirty="0">
              <a:solidFill>
                <a:schemeClr val="bg2">
                  <a:lumMod val="50000"/>
                </a:schemeClr>
              </a:solidFill>
              <a:latin typeface="Arial" panose="020B0604020202020204" pitchFamily="34" charset="0"/>
            </a:rPr>
            <a:t> да се сбъднат и какви ще са евентуалните последици върху дейността. Целта е да се направи </a:t>
          </a:r>
          <a:r>
            <a:rPr lang="ru-RU" sz="1200" b="1" kern="1200" dirty="0">
              <a:solidFill>
                <a:schemeClr val="bg2">
                  <a:lumMod val="50000"/>
                </a:schemeClr>
              </a:solidFill>
              <a:latin typeface="Arial" panose="020B0604020202020204" pitchFamily="34" charset="0"/>
            </a:rPr>
            <a:t>количествена оценка </a:t>
          </a:r>
          <a:r>
            <a:rPr lang="ru-RU" sz="1200" kern="1200" dirty="0">
              <a:solidFill>
                <a:schemeClr val="bg2">
                  <a:lumMod val="50000"/>
                </a:schemeClr>
              </a:solidFill>
              <a:latin typeface="Arial" panose="020B0604020202020204" pitchFamily="34" charset="0"/>
            </a:rPr>
            <a:t>на всеки риск на база, на която  да бъде приоритизиран (за целите на модифицирането му). Взема се  предвид фактът, че конкретният момент на настъпване на риска има значение върху последиците, които ще окаже. Използвайки тези два показателя се въвежда т.нар. </a:t>
          </a:r>
          <a:r>
            <a:rPr lang="ru-RU" sz="1200" b="1" i="1" kern="1200" dirty="0">
              <a:solidFill>
                <a:schemeClr val="bg2">
                  <a:lumMod val="50000"/>
                </a:schemeClr>
              </a:solidFill>
              <a:latin typeface="Arial" panose="020B0604020202020204" pitchFamily="34" charset="0"/>
            </a:rPr>
            <a:t>матрица за оценка на степента на риска. </a:t>
          </a:r>
          <a:endParaRPr lang="en-US" sz="1200" b="1" i="1" kern="1200" dirty="0">
            <a:solidFill>
              <a:schemeClr val="bg2">
                <a:lumMod val="50000"/>
              </a:schemeClr>
            </a:solidFill>
          </a:endParaRPr>
        </a:p>
        <a:p>
          <a:pPr marL="114300" lvl="1" indent="-114300" algn="l" defTabSz="533400">
            <a:lnSpc>
              <a:spcPct val="90000"/>
            </a:lnSpc>
            <a:spcBef>
              <a:spcPct val="0"/>
            </a:spcBef>
            <a:spcAft>
              <a:spcPct val="15000"/>
            </a:spcAft>
            <a:buChar char="•"/>
          </a:pPr>
          <a:r>
            <a:rPr lang="ru-RU" sz="1200" kern="1200" dirty="0">
              <a:solidFill>
                <a:schemeClr val="bg2">
                  <a:lumMod val="50000"/>
                </a:schemeClr>
              </a:solidFill>
              <a:latin typeface="Arial" panose="020B0604020202020204" pitchFamily="34" charset="0"/>
            </a:rPr>
            <a:t>Оценката, която се получава като резултат от тези два показателя се нарича  </a:t>
          </a:r>
          <a:r>
            <a:rPr lang="ru-RU" sz="1200" i="1" kern="1200" dirty="0">
              <a:solidFill>
                <a:schemeClr val="bg2">
                  <a:lumMod val="50000"/>
                </a:schemeClr>
              </a:solidFill>
              <a:latin typeface="Century Gothic" panose="020B0502020202020204" pitchFamily="34" charset="0"/>
            </a:rPr>
            <a:t>влияние на риска</a:t>
          </a:r>
          <a:r>
            <a:rPr lang="bg-BG" sz="1200" b="1" kern="1200" dirty="0">
              <a:solidFill>
                <a:schemeClr val="bg2">
                  <a:lumMod val="50000"/>
                </a:schemeClr>
              </a:solidFill>
              <a:latin typeface="Century Gothic" panose="020B0502020202020204" pitchFamily="34" charset="0"/>
            </a:rPr>
            <a:t>   </a:t>
          </a:r>
          <a:endParaRPr lang="bg-BG" sz="1200" kern="1200" dirty="0">
            <a:solidFill>
              <a:schemeClr val="bg2">
                <a:lumMod val="50000"/>
              </a:schemeClr>
            </a:solidFill>
            <a:latin typeface="Century Gothic" panose="020B0502020202020204" pitchFamily="34" charset="0"/>
          </a:endParaRPr>
        </a:p>
      </dsp:txBody>
      <dsp:txXfrm>
        <a:off x="66041" y="968586"/>
        <a:ext cx="2571111" cy="3410108"/>
      </dsp:txXfrm>
    </dsp:sp>
    <dsp:sp modelId="{DBA541F3-DE57-4657-917D-2156CBFA0E4E}">
      <dsp:nvSpPr>
        <dsp:cNvPr id="0" name=""/>
        <dsp:cNvSpPr/>
      </dsp:nvSpPr>
      <dsp:spPr>
        <a:xfrm>
          <a:off x="105638" y="4233895"/>
          <a:ext cx="2697523" cy="174275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0" rIns="11430" bIns="0" numCol="1" spcCol="1270" anchor="ctr" anchorCtr="0">
          <a:noAutofit/>
        </a:bodyPr>
        <a:lstStyle/>
        <a:p>
          <a:pPr marL="0" lvl="0" indent="0" algn="l" defTabSz="400050">
            <a:lnSpc>
              <a:spcPct val="90000"/>
            </a:lnSpc>
            <a:spcBef>
              <a:spcPct val="0"/>
            </a:spcBef>
            <a:spcAft>
              <a:spcPct val="35000"/>
            </a:spcAft>
            <a:buNone/>
          </a:pPr>
          <a:r>
            <a:rPr lang="ru-RU" sz="900" b="1" kern="1200" dirty="0">
              <a:solidFill>
                <a:srgbClr val="FFFF00"/>
              </a:solidFill>
              <a:latin typeface="Century Gothic" panose="020B0502020202020204" pitchFamily="34" charset="0"/>
            </a:rPr>
            <a:t>Анализ на опасностите и контрол на критичните точки </a:t>
          </a:r>
          <a:r>
            <a:rPr lang="ru-RU" sz="900" kern="1200" dirty="0">
              <a:solidFill>
                <a:srgbClr val="FFFF00"/>
              </a:solidFill>
              <a:latin typeface="Century Gothic" panose="020B0502020202020204" pitchFamily="34" charset="0"/>
            </a:rPr>
            <a:t>(</a:t>
          </a:r>
          <a:r>
            <a:rPr lang="ru-RU" sz="900" b="1" kern="1200" dirty="0">
              <a:solidFill>
                <a:srgbClr val="FFFF00"/>
              </a:solidFill>
              <a:latin typeface="Century Gothic" panose="020B0502020202020204" pitchFamily="34" charset="0"/>
            </a:rPr>
            <a:t>HACCP</a:t>
          </a:r>
          <a:r>
            <a:rPr lang="ru-RU" sz="900" kern="1200" dirty="0">
              <a:solidFill>
                <a:srgbClr val="FFFF00"/>
              </a:solidFill>
              <a:latin typeface="Century Gothic" panose="020B0502020202020204" pitchFamily="34" charset="0"/>
            </a:rPr>
            <a:t>) </a:t>
          </a:r>
          <a:endParaRPr lang="en-US" sz="900" kern="1200" dirty="0">
            <a:solidFill>
              <a:srgbClr val="FFFF00"/>
            </a:solidFill>
            <a:latin typeface="Century Gothic" panose="020B0502020202020204" pitchFamily="34" charset="0"/>
          </a:endParaRPr>
        </a:p>
        <a:p>
          <a:pPr marL="0" lvl="0" indent="0" algn="l" defTabSz="400050">
            <a:lnSpc>
              <a:spcPct val="90000"/>
            </a:lnSpc>
            <a:spcBef>
              <a:spcPct val="0"/>
            </a:spcBef>
            <a:spcAft>
              <a:spcPct val="35000"/>
            </a:spcAft>
            <a:buNone/>
          </a:pPr>
          <a:r>
            <a:rPr lang="ru-RU" sz="900" kern="1200" dirty="0">
              <a:solidFill>
                <a:srgbClr val="FFFF00"/>
              </a:solidFill>
              <a:latin typeface="Century Gothic" panose="020B0502020202020204" pitchFamily="34" charset="0"/>
            </a:rPr>
            <a:t>•</a:t>
          </a:r>
          <a:r>
            <a:rPr lang="ru-RU" sz="900" b="1" kern="1200" dirty="0">
              <a:solidFill>
                <a:srgbClr val="FFFF00"/>
              </a:solidFill>
              <a:latin typeface="Century Gothic" panose="020B0502020202020204" pitchFamily="34" charset="0"/>
            </a:rPr>
            <a:t>Анализ на опасностите и работоспособността (HAZOP) </a:t>
          </a:r>
          <a:endParaRPr lang="en-US" sz="900" b="1" kern="1200" dirty="0">
            <a:solidFill>
              <a:srgbClr val="FFFF00"/>
            </a:solidFill>
            <a:latin typeface="Century Gothic" panose="020B0502020202020204" pitchFamily="34" charset="0"/>
          </a:endParaRPr>
        </a:p>
        <a:p>
          <a:pPr marL="0" lvl="0" indent="0" algn="l" defTabSz="400050">
            <a:lnSpc>
              <a:spcPct val="90000"/>
            </a:lnSpc>
            <a:spcBef>
              <a:spcPct val="0"/>
            </a:spcBef>
            <a:spcAft>
              <a:spcPct val="35000"/>
            </a:spcAft>
            <a:buNone/>
          </a:pPr>
          <a:r>
            <a:rPr lang="ru-RU" sz="900" kern="1200" dirty="0">
              <a:solidFill>
                <a:srgbClr val="FFFF00"/>
              </a:solidFill>
              <a:latin typeface="Century Gothic" panose="020B0502020202020204" pitchFamily="34" charset="0"/>
            </a:rPr>
            <a:t>•</a:t>
          </a:r>
          <a:r>
            <a:rPr lang="ru-RU" sz="900" b="1" kern="1200" dirty="0">
              <a:solidFill>
                <a:srgbClr val="FFFF00"/>
              </a:solidFill>
              <a:latin typeface="Century Gothic" panose="020B0502020202020204" pitchFamily="34" charset="0"/>
            </a:rPr>
            <a:t>Предварителен анализ на опасностите (PHA) </a:t>
          </a:r>
          <a:endParaRPr lang="en-US" sz="900" b="1" kern="1200" dirty="0">
            <a:solidFill>
              <a:srgbClr val="FFFF00"/>
            </a:solidFill>
            <a:latin typeface="Century Gothic" panose="020B0502020202020204" pitchFamily="34" charset="0"/>
          </a:endParaRPr>
        </a:p>
        <a:p>
          <a:pPr marL="0" lvl="0" indent="0" algn="l" defTabSz="400050">
            <a:lnSpc>
              <a:spcPct val="90000"/>
            </a:lnSpc>
            <a:spcBef>
              <a:spcPct val="0"/>
            </a:spcBef>
            <a:spcAft>
              <a:spcPct val="35000"/>
            </a:spcAft>
            <a:buNone/>
          </a:pPr>
          <a:r>
            <a:rPr lang="ru-RU" sz="900" kern="1200" dirty="0">
              <a:solidFill>
                <a:srgbClr val="FFFF00"/>
              </a:solidFill>
              <a:latin typeface="Century Gothic" panose="020B0502020202020204" pitchFamily="34" charset="0"/>
            </a:rPr>
            <a:t>•</a:t>
          </a:r>
          <a:r>
            <a:rPr lang="ru-RU" sz="900" b="1" kern="1200" dirty="0">
              <a:solidFill>
                <a:srgbClr val="FFFF00"/>
              </a:solidFill>
              <a:latin typeface="Century Gothic" panose="020B0502020202020204" pitchFamily="34" charset="0"/>
            </a:rPr>
            <a:t>Степенуване и филтриране на риска </a:t>
          </a:r>
          <a:endParaRPr lang="en-US" sz="900" b="1" kern="1200" dirty="0">
            <a:solidFill>
              <a:srgbClr val="FFFF00"/>
            </a:solidFill>
            <a:latin typeface="Century Gothic" panose="020B0502020202020204" pitchFamily="34" charset="0"/>
          </a:endParaRPr>
        </a:p>
        <a:p>
          <a:pPr marL="0" lvl="0" indent="0" algn="l" defTabSz="400050">
            <a:lnSpc>
              <a:spcPct val="90000"/>
            </a:lnSpc>
            <a:spcBef>
              <a:spcPct val="0"/>
            </a:spcBef>
            <a:spcAft>
              <a:spcPct val="35000"/>
            </a:spcAft>
            <a:buNone/>
          </a:pPr>
          <a:endParaRPr lang="en-US" sz="900" kern="1200" dirty="0">
            <a:solidFill>
              <a:srgbClr val="FFFF00"/>
            </a:solidFill>
          </a:endParaRPr>
        </a:p>
      </dsp:txBody>
      <dsp:txXfrm>
        <a:off x="105638" y="4233895"/>
        <a:ext cx="1899664" cy="1742756"/>
      </dsp:txXfrm>
    </dsp:sp>
    <dsp:sp modelId="{B306F9D0-4AB6-4FCA-ABAA-CA02EE1CF51E}">
      <dsp:nvSpPr>
        <dsp:cNvPr id="0" name=""/>
        <dsp:cNvSpPr/>
      </dsp:nvSpPr>
      <dsp:spPr>
        <a:xfrm>
          <a:off x="1881831" y="4203567"/>
          <a:ext cx="1767728" cy="192054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9EA3B1C-7377-4B8F-9E74-95CAA7ADE64D}">
      <dsp:nvSpPr>
        <dsp:cNvPr id="0" name=""/>
        <dsp:cNvSpPr/>
      </dsp:nvSpPr>
      <dsp:spPr>
        <a:xfrm>
          <a:off x="3833714" y="944446"/>
          <a:ext cx="3012162" cy="267295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9139C84-E3D8-4829-90FE-88A892A925E5}">
      <dsp:nvSpPr>
        <dsp:cNvPr id="0" name=""/>
        <dsp:cNvSpPr/>
      </dsp:nvSpPr>
      <dsp:spPr>
        <a:xfrm>
          <a:off x="3618357" y="2548317"/>
          <a:ext cx="3854895" cy="3575796"/>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bg-BG" sz="2000" b="1" kern="1200" dirty="0">
              <a:solidFill>
                <a:srgbClr val="FFFF00"/>
              </a:solidFill>
              <a:effectLst>
                <a:outerShdw blurRad="38100" dist="38100" dir="2700000" algn="tl">
                  <a:srgbClr val="000000">
                    <a:alpha val="43137"/>
                  </a:srgbClr>
                </a:outerShdw>
              </a:effectLst>
              <a:latin typeface="Century Gothic" panose="020B0502020202020204" pitchFamily="34" charset="0"/>
            </a:rPr>
            <a:t>Управление</a:t>
          </a:r>
          <a:r>
            <a:rPr lang="bg-BG" sz="2000" b="1" kern="1200" baseline="0" dirty="0">
              <a:solidFill>
                <a:srgbClr val="FFFF00"/>
              </a:solidFill>
              <a:effectLst>
                <a:outerShdw blurRad="38100" dist="38100" dir="2700000" algn="tl">
                  <a:srgbClr val="000000">
                    <a:alpha val="43137"/>
                  </a:srgbClr>
                </a:outerShdw>
              </a:effectLst>
              <a:latin typeface="Century Gothic" panose="020B0502020202020204" pitchFamily="34" charset="0"/>
            </a:rPr>
            <a:t> на риска</a:t>
          </a:r>
        </a:p>
        <a:p>
          <a:pPr marL="0" lvl="0" indent="0" algn="l" defTabSz="889000">
            <a:lnSpc>
              <a:spcPct val="90000"/>
            </a:lnSpc>
            <a:spcBef>
              <a:spcPct val="0"/>
            </a:spcBef>
            <a:spcAft>
              <a:spcPct val="35000"/>
            </a:spcAft>
            <a:buNone/>
          </a:pPr>
          <a:r>
            <a:rPr lang="ru-RU" sz="1400" b="1" kern="1200" dirty="0">
              <a:solidFill>
                <a:srgbClr val="FFFF00"/>
              </a:solidFill>
            </a:rPr>
            <a:t> </a:t>
          </a:r>
          <a:r>
            <a:rPr lang="en-US" sz="1400" b="1" kern="1200" dirty="0">
              <a:solidFill>
                <a:srgbClr val="FFFF00"/>
              </a:solidFill>
            </a:rPr>
            <a:t>•</a:t>
          </a:r>
          <a:r>
            <a:rPr lang="ru-RU" sz="1400" b="1" kern="1200" dirty="0">
              <a:solidFill>
                <a:srgbClr val="FFFF00"/>
              </a:solidFill>
            </a:rPr>
            <a:t> Диаграми  </a:t>
          </a:r>
        </a:p>
        <a:p>
          <a:pPr marL="0" lvl="0" indent="0" algn="l" defTabSz="889000">
            <a:lnSpc>
              <a:spcPct val="90000"/>
            </a:lnSpc>
            <a:spcBef>
              <a:spcPct val="0"/>
            </a:spcBef>
            <a:spcAft>
              <a:spcPct val="35000"/>
            </a:spcAft>
            <a:buNone/>
          </a:pPr>
          <a:r>
            <a:rPr lang="ru-RU" sz="1400" b="1" kern="1200" dirty="0">
              <a:solidFill>
                <a:srgbClr val="FFFF00"/>
              </a:solidFill>
            </a:rPr>
            <a:t> • Таблици за проверка</a:t>
          </a:r>
        </a:p>
        <a:p>
          <a:pPr marL="0" lvl="0" indent="0" algn="l" defTabSz="889000">
            <a:lnSpc>
              <a:spcPct val="90000"/>
            </a:lnSpc>
            <a:spcBef>
              <a:spcPct val="0"/>
            </a:spcBef>
            <a:spcAft>
              <a:spcPct val="35000"/>
            </a:spcAft>
            <a:buNone/>
          </a:pPr>
          <a:r>
            <a:rPr lang="ru-RU" sz="1400" b="1" kern="1200" dirty="0">
              <a:solidFill>
                <a:srgbClr val="FFFF00"/>
              </a:solidFill>
            </a:rPr>
            <a:t> </a:t>
          </a:r>
          <a:r>
            <a:rPr lang="en-US" sz="1400" b="1" kern="1200" dirty="0">
              <a:solidFill>
                <a:srgbClr val="FFFF00"/>
              </a:solidFill>
            </a:rPr>
            <a:t>•</a:t>
          </a:r>
          <a:r>
            <a:rPr lang="bg-BG" sz="1400" b="1" kern="1200" dirty="0">
              <a:solidFill>
                <a:srgbClr val="FFFF00"/>
              </a:solidFill>
            </a:rPr>
            <a:t> </a:t>
          </a:r>
          <a:r>
            <a:rPr lang="ru-RU" sz="1400" b="1" kern="1200" dirty="0">
              <a:solidFill>
                <a:srgbClr val="FFFF00"/>
              </a:solidFill>
            </a:rPr>
            <a:t>Диаграми причина‐следствие (наричани още „диаграми на Ишикава” или „диаграми на рибената кост”) </a:t>
          </a:r>
        </a:p>
        <a:p>
          <a:pPr marL="0" lvl="0" indent="0" algn="l" defTabSz="889000">
            <a:lnSpc>
              <a:spcPct val="90000"/>
            </a:lnSpc>
            <a:spcBef>
              <a:spcPct val="0"/>
            </a:spcBef>
            <a:spcAft>
              <a:spcPct val="35000"/>
            </a:spcAft>
            <a:buNone/>
          </a:pPr>
          <a:r>
            <a:rPr lang="bg-BG" sz="1400" b="1" kern="1200" dirty="0">
              <a:solidFill>
                <a:srgbClr val="FFFF00"/>
              </a:solidFill>
            </a:rPr>
            <a:t>• Хистограми </a:t>
          </a:r>
          <a:endParaRPr lang="en-US" sz="1400" b="1" kern="1200" dirty="0">
            <a:solidFill>
              <a:srgbClr val="FFFF00"/>
            </a:solidFill>
          </a:endParaRPr>
        </a:p>
        <a:p>
          <a:pPr marL="0" lvl="0" indent="0" algn="l" defTabSz="889000">
            <a:lnSpc>
              <a:spcPct val="90000"/>
            </a:lnSpc>
            <a:spcBef>
              <a:spcPct val="0"/>
            </a:spcBef>
            <a:spcAft>
              <a:spcPct val="35000"/>
            </a:spcAft>
            <a:buNone/>
          </a:pPr>
          <a:r>
            <a:rPr lang="bg-BG" sz="1400" b="1" kern="1200" dirty="0">
              <a:solidFill>
                <a:srgbClr val="FFFF00"/>
              </a:solidFill>
            </a:rPr>
            <a:t>•Диаграми на </a:t>
          </a:r>
          <a:r>
            <a:rPr lang="bg-BG" sz="1400" b="1" kern="1200" dirty="0" err="1">
              <a:solidFill>
                <a:srgbClr val="FFFF00"/>
              </a:solidFill>
            </a:rPr>
            <a:t>Парето</a:t>
          </a:r>
          <a:r>
            <a:rPr lang="bg-BG" sz="1400" b="1" kern="1200" dirty="0">
              <a:solidFill>
                <a:srgbClr val="FFFF00"/>
              </a:solidFill>
            </a:rPr>
            <a:t> </a:t>
          </a:r>
          <a:endParaRPr lang="en-US" sz="1400" b="1" kern="1200" dirty="0">
            <a:solidFill>
              <a:srgbClr val="FFFF00"/>
            </a:solidFill>
          </a:endParaRPr>
        </a:p>
        <a:p>
          <a:pPr marL="0" lvl="0" indent="0" algn="l" defTabSz="889000">
            <a:lnSpc>
              <a:spcPct val="90000"/>
            </a:lnSpc>
            <a:spcBef>
              <a:spcPct val="0"/>
            </a:spcBef>
            <a:spcAft>
              <a:spcPct val="35000"/>
            </a:spcAft>
            <a:buNone/>
          </a:pPr>
          <a:endParaRPr lang="ru-RU" sz="1400" b="1" kern="1200" dirty="0">
            <a:solidFill>
              <a:srgbClr val="FFFF00"/>
            </a:solidFill>
          </a:endParaRPr>
        </a:p>
        <a:p>
          <a:pPr marL="0" lvl="0" indent="0" algn="l" defTabSz="889000">
            <a:lnSpc>
              <a:spcPct val="90000"/>
            </a:lnSpc>
            <a:spcBef>
              <a:spcPct val="0"/>
            </a:spcBef>
            <a:spcAft>
              <a:spcPct val="35000"/>
            </a:spcAft>
            <a:buNone/>
          </a:pPr>
          <a:endParaRPr lang="ru-RU" sz="1400" b="1" kern="1200" dirty="0">
            <a:solidFill>
              <a:srgbClr val="FFFF00"/>
            </a:solidFill>
          </a:endParaRPr>
        </a:p>
      </dsp:txBody>
      <dsp:txXfrm>
        <a:off x="3618357" y="2548317"/>
        <a:ext cx="2714714" cy="3575796"/>
      </dsp:txXfrm>
    </dsp:sp>
    <dsp:sp modelId="{1A6DACD5-308B-4AE3-886D-AB5DFE8FEA02}">
      <dsp:nvSpPr>
        <dsp:cNvPr id="0" name=""/>
        <dsp:cNvSpPr/>
      </dsp:nvSpPr>
      <dsp:spPr>
        <a:xfrm>
          <a:off x="3743958" y="1248674"/>
          <a:ext cx="1650580" cy="1205157"/>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4EA826B-C9A1-4B59-9BF8-86984AC3DF06}">
      <dsp:nvSpPr>
        <dsp:cNvPr id="0" name=""/>
        <dsp:cNvSpPr/>
      </dsp:nvSpPr>
      <dsp:spPr>
        <a:xfrm>
          <a:off x="7496991" y="1244806"/>
          <a:ext cx="2697523" cy="329895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60960" rIns="20320" bIns="20320" numCol="1" spcCol="1270" anchor="t" anchorCtr="0">
          <a:noAutofit/>
        </a:bodyPr>
        <a:lstStyle/>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Записи за несъответствия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Исторически данни</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Данни за наблюдения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Верига на доставки</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Човешки фактор</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Законови и други изисквания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Инвестиционни решения</a:t>
          </a:r>
          <a:endParaRPr lang="en-US" sz="1600" kern="1200" dirty="0">
            <a:solidFill>
              <a:schemeClr val="bg2">
                <a:lumMod val="50000"/>
              </a:schemeClr>
            </a:solidFill>
          </a:endParaRPr>
        </a:p>
        <a:p>
          <a:pPr marL="171450" lvl="1" indent="-171450" algn="l" defTabSz="711200">
            <a:lnSpc>
              <a:spcPct val="90000"/>
            </a:lnSpc>
            <a:spcBef>
              <a:spcPct val="0"/>
            </a:spcBef>
            <a:spcAft>
              <a:spcPct val="15000"/>
            </a:spcAft>
            <a:buChar char="•"/>
          </a:pPr>
          <a:r>
            <a:rPr lang="bg-BG" sz="1600" kern="1200" dirty="0">
              <a:solidFill>
                <a:schemeClr val="bg2">
                  <a:lumMod val="50000"/>
                </a:schemeClr>
              </a:solidFill>
            </a:rPr>
            <a:t>Форсмажорни събития</a:t>
          </a:r>
          <a:endParaRPr lang="en-US" sz="1600" kern="1200" dirty="0">
            <a:solidFill>
              <a:schemeClr val="bg2">
                <a:lumMod val="50000"/>
              </a:schemeClr>
            </a:solidFill>
          </a:endParaRPr>
        </a:p>
      </dsp:txBody>
      <dsp:txXfrm>
        <a:off x="7560197" y="1308012"/>
        <a:ext cx="2571111" cy="3235746"/>
      </dsp:txXfrm>
    </dsp:sp>
    <dsp:sp modelId="{4DADAA16-FF6A-4B82-BC03-0E884321A098}">
      <dsp:nvSpPr>
        <dsp:cNvPr id="0" name=""/>
        <dsp:cNvSpPr/>
      </dsp:nvSpPr>
      <dsp:spPr>
        <a:xfrm>
          <a:off x="7637559" y="4137502"/>
          <a:ext cx="2697523" cy="170977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0" rIns="25400" bIns="0" numCol="1" spcCol="1270" anchor="ctr" anchorCtr="0">
          <a:noAutofit/>
        </a:bodyPr>
        <a:lstStyle/>
        <a:p>
          <a:pPr marL="0" lvl="0" indent="0" algn="l" defTabSz="889000">
            <a:lnSpc>
              <a:spcPct val="90000"/>
            </a:lnSpc>
            <a:spcBef>
              <a:spcPct val="0"/>
            </a:spcBef>
            <a:spcAft>
              <a:spcPct val="35000"/>
            </a:spcAft>
            <a:buNone/>
          </a:pPr>
          <a:r>
            <a:rPr lang="bg-BG" sz="2000" b="1" kern="1200" dirty="0">
              <a:solidFill>
                <a:srgbClr val="FFFF00"/>
              </a:solidFill>
            </a:rPr>
            <a:t>Идентификация</a:t>
          </a:r>
          <a:r>
            <a:rPr lang="bg-BG" sz="2000" b="1" kern="1200" baseline="0" dirty="0">
              <a:solidFill>
                <a:srgbClr val="FFFF00"/>
              </a:solidFill>
            </a:rPr>
            <a:t> на опасностите</a:t>
          </a:r>
          <a:endParaRPr lang="en-US" sz="2000" b="1" kern="1200" dirty="0">
            <a:solidFill>
              <a:srgbClr val="FFFF00"/>
            </a:solidFill>
          </a:endParaRPr>
        </a:p>
      </dsp:txBody>
      <dsp:txXfrm>
        <a:off x="7637559" y="4137502"/>
        <a:ext cx="1899664" cy="1709775"/>
      </dsp:txXfrm>
    </dsp:sp>
    <dsp:sp modelId="{796A8A19-190F-4ECA-B156-07971D466D14}">
      <dsp:nvSpPr>
        <dsp:cNvPr id="0" name=""/>
        <dsp:cNvSpPr/>
      </dsp:nvSpPr>
      <dsp:spPr>
        <a:xfrm>
          <a:off x="5677368" y="1588950"/>
          <a:ext cx="1518099" cy="1337015"/>
        </a:xfrm>
        <a:prstGeom prst="ellipse">
          <a:avLst/>
        </a:prstGeom>
        <a:blipFill rotWithShape="1">
          <a:blip xmlns:r="http://schemas.openxmlformats.org/officeDocument/2006/relationships" r:embed="rId3"/>
          <a:stretch>
            <a:fillRect/>
          </a:stretch>
        </a:blip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1BE5C8-D86C-48FB-BC77-8CBD83D921B1}">
      <dsp:nvSpPr>
        <dsp:cNvPr id="0" name=""/>
        <dsp:cNvSpPr/>
      </dsp:nvSpPr>
      <dsp:spPr>
        <a:xfrm>
          <a:off x="635735" y="-73441"/>
          <a:ext cx="8636090" cy="4451213"/>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ru-RU" sz="1800" kern="1200" dirty="0"/>
            <a:t>Дейността по управление на риска   се</a:t>
          </a:r>
          <a:endParaRPr lang="en-US" sz="1800" kern="1200" dirty="0"/>
        </a:p>
        <a:p>
          <a:pPr marL="0" lvl="0" indent="0" algn="ctr" defTabSz="800100" rtl="0">
            <a:lnSpc>
              <a:spcPct val="90000"/>
            </a:lnSpc>
            <a:spcBef>
              <a:spcPct val="0"/>
            </a:spcBef>
            <a:spcAft>
              <a:spcPct val="35000"/>
            </a:spcAft>
            <a:buNone/>
          </a:pPr>
          <a:r>
            <a:rPr lang="ru-RU" sz="1800" kern="1200" dirty="0"/>
            <a:t>  предприема от интердисциплинарни екипи, експерти от всички процеси - отдел по качество, бизнес  развитие,  регулаторни дейности, </a:t>
          </a:r>
          <a:r>
            <a:rPr lang="bg-BG" sz="1800" kern="1200" dirty="0"/>
            <a:t>продажби и маркетинг, логистика, човешки ресурси, статистика.</a:t>
          </a:r>
        </a:p>
        <a:p>
          <a:pPr marL="0" lvl="0" indent="0" algn="ctr" defTabSz="800100" rtl="0">
            <a:lnSpc>
              <a:spcPct val="90000"/>
            </a:lnSpc>
            <a:spcBef>
              <a:spcPct val="0"/>
            </a:spcBef>
            <a:spcAft>
              <a:spcPct val="35000"/>
            </a:spcAft>
            <a:buNone/>
          </a:pPr>
          <a:r>
            <a:rPr lang="bg-BG" sz="1800" kern="1200" dirty="0"/>
            <a:t>Лица вземащи решения , поемащи</a:t>
          </a:r>
          <a:r>
            <a:rPr lang="ru-RU" sz="1800" kern="1200" dirty="0"/>
            <a:t> отговорност за координирането на управлението на риска за качеството във връзка с различни функции и отдели в организацията.</a:t>
          </a:r>
          <a:endParaRPr lang="bg-BG" sz="1800" kern="1200" dirty="0"/>
        </a:p>
      </dsp:txBody>
      <dsp:txXfrm>
        <a:off x="1900461" y="578424"/>
        <a:ext cx="6106638" cy="3147483"/>
      </dsp:txXfrm>
    </dsp:sp>
    <dsp:sp modelId="{9DBCD407-A82D-4574-B876-2A0E9695755B}">
      <dsp:nvSpPr>
        <dsp:cNvPr id="0" name=""/>
        <dsp:cNvSpPr/>
      </dsp:nvSpPr>
      <dsp:spPr>
        <a:xfrm>
          <a:off x="5906509" y="73441"/>
          <a:ext cx="424006" cy="4237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583FE3C-3817-4AE9-A313-305BF51D3226}">
      <dsp:nvSpPr>
        <dsp:cNvPr id="0" name=""/>
        <dsp:cNvSpPr/>
      </dsp:nvSpPr>
      <dsp:spPr>
        <a:xfrm>
          <a:off x="4903202" y="3774193"/>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A492B8A-85C8-4F93-8F5A-342CEB2668E9}">
      <dsp:nvSpPr>
        <dsp:cNvPr id="0" name=""/>
        <dsp:cNvSpPr/>
      </dsp:nvSpPr>
      <dsp:spPr>
        <a:xfrm>
          <a:off x="8089911" y="1887901"/>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43BBCA-3030-4C1B-84AE-20D945B49D21}">
      <dsp:nvSpPr>
        <dsp:cNvPr id="0" name=""/>
        <dsp:cNvSpPr/>
      </dsp:nvSpPr>
      <dsp:spPr>
        <a:xfrm>
          <a:off x="6319610" y="4100914"/>
          <a:ext cx="424006" cy="423757"/>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8C345654-8C04-46A9-9950-0E42679FDC2A}">
      <dsp:nvSpPr>
        <dsp:cNvPr id="0" name=""/>
        <dsp:cNvSpPr/>
      </dsp:nvSpPr>
      <dsp:spPr>
        <a:xfrm>
          <a:off x="4990010" y="675692"/>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6944F87E-5B3A-4DE7-963C-525F71706679}">
      <dsp:nvSpPr>
        <dsp:cNvPr id="0" name=""/>
        <dsp:cNvSpPr/>
      </dsp:nvSpPr>
      <dsp:spPr>
        <a:xfrm>
          <a:off x="2667566" y="3600123"/>
          <a:ext cx="307099" cy="307134"/>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2F84EA-C75C-46DE-9D8D-4758CE167C75}">
      <dsp:nvSpPr>
        <dsp:cNvPr id="0" name=""/>
        <dsp:cNvSpPr/>
      </dsp:nvSpPr>
      <dsp:spPr>
        <a:xfrm>
          <a:off x="-6322" y="0"/>
          <a:ext cx="5350787" cy="5350787"/>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AC0CFA19-1F97-4937-905C-37A6D8C67C7D}">
      <dsp:nvSpPr>
        <dsp:cNvPr id="0" name=""/>
        <dsp:cNvSpPr/>
      </dsp:nvSpPr>
      <dsp:spPr>
        <a:xfrm>
          <a:off x="2675393" y="0"/>
          <a:ext cx="7532755" cy="535078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bg-BG" sz="1400" b="1" kern="1200" dirty="0">
              <a:solidFill>
                <a:schemeClr val="bg2">
                  <a:lumMod val="50000"/>
                </a:schemeClr>
              </a:solidFill>
            </a:rPr>
            <a:t>Идентифицирането на  рискове е процес, при който се определят възможните източници на рискове, а самите рискове се идентифицират и описват. </a:t>
          </a:r>
        </a:p>
      </dsp:txBody>
      <dsp:txXfrm>
        <a:off x="2675393" y="0"/>
        <a:ext cx="7532755" cy="856125"/>
      </dsp:txXfrm>
    </dsp:sp>
    <dsp:sp modelId="{351BBBFF-7E76-46EE-B73F-8CE62D92D38C}">
      <dsp:nvSpPr>
        <dsp:cNvPr id="0" name=""/>
        <dsp:cNvSpPr/>
      </dsp:nvSpPr>
      <dsp:spPr>
        <a:xfrm>
          <a:off x="547162" y="856125"/>
          <a:ext cx="4227121" cy="4227121"/>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C80BD0D7-03BA-4611-92E8-D90225FF5311}">
      <dsp:nvSpPr>
        <dsp:cNvPr id="0" name=""/>
        <dsp:cNvSpPr/>
      </dsp:nvSpPr>
      <dsp:spPr>
        <a:xfrm>
          <a:off x="2626750" y="991499"/>
          <a:ext cx="7532755" cy="393211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bg-BG" sz="1400" kern="1200" dirty="0"/>
            <a:t>Източниците на рискове в контекста на СТИНГ АД  са разделени в две основни групи: </a:t>
          </a:r>
        </a:p>
        <a:p>
          <a:pPr marL="0" lvl="0" indent="0" algn="ctr" defTabSz="622300" rtl="0">
            <a:lnSpc>
              <a:spcPct val="90000"/>
            </a:lnSpc>
            <a:spcBef>
              <a:spcPct val="0"/>
            </a:spcBef>
            <a:spcAft>
              <a:spcPct val="35000"/>
            </a:spcAft>
            <a:buNone/>
          </a:pPr>
          <a:r>
            <a:rPr lang="bg-BG" sz="1400" kern="1200" dirty="0"/>
            <a:t>външни и вътрешни. </a:t>
          </a:r>
        </a:p>
      </dsp:txBody>
      <dsp:txXfrm>
        <a:off x="2626750" y="991499"/>
        <a:ext cx="7532755" cy="796376"/>
      </dsp:txXfrm>
    </dsp:sp>
    <dsp:sp modelId="{76B64E10-A2B8-4DBA-B092-67B9D487A0B2}">
      <dsp:nvSpPr>
        <dsp:cNvPr id="0" name=""/>
        <dsp:cNvSpPr/>
      </dsp:nvSpPr>
      <dsp:spPr>
        <a:xfrm>
          <a:off x="520579" y="1808024"/>
          <a:ext cx="3103456" cy="3103456"/>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4C0F2112-8609-4930-A03C-2D51241FC863}">
      <dsp:nvSpPr>
        <dsp:cNvPr id="0" name=""/>
        <dsp:cNvSpPr/>
      </dsp:nvSpPr>
      <dsp:spPr>
        <a:xfrm>
          <a:off x="2607052" y="2298199"/>
          <a:ext cx="7591435" cy="194670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bg-BG" sz="1200" kern="1200" dirty="0">
              <a:solidFill>
                <a:schemeClr val="bg2">
                  <a:lumMod val="50000"/>
                </a:schemeClr>
              </a:solidFill>
            </a:rPr>
            <a:t>       </a:t>
          </a:r>
          <a:r>
            <a:rPr lang="bg-BG" sz="1200" b="1" kern="1200" dirty="0">
              <a:solidFill>
                <a:schemeClr val="bg2">
                  <a:lumMod val="50000"/>
                </a:schemeClr>
              </a:solidFill>
            </a:rPr>
            <a:t>Външните рискове </a:t>
          </a:r>
          <a:r>
            <a:rPr lang="bg-BG" sz="1000" kern="1200" dirty="0"/>
            <a:t>– </a:t>
          </a:r>
          <a:r>
            <a:rPr lang="bg-BG" sz="1200" kern="1200" dirty="0"/>
            <a:t>те произлизат </a:t>
          </a:r>
          <a:r>
            <a:rPr lang="bg-BG" sz="1200" i="1" kern="1200" dirty="0">
              <a:solidFill>
                <a:schemeClr val="bg2">
                  <a:lumMod val="50000"/>
                </a:schemeClr>
              </a:solidFill>
            </a:rPr>
            <a:t>от бизнес средата</a:t>
          </a:r>
          <a:r>
            <a:rPr lang="bg-BG" sz="1200" kern="1200" dirty="0"/>
            <a:t>, в която функционираме, (имат икономически, социален, политически или технологичен характер</a:t>
          </a:r>
          <a:r>
            <a:rPr lang="bg-BG" sz="1200" kern="1200" dirty="0">
              <a:solidFill>
                <a:schemeClr val="bg2">
                  <a:lumMod val="50000"/>
                </a:schemeClr>
              </a:solidFill>
            </a:rPr>
            <a:t>), </a:t>
          </a:r>
          <a:r>
            <a:rPr lang="bg-BG" sz="1200" i="1" kern="1200" dirty="0">
              <a:solidFill>
                <a:schemeClr val="bg2">
                  <a:lumMod val="50000"/>
                </a:schemeClr>
              </a:solidFill>
            </a:rPr>
            <a:t>от висшия мениджмънт </a:t>
          </a:r>
          <a:r>
            <a:rPr lang="bg-BG" sz="1200" kern="1200" dirty="0"/>
            <a:t>(промяна в собствеността на организацията, промяна в бизнес целите и стратегиите, вътрешна нестабилност и конфликти и т.н.)</a:t>
          </a:r>
        </a:p>
        <a:p>
          <a:pPr marL="0" lvl="0" indent="0" algn="ctr" defTabSz="533400" rtl="0">
            <a:lnSpc>
              <a:spcPct val="90000"/>
            </a:lnSpc>
            <a:spcBef>
              <a:spcPct val="0"/>
            </a:spcBef>
            <a:spcAft>
              <a:spcPct val="35000"/>
            </a:spcAft>
            <a:buNone/>
          </a:pPr>
          <a:r>
            <a:rPr lang="bg-BG" sz="1200" kern="1200" dirty="0"/>
            <a:t> и </a:t>
          </a:r>
          <a:r>
            <a:rPr lang="bg-BG" sz="1200" i="1" kern="1200" dirty="0">
              <a:solidFill>
                <a:schemeClr val="bg2">
                  <a:lumMod val="50000"/>
                </a:schemeClr>
              </a:solidFill>
            </a:rPr>
            <a:t>от клиентите </a:t>
          </a:r>
          <a:r>
            <a:rPr lang="bg-BG" sz="1200" kern="1200" dirty="0"/>
            <a:t>на компанията</a:t>
          </a:r>
        </a:p>
        <a:p>
          <a:pPr marL="0" lvl="0" indent="0" algn="ctr" defTabSz="533400" rtl="0">
            <a:lnSpc>
              <a:spcPct val="90000"/>
            </a:lnSpc>
            <a:spcBef>
              <a:spcPct val="0"/>
            </a:spcBef>
            <a:spcAft>
              <a:spcPct val="35000"/>
            </a:spcAft>
            <a:buNone/>
          </a:pPr>
          <a:r>
            <a:rPr lang="bg-BG" sz="1200" kern="1200" dirty="0"/>
            <a:t> ( липса на заинтересованост и ангажираност,  финансови зависимости, организационно -културни различия т.н.).</a:t>
          </a:r>
        </a:p>
        <a:p>
          <a:pPr marL="0" lvl="0" indent="0" algn="ctr" defTabSz="533400" rtl="0">
            <a:lnSpc>
              <a:spcPct val="90000"/>
            </a:lnSpc>
            <a:spcBef>
              <a:spcPct val="0"/>
            </a:spcBef>
            <a:spcAft>
              <a:spcPct val="35000"/>
            </a:spcAft>
            <a:buNone/>
          </a:pPr>
          <a:r>
            <a:rPr lang="bg-BG" sz="1200" kern="1200" dirty="0"/>
            <a:t> Наричат се външни, защото екипът(в това число и  мениджмънтът) не може пряко да им влияе. </a:t>
          </a:r>
        </a:p>
        <a:p>
          <a:pPr marL="0" lvl="0" indent="0" algn="ctr" defTabSz="533400" rtl="0">
            <a:lnSpc>
              <a:spcPct val="90000"/>
            </a:lnSpc>
            <a:spcBef>
              <a:spcPct val="0"/>
            </a:spcBef>
            <a:spcAft>
              <a:spcPct val="35000"/>
            </a:spcAft>
            <a:buNone/>
          </a:pPr>
          <a:r>
            <a:rPr lang="bg-BG" sz="1200" kern="1200" dirty="0"/>
            <a:t>Идентифицирането на външните рискове е на база </a:t>
          </a:r>
          <a:r>
            <a:rPr lang="bg-BG" sz="1200" b="1" i="1" kern="1200" dirty="0">
              <a:solidFill>
                <a:schemeClr val="bg2">
                  <a:lumMod val="50000"/>
                </a:schemeClr>
              </a:solidFill>
            </a:rPr>
            <a:t>Контекста на компанията- </a:t>
          </a:r>
          <a:r>
            <a:rPr lang="bg-BG" sz="1200" kern="1200" dirty="0"/>
            <a:t>задълбочен анализ на външната </a:t>
          </a:r>
          <a:r>
            <a:rPr lang="bg-BG" sz="1200" i="1" kern="1200" dirty="0"/>
            <a:t>(макросреда и микросреда</a:t>
          </a:r>
          <a:r>
            <a:rPr lang="bg-BG" sz="1200" kern="1200" dirty="0"/>
            <a:t>) и вътрешната среда (</a:t>
          </a:r>
          <a:r>
            <a:rPr lang="bg-BG" sz="1200" i="1" kern="1200" dirty="0"/>
            <a:t>висш мениджмънт, финансови/човешки ресурси </a:t>
          </a:r>
          <a:r>
            <a:rPr lang="bg-BG" sz="1200" kern="1200" dirty="0"/>
            <a:t>и т.н.) на нивото на компанията.</a:t>
          </a:r>
        </a:p>
      </dsp:txBody>
      <dsp:txXfrm>
        <a:off x="2607052" y="2298199"/>
        <a:ext cx="7591435" cy="537022"/>
      </dsp:txXfrm>
    </dsp:sp>
    <dsp:sp modelId="{4E20117D-9C44-4E12-AC70-DBE223A596D2}">
      <dsp:nvSpPr>
        <dsp:cNvPr id="0" name=""/>
        <dsp:cNvSpPr/>
      </dsp:nvSpPr>
      <dsp:spPr>
        <a:xfrm>
          <a:off x="1419196" y="2119064"/>
          <a:ext cx="1979791" cy="1979791"/>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F21B685-E687-445D-B87C-A0DCE99B3337}">
      <dsp:nvSpPr>
        <dsp:cNvPr id="0" name=""/>
        <dsp:cNvSpPr/>
      </dsp:nvSpPr>
      <dsp:spPr>
        <a:xfrm>
          <a:off x="2593531" y="3650828"/>
          <a:ext cx="7532755" cy="1688682"/>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bg-BG" sz="1200" b="1" kern="1200" dirty="0">
              <a:solidFill>
                <a:schemeClr val="bg2">
                  <a:lumMod val="50000"/>
                </a:schemeClr>
              </a:solidFill>
            </a:rPr>
            <a:t>Вътрешните рискове </a:t>
          </a:r>
          <a:r>
            <a:rPr lang="bg-BG" sz="1200" kern="1200" dirty="0"/>
            <a:t>са свързани с вътрешната организация  и типа задачи, които се изпълняват.</a:t>
          </a:r>
        </a:p>
        <a:p>
          <a:pPr marL="0" lvl="0" indent="0" algn="ctr" defTabSz="533400" rtl="0">
            <a:lnSpc>
              <a:spcPct val="90000"/>
            </a:lnSpc>
            <a:spcBef>
              <a:spcPct val="0"/>
            </a:spcBef>
            <a:spcAft>
              <a:spcPct val="35000"/>
            </a:spcAft>
            <a:buNone/>
          </a:pPr>
          <a:r>
            <a:rPr lang="bg-BG" sz="1200" kern="1200" dirty="0"/>
            <a:t> Тези рискове са малко  и са под контрола на проектния екип (проектния мениджър), а с годините и натрупването на опит, значително намаляват. </a:t>
          </a:r>
        </a:p>
        <a:p>
          <a:pPr marL="0" lvl="0" indent="0" algn="ctr" defTabSz="533400" rtl="0">
            <a:lnSpc>
              <a:spcPct val="90000"/>
            </a:lnSpc>
            <a:spcBef>
              <a:spcPct val="0"/>
            </a:spcBef>
            <a:spcAft>
              <a:spcPct val="35000"/>
            </a:spcAft>
            <a:buNone/>
          </a:pPr>
          <a:r>
            <a:rPr lang="bg-BG" sz="1200" kern="1200" dirty="0"/>
            <a:t>Например, такива рискове  са резултат от неяснота в ролите и отговорностите вътре в екипа, липсата на дисциплина и ред, липсата на управленски качества и познания, липсата на мотивация (риск от текучество), внедряването на нова технология и т.н</a:t>
          </a:r>
        </a:p>
      </dsp:txBody>
      <dsp:txXfrm>
        <a:off x="2593531" y="3650828"/>
        <a:ext cx="7532755" cy="730241"/>
      </dsp:txXfrm>
    </dsp:sp>
    <dsp:sp modelId="{71CF7326-5D02-499D-9DAD-8E80794FEB9C}">
      <dsp:nvSpPr>
        <dsp:cNvPr id="0" name=""/>
        <dsp:cNvSpPr/>
      </dsp:nvSpPr>
      <dsp:spPr>
        <a:xfrm>
          <a:off x="1859278" y="2732736"/>
          <a:ext cx="856125" cy="856125"/>
        </a:xfrm>
        <a:prstGeom prst="pie">
          <a:avLst>
            <a:gd name="adj1" fmla="val 5400000"/>
            <a:gd name="adj2" fmla="val 16200000"/>
          </a:avLst>
        </a:prstGeom>
        <a:solidFill>
          <a:schemeClr val="accen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sp>
    <dsp:sp modelId="{FE184976-B884-4905-9605-1BF20463B5F8}">
      <dsp:nvSpPr>
        <dsp:cNvPr id="0" name=""/>
        <dsp:cNvSpPr/>
      </dsp:nvSpPr>
      <dsp:spPr>
        <a:xfrm>
          <a:off x="2611760" y="4672512"/>
          <a:ext cx="7532755" cy="67827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chilly" dir="t"/>
        </a:scene3d>
        <a:sp3d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bg-BG" sz="1200" b="1" kern="1200" dirty="0">
              <a:solidFill>
                <a:schemeClr val="bg2">
                  <a:lumMod val="50000"/>
                </a:schemeClr>
              </a:solidFill>
            </a:rPr>
            <a:t>           Оценка на риска-  </a:t>
          </a:r>
          <a:r>
            <a:rPr lang="ru-RU" sz="1200" kern="1200" dirty="0"/>
            <a:t>1.Какво може да се обърка? 2.Каква е вероятността да се обърка? 3.Какви са последиците</a:t>
          </a:r>
        </a:p>
        <a:p>
          <a:pPr marL="0" lvl="0" indent="0" algn="ctr" defTabSz="533400" rtl="0">
            <a:lnSpc>
              <a:spcPct val="90000"/>
            </a:lnSpc>
            <a:spcBef>
              <a:spcPct val="0"/>
            </a:spcBef>
            <a:spcAft>
              <a:spcPct val="35000"/>
            </a:spcAft>
            <a:buNone/>
          </a:pPr>
          <a:r>
            <a:rPr lang="ru-RU" sz="1200" kern="1200" dirty="0"/>
            <a:t> (сериозността)? </a:t>
          </a:r>
          <a:endParaRPr lang="bg-BG" sz="1200" kern="1200" dirty="0"/>
        </a:p>
      </dsp:txBody>
      <dsp:txXfrm>
        <a:off x="2611760" y="4672512"/>
        <a:ext cx="7532755" cy="67827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5A498-37CD-47B3-91E8-A8AE4D83FC17}">
      <dsp:nvSpPr>
        <dsp:cNvPr id="0" name=""/>
        <dsp:cNvSpPr/>
      </dsp:nvSpPr>
      <dsp:spPr>
        <a:xfrm>
          <a:off x="0" y="222"/>
          <a:ext cx="9104702" cy="122945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a:lnSpc>
              <a:spcPct val="90000"/>
            </a:lnSpc>
            <a:spcBef>
              <a:spcPct val="0"/>
            </a:spcBef>
            <a:spcAft>
              <a:spcPct val="35000"/>
            </a:spcAft>
            <a:buNone/>
          </a:pPr>
          <a:r>
            <a:rPr lang="bg-BG" sz="3600" kern="1200" dirty="0">
              <a:latin typeface="Century Gothic" panose="020B0502020202020204" pitchFamily="34" charset="0"/>
            </a:rPr>
            <a:t>СТЪПКИ ЗА ПРОВЕЖДАНЕ НА ОЦЕНКА НА РИСКА</a:t>
          </a:r>
          <a:endParaRPr lang="en-US" sz="3600" kern="1200" dirty="0">
            <a:latin typeface="Century Gothic" panose="020B0502020202020204" pitchFamily="34" charset="0"/>
          </a:endParaRPr>
        </a:p>
      </dsp:txBody>
      <dsp:txXfrm>
        <a:off x="60017" y="60239"/>
        <a:ext cx="8984668" cy="110942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5BFCA-81CD-4551-9B2E-E218C132E568}">
      <dsp:nvSpPr>
        <dsp:cNvPr id="0" name=""/>
        <dsp:cNvSpPr/>
      </dsp:nvSpPr>
      <dsp:spPr>
        <a:xfrm>
          <a:off x="0" y="279829"/>
          <a:ext cx="5779699" cy="19796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ru-RU" sz="3600" b="1" kern="1200"/>
            <a:t>В нея се описват  всички идентифицирани рискове от средно и високо ниво.</a:t>
          </a:r>
          <a:endParaRPr lang="bg-BG" sz="3600" kern="1200"/>
        </a:p>
      </dsp:txBody>
      <dsp:txXfrm>
        <a:off x="96638" y="376467"/>
        <a:ext cx="5586423" cy="178636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C59490-414A-449D-9D81-CEB490A223F0}">
      <dsp:nvSpPr>
        <dsp:cNvPr id="0" name=""/>
        <dsp:cNvSpPr/>
      </dsp:nvSpPr>
      <dsp:spPr>
        <a:xfrm>
          <a:off x="0" y="5828"/>
          <a:ext cx="10058399"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rtl="0">
            <a:lnSpc>
              <a:spcPct val="90000"/>
            </a:lnSpc>
            <a:spcBef>
              <a:spcPct val="0"/>
            </a:spcBef>
            <a:spcAft>
              <a:spcPct val="35000"/>
            </a:spcAft>
            <a:buNone/>
          </a:pPr>
          <a:r>
            <a:rPr lang="bg-BG" sz="6000" kern="1200" dirty="0"/>
            <a:t>Контрол</a:t>
          </a:r>
          <a:r>
            <a:rPr lang="bg-BG" sz="6000" kern="1200" baseline="0" dirty="0"/>
            <a:t> на риска!</a:t>
          </a:r>
          <a:endParaRPr lang="bg-BG" sz="6000" kern="1200" dirty="0"/>
        </a:p>
      </dsp:txBody>
      <dsp:txXfrm>
        <a:off x="70251" y="76079"/>
        <a:ext cx="9917897" cy="129859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40E76-CB70-4455-B9D4-E3297B7CEFDD}">
      <dsp:nvSpPr>
        <dsp:cNvPr id="0" name=""/>
        <dsp:cNvSpPr/>
      </dsp:nvSpPr>
      <dsp:spPr>
        <a:xfrm>
          <a:off x="0" y="161730"/>
          <a:ext cx="10058399" cy="112729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9070" tIns="179070" rIns="179070" bIns="179070" numCol="1" spcCol="1270" anchor="ctr" anchorCtr="0">
          <a:noAutofit/>
        </a:bodyPr>
        <a:lstStyle/>
        <a:p>
          <a:pPr marL="0" lvl="0" indent="0" algn="l" defTabSz="2089150" rtl="0">
            <a:lnSpc>
              <a:spcPct val="90000"/>
            </a:lnSpc>
            <a:spcBef>
              <a:spcPct val="0"/>
            </a:spcBef>
            <a:spcAft>
              <a:spcPct val="35000"/>
            </a:spcAft>
            <a:buNone/>
          </a:pPr>
          <a:r>
            <a:rPr lang="bg-BG" sz="4700" kern="1200" baseline="0"/>
            <a:t>ПРОГРАМА НА КОНТРОЛНИТЕ МЕРКИ</a:t>
          </a:r>
          <a:endParaRPr lang="bg-BG" sz="4700" kern="1200"/>
        </a:p>
      </dsp:txBody>
      <dsp:txXfrm>
        <a:off x="55030" y="216760"/>
        <a:ext cx="9948339" cy="101723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876222-08CF-45F3-814D-EBC28D61FA2F}">
      <dsp:nvSpPr>
        <dsp:cNvPr id="0" name=""/>
        <dsp:cNvSpPr/>
      </dsp:nvSpPr>
      <dsp:spPr>
        <a:xfrm>
          <a:off x="0" y="1467210"/>
          <a:ext cx="10058399" cy="1956280"/>
        </a:xfrm>
        <a:prstGeom prst="notchedRightArrow">
          <a:avLst/>
        </a:prstGeom>
        <a:gradFill rotWithShape="0">
          <a:gsLst>
            <a:gs pos="0">
              <a:schemeClr val="accent2">
                <a:tint val="40000"/>
                <a:hueOff val="0"/>
                <a:satOff val="0"/>
                <a:lumOff val="0"/>
                <a:alphaOff val="0"/>
                <a:satMod val="103000"/>
                <a:lumMod val="102000"/>
                <a:tint val="94000"/>
              </a:schemeClr>
            </a:gs>
            <a:gs pos="50000">
              <a:schemeClr val="accent2">
                <a:tint val="40000"/>
                <a:hueOff val="0"/>
                <a:satOff val="0"/>
                <a:lumOff val="0"/>
                <a:alphaOff val="0"/>
                <a:satMod val="110000"/>
                <a:lumMod val="100000"/>
                <a:shade val="100000"/>
              </a:schemeClr>
            </a:gs>
            <a:gs pos="100000">
              <a:schemeClr val="accent2">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7A6661A1-5B1A-4E6C-B1EE-7A18829BF4A9}">
      <dsp:nvSpPr>
        <dsp:cNvPr id="0" name=""/>
        <dsp:cNvSpPr/>
      </dsp:nvSpPr>
      <dsp:spPr>
        <a:xfrm>
          <a:off x="4530" y="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bg-BG" sz="1100" i="1" kern="1200" dirty="0"/>
            <a:t>Тя включва всички рискове степенувани като високи и тези от рисковете, степенувани като средни и/или ниски, за които е преценено, че са приоритетни с цел елиминиране или минимизиране на откритите опасности и съществуващият риск.</a:t>
          </a:r>
          <a:endParaRPr lang="bg-BG" sz="1100" kern="1200" dirty="0"/>
        </a:p>
      </dsp:txBody>
      <dsp:txXfrm>
        <a:off x="4530" y="0"/>
        <a:ext cx="2179156" cy="1956280"/>
      </dsp:txXfrm>
    </dsp:sp>
    <dsp:sp modelId="{D35F0AD2-6A55-4FFB-A569-0AD717ADDDD4}">
      <dsp:nvSpPr>
        <dsp:cNvPr id="0" name=""/>
        <dsp:cNvSpPr/>
      </dsp:nvSpPr>
      <dsp:spPr>
        <a:xfrm>
          <a:off x="849573"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C70F6F4-F825-4201-870A-23BA34A94FE6}">
      <dsp:nvSpPr>
        <dsp:cNvPr id="0" name=""/>
        <dsp:cNvSpPr/>
      </dsp:nvSpPr>
      <dsp:spPr>
        <a:xfrm>
          <a:off x="2292644" y="293442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ru-RU" sz="1100" i="1" kern="1200" dirty="0"/>
            <a:t>Внедряването на контролните мерки се извършва чрез въвеждането им в планове, спецификации, процедури, проекти, конфигурации, техническо оборудване и др.</a:t>
          </a:r>
          <a:endParaRPr lang="bg-BG" sz="1100" kern="1200" dirty="0"/>
        </a:p>
      </dsp:txBody>
      <dsp:txXfrm>
        <a:off x="2292644" y="2934420"/>
        <a:ext cx="2179156" cy="1956280"/>
      </dsp:txXfrm>
    </dsp:sp>
    <dsp:sp modelId="{7D321251-7FBC-4FCD-9116-6031637DC900}">
      <dsp:nvSpPr>
        <dsp:cNvPr id="0" name=""/>
        <dsp:cNvSpPr/>
      </dsp:nvSpPr>
      <dsp:spPr>
        <a:xfrm>
          <a:off x="3137687"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74673474-B60A-48BF-8989-73E284880E7D}">
      <dsp:nvSpPr>
        <dsp:cNvPr id="0" name=""/>
        <dsp:cNvSpPr/>
      </dsp:nvSpPr>
      <dsp:spPr>
        <a:xfrm>
          <a:off x="4580758" y="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b" anchorCtr="0">
          <a:noAutofit/>
        </a:bodyPr>
        <a:lstStyle/>
        <a:p>
          <a:pPr marL="0" lvl="0" indent="0" algn="ctr" defTabSz="488950" rtl="0">
            <a:lnSpc>
              <a:spcPct val="90000"/>
            </a:lnSpc>
            <a:spcBef>
              <a:spcPct val="0"/>
            </a:spcBef>
            <a:spcAft>
              <a:spcPct val="35000"/>
            </a:spcAft>
            <a:buNone/>
          </a:pPr>
          <a:r>
            <a:rPr lang="ru-RU" sz="1100" i="1" kern="1200"/>
            <a:t>Комуникацията, свързана с оценката на риска  се извършва на всички нива и етапи на проектиране, разработване и внедряване на системата, както и при всяка необходимост от промяна.</a:t>
          </a:r>
          <a:endParaRPr lang="bg-BG" sz="1100" kern="1200"/>
        </a:p>
      </dsp:txBody>
      <dsp:txXfrm>
        <a:off x="4580758" y="0"/>
        <a:ext cx="2179156" cy="1956280"/>
      </dsp:txXfrm>
    </dsp:sp>
    <dsp:sp modelId="{02C74B26-931F-4155-8DBC-F8DDFBFDBC04}">
      <dsp:nvSpPr>
        <dsp:cNvPr id="0" name=""/>
        <dsp:cNvSpPr/>
      </dsp:nvSpPr>
      <dsp:spPr>
        <a:xfrm>
          <a:off x="5425802"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33334A64-786C-4F0F-8949-D1E64F970978}">
      <dsp:nvSpPr>
        <dsp:cNvPr id="0" name=""/>
        <dsp:cNvSpPr/>
      </dsp:nvSpPr>
      <dsp:spPr>
        <a:xfrm>
          <a:off x="6868873" y="2934420"/>
          <a:ext cx="2179156" cy="1956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8232" tIns="78232" rIns="78232" bIns="78232" numCol="1" spcCol="1270" anchor="t" anchorCtr="0">
          <a:noAutofit/>
        </a:bodyPr>
        <a:lstStyle/>
        <a:p>
          <a:pPr marL="0" lvl="0" indent="0" algn="ctr" defTabSz="488950" rtl="0">
            <a:lnSpc>
              <a:spcPct val="90000"/>
            </a:lnSpc>
            <a:spcBef>
              <a:spcPct val="0"/>
            </a:spcBef>
            <a:spcAft>
              <a:spcPct val="35000"/>
            </a:spcAft>
            <a:buNone/>
          </a:pPr>
          <a:r>
            <a:rPr lang="ru-RU" sz="1100" i="1" kern="1200"/>
            <a:t>Резултатите от оценката, както и приетите мерки за контрол за елиминиране на опасностите за качеството и безопасността на продукта могат да се поднесат под формата на обучения на заинтересованите лица .</a:t>
          </a:r>
          <a:endParaRPr lang="bg-BG" sz="1100" kern="1200"/>
        </a:p>
      </dsp:txBody>
      <dsp:txXfrm>
        <a:off x="6868873" y="2934420"/>
        <a:ext cx="2179156" cy="1956280"/>
      </dsp:txXfrm>
    </dsp:sp>
    <dsp:sp modelId="{9D5FF0B1-8B88-4224-B48A-7D44BA48ED85}">
      <dsp:nvSpPr>
        <dsp:cNvPr id="0" name=""/>
        <dsp:cNvSpPr/>
      </dsp:nvSpPr>
      <dsp:spPr>
        <a:xfrm>
          <a:off x="7713916" y="2200815"/>
          <a:ext cx="489070" cy="489070"/>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A8AB2A-A119-4062-94D5-BA099EBDB517}">
      <dsp:nvSpPr>
        <dsp:cNvPr id="0" name=""/>
        <dsp:cNvSpPr/>
      </dsp:nvSpPr>
      <dsp:spPr>
        <a:xfrm>
          <a:off x="1444695" y="0"/>
          <a:ext cx="1147752" cy="1147752"/>
        </a:xfrm>
        <a:prstGeom prst="chord">
          <a:avLst>
            <a:gd name="adj1" fmla="val 4800000"/>
            <a:gd name="adj2" fmla="val 1680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A239D-D42E-42F3-AC8A-81274D35A749}">
      <dsp:nvSpPr>
        <dsp:cNvPr id="0" name=""/>
        <dsp:cNvSpPr/>
      </dsp:nvSpPr>
      <dsp:spPr>
        <a:xfrm>
          <a:off x="1559470" y="114775"/>
          <a:ext cx="918202" cy="918202"/>
        </a:xfrm>
        <a:prstGeom prst="pie">
          <a:avLst>
            <a:gd name="adj1" fmla="val 5400000"/>
            <a:gd name="adj2" fmla="val 162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E068CB-F6A3-4A6A-A02A-2E04C690AD58}">
      <dsp:nvSpPr>
        <dsp:cNvPr id="0" name=""/>
        <dsp:cNvSpPr/>
      </dsp:nvSpPr>
      <dsp:spPr>
        <a:xfrm rot="16200000">
          <a:off x="124779" y="2582443"/>
          <a:ext cx="3328482" cy="6886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b" anchorCtr="0">
          <a:noAutofit/>
        </a:bodyPr>
        <a:lstStyle/>
        <a:p>
          <a:pPr marL="0" lvl="0" indent="0" algn="r" defTabSz="533400" rtl="0">
            <a:lnSpc>
              <a:spcPct val="90000"/>
            </a:lnSpc>
            <a:spcBef>
              <a:spcPct val="0"/>
            </a:spcBef>
            <a:spcAft>
              <a:spcPct val="35000"/>
            </a:spcAft>
            <a:buNone/>
          </a:pPr>
          <a:r>
            <a:rPr lang="bg-BG" sz="1200" kern="1200" dirty="0"/>
            <a:t>В управлението на  СТИНГ АД  се  използват  осемте принципа за управление на качеството, с цел ефективното функциониране на компанията:</a:t>
          </a:r>
        </a:p>
      </dsp:txBody>
      <dsp:txXfrm>
        <a:off x="124779" y="2582443"/>
        <a:ext cx="3328482" cy="688651"/>
      </dsp:txXfrm>
    </dsp:sp>
    <dsp:sp modelId="{41F4DA3C-07C5-4B6C-ACD4-53F802A263B7}">
      <dsp:nvSpPr>
        <dsp:cNvPr id="0" name=""/>
        <dsp:cNvSpPr/>
      </dsp:nvSpPr>
      <dsp:spPr>
        <a:xfrm>
          <a:off x="2248121" y="0"/>
          <a:ext cx="2295505" cy="45910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rtl="0">
            <a:lnSpc>
              <a:spcPct val="90000"/>
            </a:lnSpc>
            <a:spcBef>
              <a:spcPct val="0"/>
            </a:spcBef>
            <a:spcAft>
              <a:spcPct val="35000"/>
            </a:spcAft>
            <a:buNone/>
          </a:pPr>
          <a:r>
            <a:rPr lang="bg-BG" sz="1200" kern="1200" dirty="0"/>
            <a:t>Ориентация към потребителите. </a:t>
          </a:r>
        </a:p>
        <a:p>
          <a:pPr marL="0" lvl="0" indent="0" algn="l" defTabSz="533400" rtl="0">
            <a:lnSpc>
              <a:spcPct val="90000"/>
            </a:lnSpc>
            <a:spcBef>
              <a:spcPct val="0"/>
            </a:spcBef>
            <a:spcAft>
              <a:spcPct val="35000"/>
            </a:spcAft>
            <a:buNone/>
          </a:pPr>
          <a:r>
            <a:rPr lang="bg-BG" sz="1200" kern="1200" dirty="0"/>
            <a:t>Управление на лидерството. </a:t>
          </a:r>
        </a:p>
        <a:p>
          <a:pPr marL="0" lvl="0" indent="0" algn="l" defTabSz="533400" rtl="0">
            <a:lnSpc>
              <a:spcPct val="90000"/>
            </a:lnSpc>
            <a:spcBef>
              <a:spcPct val="0"/>
            </a:spcBef>
            <a:spcAft>
              <a:spcPct val="35000"/>
            </a:spcAft>
            <a:buNone/>
          </a:pPr>
          <a:r>
            <a:rPr lang="bg-BG" sz="1200" kern="1200"/>
            <a:t>Привличане на хора. </a:t>
          </a:r>
        </a:p>
        <a:p>
          <a:pPr marL="0" lvl="0" indent="0" algn="l" defTabSz="533400" rtl="0">
            <a:lnSpc>
              <a:spcPct val="90000"/>
            </a:lnSpc>
            <a:spcBef>
              <a:spcPct val="0"/>
            </a:spcBef>
            <a:spcAft>
              <a:spcPct val="35000"/>
            </a:spcAft>
            <a:buNone/>
          </a:pPr>
          <a:r>
            <a:rPr lang="bg-BG" sz="1200" kern="1200" dirty="0"/>
            <a:t>Системни подходи към одитния процес. </a:t>
          </a:r>
        </a:p>
        <a:p>
          <a:pPr marL="0" lvl="0" indent="0" algn="l" defTabSz="533400" rtl="0">
            <a:lnSpc>
              <a:spcPct val="90000"/>
            </a:lnSpc>
            <a:spcBef>
              <a:spcPct val="0"/>
            </a:spcBef>
            <a:spcAft>
              <a:spcPct val="35000"/>
            </a:spcAft>
            <a:buNone/>
          </a:pPr>
          <a:r>
            <a:rPr lang="bg-BG" sz="1200" kern="1200"/>
            <a:t>Стабилно управление. </a:t>
          </a:r>
        </a:p>
        <a:p>
          <a:pPr marL="0" lvl="0" indent="0" algn="l" defTabSz="533400" rtl="0">
            <a:lnSpc>
              <a:spcPct val="90000"/>
            </a:lnSpc>
            <a:spcBef>
              <a:spcPct val="0"/>
            </a:spcBef>
            <a:spcAft>
              <a:spcPct val="35000"/>
            </a:spcAft>
            <a:buNone/>
          </a:pPr>
          <a:r>
            <a:rPr lang="bg-BG" sz="1200" kern="1200"/>
            <a:t>Динамика на подобрението. </a:t>
          </a:r>
        </a:p>
        <a:p>
          <a:pPr marL="0" lvl="0" indent="0" algn="l" defTabSz="533400" rtl="0">
            <a:lnSpc>
              <a:spcPct val="90000"/>
            </a:lnSpc>
            <a:spcBef>
              <a:spcPct val="0"/>
            </a:spcBef>
            <a:spcAft>
              <a:spcPct val="35000"/>
            </a:spcAft>
            <a:buNone/>
          </a:pPr>
          <a:r>
            <a:rPr lang="bg-BG" sz="1200" kern="1200"/>
            <a:t>Специфичният начин за вземане на решения, обосновани на анализ. </a:t>
          </a:r>
        </a:p>
        <a:p>
          <a:pPr marL="0" lvl="0" indent="0" algn="l" defTabSz="533400" rtl="0">
            <a:lnSpc>
              <a:spcPct val="90000"/>
            </a:lnSpc>
            <a:spcBef>
              <a:spcPct val="0"/>
            </a:spcBef>
            <a:spcAft>
              <a:spcPct val="35000"/>
            </a:spcAft>
            <a:buNone/>
          </a:pPr>
          <a:r>
            <a:rPr lang="bg-BG" sz="1200" kern="1200"/>
            <a:t>Споразумения за партньорство с доставчици. </a:t>
          </a:r>
        </a:p>
      </dsp:txBody>
      <dsp:txXfrm>
        <a:off x="2248121" y="0"/>
        <a:ext cx="2295505" cy="459101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30CDB2-BA6C-407A-BCAC-236B6FF4C4D9}">
      <dsp:nvSpPr>
        <dsp:cNvPr id="0" name=""/>
        <dsp:cNvSpPr/>
      </dsp:nvSpPr>
      <dsp:spPr>
        <a:xfrm>
          <a:off x="0" y="5828"/>
          <a:ext cx="10058399" cy="143909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l" defTabSz="2667000" rtl="0">
            <a:lnSpc>
              <a:spcPct val="90000"/>
            </a:lnSpc>
            <a:spcBef>
              <a:spcPct val="0"/>
            </a:spcBef>
            <a:spcAft>
              <a:spcPct val="35000"/>
            </a:spcAft>
            <a:buNone/>
          </a:pPr>
          <a:r>
            <a:rPr lang="bg-BG" sz="6000" kern="1200" baseline="0"/>
            <a:t>Програма за мониторинг</a:t>
          </a:r>
          <a:endParaRPr lang="bg-BG" sz="6000" kern="1200"/>
        </a:p>
      </dsp:txBody>
      <dsp:txXfrm>
        <a:off x="70251" y="76079"/>
        <a:ext cx="9917897" cy="129859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A5373-1AB5-45BD-A187-A3E465563142}">
      <dsp:nvSpPr>
        <dsp:cNvPr id="0" name=""/>
        <dsp:cNvSpPr/>
      </dsp:nvSpPr>
      <dsp:spPr>
        <a:xfrm>
          <a:off x="2447888" y="0"/>
          <a:ext cx="5210034" cy="5210034"/>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363692B-B4C7-45E1-8587-ABBD4F446AF1}">
      <dsp:nvSpPr>
        <dsp:cNvPr id="0" name=""/>
        <dsp:cNvSpPr/>
      </dsp:nvSpPr>
      <dsp:spPr>
        <a:xfrm>
          <a:off x="5322524" y="1016330"/>
          <a:ext cx="3386522" cy="3704009"/>
        </a:xfrm>
        <a:prstGeom prst="round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rtl="0">
            <a:lnSpc>
              <a:spcPct val="90000"/>
            </a:lnSpc>
            <a:spcBef>
              <a:spcPct val="0"/>
            </a:spcBef>
            <a:spcAft>
              <a:spcPct val="35000"/>
            </a:spcAft>
            <a:buNone/>
          </a:pPr>
          <a:r>
            <a:rPr lang="ru-RU" sz="1500" kern="1200" dirty="0"/>
            <a:t>Тя включва системно наблюдение по събиране на информация за оценка на съответствие, на дейностите за осигуряване на качеството и безопасността на продукта, като се отчитат резултатите от идентификация на опасностите, оценка на риска, нормативните изисквания, политиката и целите, записи от обучения, записи от установени несъответствия, записи от изпитване и калибриране на технически средства и др.</a:t>
          </a:r>
          <a:endParaRPr lang="bg-BG" sz="1500" kern="1200" dirty="0"/>
        </a:p>
      </dsp:txBody>
      <dsp:txXfrm>
        <a:off x="5487840" y="1181646"/>
        <a:ext cx="3055890" cy="3373377"/>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FF19B-D53D-49F6-93EA-409CA8FA1968}">
      <dsp:nvSpPr>
        <dsp:cNvPr id="0" name=""/>
        <dsp:cNvSpPr/>
      </dsp:nvSpPr>
      <dsp:spPr>
        <a:xfrm>
          <a:off x="0" y="59804"/>
          <a:ext cx="511743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g-BG" sz="1900" kern="1200" dirty="0"/>
            <a:t>Лична отговорност на ръководството за ефикасността на ИСУ</a:t>
          </a:r>
          <a:endParaRPr lang="en-US" sz="1900" kern="1200" dirty="0"/>
        </a:p>
      </dsp:txBody>
      <dsp:txXfrm>
        <a:off x="42722" y="102526"/>
        <a:ext cx="5031989" cy="789716"/>
      </dsp:txXfrm>
    </dsp:sp>
    <dsp:sp modelId="{77866911-2BEE-43E7-BB98-9AFBDBBDE3FB}">
      <dsp:nvSpPr>
        <dsp:cNvPr id="0" name=""/>
        <dsp:cNvSpPr/>
      </dsp:nvSpPr>
      <dsp:spPr>
        <a:xfrm>
          <a:off x="0" y="934964"/>
          <a:ext cx="5117433"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g-BG" sz="1500" kern="1200" dirty="0">
              <a:solidFill>
                <a:schemeClr val="bg2">
                  <a:lumMod val="50000"/>
                </a:schemeClr>
              </a:solidFill>
            </a:rPr>
            <a:t>Въздействие, вдъхновение…..</a:t>
          </a:r>
          <a:endParaRPr lang="en-US" sz="1500" kern="1200" dirty="0">
            <a:solidFill>
              <a:schemeClr val="bg2">
                <a:lumMod val="50000"/>
              </a:schemeClr>
            </a:solidFill>
          </a:endParaRPr>
        </a:p>
      </dsp:txBody>
      <dsp:txXfrm>
        <a:off x="0" y="934964"/>
        <a:ext cx="5117433" cy="364320"/>
      </dsp:txXfrm>
    </dsp:sp>
    <dsp:sp modelId="{7E3E541A-1903-4151-9742-D24DCD7E9A67}">
      <dsp:nvSpPr>
        <dsp:cNvPr id="0" name=""/>
        <dsp:cNvSpPr/>
      </dsp:nvSpPr>
      <dsp:spPr>
        <a:xfrm>
          <a:off x="0" y="1330907"/>
          <a:ext cx="5117433" cy="875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bg-BG" sz="1900" kern="1200" dirty="0"/>
            <a:t>Одитиране, чрез събиране на обективни доказателства </a:t>
          </a:r>
          <a:endParaRPr lang="en-US" sz="1900" kern="1200" dirty="0"/>
        </a:p>
      </dsp:txBody>
      <dsp:txXfrm>
        <a:off x="42722" y="1373629"/>
        <a:ext cx="5031989" cy="789716"/>
      </dsp:txXfrm>
    </dsp:sp>
    <dsp:sp modelId="{FB37DB2D-4B78-44C7-9010-61997FB2CA43}">
      <dsp:nvSpPr>
        <dsp:cNvPr id="0" name=""/>
        <dsp:cNvSpPr/>
      </dsp:nvSpPr>
      <dsp:spPr>
        <a:xfrm>
          <a:off x="0" y="2174444"/>
          <a:ext cx="5117433" cy="20592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2478" tIns="24130" rIns="135128" bIns="24130" numCol="1" spcCol="1270" anchor="t" anchorCtr="0">
          <a:noAutofit/>
        </a:bodyPr>
        <a:lstStyle/>
        <a:p>
          <a:pPr marL="114300" lvl="1" indent="-114300" algn="l" defTabSz="666750">
            <a:lnSpc>
              <a:spcPct val="90000"/>
            </a:lnSpc>
            <a:spcBef>
              <a:spcPct val="0"/>
            </a:spcBef>
            <a:spcAft>
              <a:spcPct val="20000"/>
            </a:spcAft>
            <a:buChar char="•"/>
          </a:pPr>
          <a:r>
            <a:rPr lang="bg-BG" sz="1500" kern="1200" dirty="0"/>
            <a:t>преглед на информация, свързана с мисията, визията, политиката, целите;</a:t>
          </a:r>
          <a:endParaRPr lang="en-US" sz="1500" kern="1200" dirty="0"/>
        </a:p>
        <a:p>
          <a:pPr marL="114300" lvl="1" indent="-114300" algn="l" defTabSz="666750">
            <a:lnSpc>
              <a:spcPct val="90000"/>
            </a:lnSpc>
            <a:spcBef>
              <a:spcPct val="0"/>
            </a:spcBef>
            <a:spcAft>
              <a:spcPct val="20000"/>
            </a:spcAft>
            <a:buChar char="•"/>
          </a:pPr>
          <a:r>
            <a:rPr lang="bg-BG" sz="1500" kern="1200" dirty="0"/>
            <a:t>разговори с ръководството, за да се установи правилното разбиране на въпросите, свързани със системата за управление, включително и доказателства за постигане на планираните резултати; обсъждане на стратегически въпроси в това число и контекста на компанията. </a:t>
          </a:r>
        </a:p>
        <a:p>
          <a:pPr marL="114300" lvl="1" indent="-114300" algn="l" defTabSz="666750">
            <a:lnSpc>
              <a:spcPct val="90000"/>
            </a:lnSpc>
            <a:spcBef>
              <a:spcPct val="0"/>
            </a:spcBef>
            <a:spcAft>
              <a:spcPct val="20000"/>
            </a:spcAft>
            <a:buChar char="•"/>
          </a:pPr>
          <a:r>
            <a:rPr lang="bg-BG" sz="1500" kern="1200"/>
            <a:t>разговори с персонала, за да се установи ангажираността на ръководството</a:t>
          </a:r>
        </a:p>
      </dsp:txBody>
      <dsp:txXfrm>
        <a:off x="0" y="2174444"/>
        <a:ext cx="5117433" cy="205924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32640D-F193-418D-ADF9-1703978D29FE}">
      <dsp:nvSpPr>
        <dsp:cNvPr id="0" name=""/>
        <dsp:cNvSpPr/>
      </dsp:nvSpPr>
      <dsp:spPr>
        <a:xfrm>
          <a:off x="788669" y="0"/>
          <a:ext cx="8938260" cy="4351338"/>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3F6416E-15AF-47C4-A62F-2F69A5676BD6}">
      <dsp:nvSpPr>
        <dsp:cNvPr id="0" name=""/>
        <dsp:cNvSpPr/>
      </dsp:nvSpPr>
      <dsp:spPr>
        <a:xfrm>
          <a:off x="11296"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err="1"/>
            <a:t>Управлението</a:t>
          </a:r>
          <a:r>
            <a:rPr lang="ru-RU" sz="1400" kern="1200" dirty="0"/>
            <a:t> на риска е  </a:t>
          </a:r>
          <a:r>
            <a:rPr lang="ru-RU" sz="1400" kern="1200" dirty="0" err="1"/>
            <a:t>интегрирано</a:t>
          </a:r>
          <a:r>
            <a:rPr lang="ru-RU" sz="1400" kern="1200" dirty="0"/>
            <a:t> в </a:t>
          </a:r>
          <a:r>
            <a:rPr lang="ru-RU" sz="1400" kern="1200" dirty="0" err="1"/>
            <a:t>съществуващите</a:t>
          </a:r>
          <a:r>
            <a:rPr lang="ru-RU" sz="1400" kern="1200" dirty="0"/>
            <a:t> операции и е </a:t>
          </a:r>
          <a:r>
            <a:rPr lang="ru-RU" sz="1400" kern="1200" dirty="0" err="1"/>
            <a:t>подходящо</a:t>
          </a:r>
          <a:r>
            <a:rPr lang="ru-RU" sz="1400" kern="1200" dirty="0"/>
            <a:t> </a:t>
          </a:r>
          <a:r>
            <a:rPr lang="ru-RU" sz="1400" kern="1200" dirty="0" err="1"/>
            <a:t>документирано</a:t>
          </a:r>
          <a:r>
            <a:rPr lang="ru-RU" sz="1400" kern="1200" dirty="0"/>
            <a:t>.</a:t>
          </a:r>
          <a:endParaRPr lang="bg-BG" sz="1400" kern="1200" dirty="0"/>
        </a:p>
      </dsp:txBody>
      <dsp:txXfrm>
        <a:off x="96262" y="1390367"/>
        <a:ext cx="3214776" cy="1570603"/>
      </dsp:txXfrm>
    </dsp:sp>
    <dsp:sp modelId="{2C559985-1EF6-4A27-AB19-3D7FABD3491F}">
      <dsp:nvSpPr>
        <dsp:cNvPr id="0" name=""/>
        <dsp:cNvSpPr/>
      </dsp:nvSpPr>
      <dsp:spPr>
        <a:xfrm>
          <a:off x="356544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dirty="0"/>
            <a:t>Обучаването на СЛУЖИТЕЛИТЕ  и на контролния ЕКИП във връзка с процесите на управление на риска  предоставя възможност за </a:t>
          </a:r>
          <a:r>
            <a:rPr lang="ru-RU" sz="1400" kern="1200" dirty="0">
              <a:solidFill>
                <a:srgbClr val="FFFF00"/>
              </a:solidFill>
            </a:rPr>
            <a:t>по-добро разбиране на процесите </a:t>
          </a:r>
          <a:r>
            <a:rPr lang="ru-RU" sz="1400" kern="1200" dirty="0"/>
            <a:t>на вземане на решение и изгражда увереност в резултатите от управлението на риска . </a:t>
          </a:r>
          <a:endParaRPr lang="bg-BG" sz="1400" kern="1200" dirty="0"/>
        </a:p>
      </dsp:txBody>
      <dsp:txXfrm>
        <a:off x="3650411" y="1390367"/>
        <a:ext cx="3214776" cy="1570603"/>
      </dsp:txXfrm>
    </dsp:sp>
    <dsp:sp modelId="{7CFB7DD2-88EE-4EA8-88AA-F6A16E6007BD}">
      <dsp:nvSpPr>
        <dsp:cNvPr id="0" name=""/>
        <dsp:cNvSpPr/>
      </dsp:nvSpPr>
      <dsp:spPr>
        <a:xfrm>
          <a:off x="7119595" y="1305401"/>
          <a:ext cx="3384708" cy="174053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ru-RU" sz="1400" kern="1200"/>
            <a:t>Дейности по проверка и оценяване </a:t>
          </a:r>
          <a:endParaRPr lang="bg-BG" sz="1400" kern="1200"/>
        </a:p>
      </dsp:txBody>
      <dsp:txXfrm>
        <a:off x="7204561" y="1390367"/>
        <a:ext cx="3214776" cy="157060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6C80BC-450B-4CFB-8297-7CDE1C23A936}">
      <dsp:nvSpPr>
        <dsp:cNvPr id="0" name=""/>
        <dsp:cNvSpPr/>
      </dsp:nvSpPr>
      <dsp:spPr>
        <a:xfrm>
          <a:off x="0" y="9338"/>
          <a:ext cx="10058399" cy="14320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l" defTabSz="1600200" rtl="0">
            <a:lnSpc>
              <a:spcPct val="90000"/>
            </a:lnSpc>
            <a:spcBef>
              <a:spcPct val="0"/>
            </a:spcBef>
            <a:spcAft>
              <a:spcPct val="35000"/>
            </a:spcAft>
            <a:buNone/>
          </a:pPr>
          <a:r>
            <a:rPr lang="bg-BG" sz="3600" kern="1200" baseline="0" dirty="0"/>
            <a:t>Управление на промяната, </a:t>
          </a:r>
          <a:r>
            <a:rPr lang="ru-RU" sz="3600" kern="1200" baseline="0" dirty="0"/>
            <a:t>акцент върху  връзката „иновация – подобрения</a:t>
          </a:r>
          <a:r>
            <a:rPr lang="en-US" sz="3600" kern="1200" baseline="0" dirty="0"/>
            <a:t>”</a:t>
          </a:r>
          <a:endParaRPr lang="bg-BG" sz="3600" kern="1200" dirty="0"/>
        </a:p>
      </dsp:txBody>
      <dsp:txXfrm>
        <a:off x="69908" y="79246"/>
        <a:ext cx="9918583" cy="12922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5BD4A9-9CEF-406A-91FC-2C8A9DC61596}">
      <dsp:nvSpPr>
        <dsp:cNvPr id="0" name=""/>
        <dsp:cNvSpPr/>
      </dsp:nvSpPr>
      <dsp:spPr>
        <a:xfrm>
          <a:off x="0" y="1"/>
          <a:ext cx="2265565" cy="3357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rtl="0">
            <a:lnSpc>
              <a:spcPct val="90000"/>
            </a:lnSpc>
            <a:spcBef>
              <a:spcPct val="0"/>
            </a:spcBef>
            <a:spcAft>
              <a:spcPct val="35000"/>
            </a:spcAft>
            <a:buNone/>
          </a:pPr>
          <a:r>
            <a:rPr lang="bg-BG" sz="1400" kern="1200" dirty="0"/>
            <a:t>Много малки подобрения </a:t>
          </a:r>
        </a:p>
      </dsp:txBody>
      <dsp:txXfrm>
        <a:off x="16392" y="16393"/>
        <a:ext cx="2232781" cy="303006"/>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427A59-62FC-4463-8554-DDB0F51C221F}">
      <dsp:nvSpPr>
        <dsp:cNvPr id="0" name=""/>
        <dsp:cNvSpPr/>
      </dsp:nvSpPr>
      <dsp:spPr>
        <a:xfrm>
          <a:off x="0" y="4778"/>
          <a:ext cx="2193870" cy="35977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bg-BG" sz="1500" kern="1200"/>
            <a:t>Голямо подобрение </a:t>
          </a:r>
        </a:p>
      </dsp:txBody>
      <dsp:txXfrm>
        <a:off x="17563" y="22341"/>
        <a:ext cx="2158744" cy="324648"/>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D2131E-4177-47A8-B4C0-BC0E5BE767EA}">
      <dsp:nvSpPr>
        <dsp:cNvPr id="0" name=""/>
        <dsp:cNvSpPr/>
      </dsp:nvSpPr>
      <dsp:spPr>
        <a:xfrm>
          <a:off x="0" y="0"/>
          <a:ext cx="1416734" cy="36906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rtl="0">
            <a:lnSpc>
              <a:spcPct val="90000"/>
            </a:lnSpc>
            <a:spcBef>
              <a:spcPct val="0"/>
            </a:spcBef>
            <a:spcAft>
              <a:spcPct val="35000"/>
            </a:spcAft>
            <a:buNone/>
          </a:pPr>
          <a:r>
            <a:rPr lang="bg-BG" sz="1800" kern="1200" dirty="0"/>
            <a:t>Подобрение</a:t>
          </a:r>
        </a:p>
      </dsp:txBody>
      <dsp:txXfrm>
        <a:off x="18016" y="18016"/>
        <a:ext cx="1380702" cy="333032"/>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6852E-7043-4B11-85D3-D8C1D123C680}">
      <dsp:nvSpPr>
        <dsp:cNvPr id="0" name=""/>
        <dsp:cNvSpPr/>
      </dsp:nvSpPr>
      <dsp:spPr>
        <a:xfrm>
          <a:off x="0" y="93"/>
          <a:ext cx="1468512" cy="369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rtl="0">
            <a:lnSpc>
              <a:spcPct val="90000"/>
            </a:lnSpc>
            <a:spcBef>
              <a:spcPct val="0"/>
            </a:spcBef>
            <a:spcAft>
              <a:spcPct val="35000"/>
            </a:spcAft>
            <a:buNone/>
          </a:pPr>
          <a:r>
            <a:rPr lang="bg-BG" sz="2000" kern="1200" dirty="0"/>
            <a:t>Иновация</a:t>
          </a:r>
        </a:p>
      </dsp:txBody>
      <dsp:txXfrm>
        <a:off x="18020" y="18113"/>
        <a:ext cx="1432472" cy="333104"/>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3430E-1FB0-4C0C-BEF4-CABFB3DF813D}">
      <dsp:nvSpPr>
        <dsp:cNvPr id="0" name=""/>
        <dsp:cNvSpPr/>
      </dsp:nvSpPr>
      <dsp:spPr>
        <a:xfrm>
          <a:off x="1759" y="273199"/>
          <a:ext cx="2869921" cy="286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ctr" defTabSz="755650" rtl="0">
            <a:lnSpc>
              <a:spcPct val="90000"/>
            </a:lnSpc>
            <a:spcBef>
              <a:spcPct val="0"/>
            </a:spcBef>
            <a:spcAft>
              <a:spcPct val="35000"/>
            </a:spcAft>
            <a:buNone/>
          </a:pPr>
          <a:r>
            <a:rPr lang="ru-RU" sz="1700" kern="1200"/>
            <a:t>Преглед на актуалните тълкувания и приложения на регулаторните очаквания, нормативни промени. </a:t>
          </a:r>
          <a:endParaRPr lang="bg-BG" sz="1700" kern="1200"/>
        </a:p>
      </dsp:txBody>
      <dsp:txXfrm>
        <a:off x="422049" y="693489"/>
        <a:ext cx="2029341" cy="2029341"/>
      </dsp:txXfrm>
    </dsp:sp>
    <dsp:sp modelId="{13326D57-61F5-49CC-A39C-BECE0743F8A1}">
      <dsp:nvSpPr>
        <dsp:cNvPr id="0" name=""/>
        <dsp:cNvSpPr/>
      </dsp:nvSpPr>
      <dsp:spPr>
        <a:xfrm>
          <a:off x="2647850" y="-132369"/>
          <a:ext cx="1788396" cy="968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a:off x="2647850" y="61351"/>
        <a:ext cx="1497817" cy="581158"/>
      </dsp:txXfrm>
    </dsp:sp>
    <dsp:sp modelId="{687737DF-B1CC-4787-83F5-1150FA1F833E}">
      <dsp:nvSpPr>
        <dsp:cNvPr id="0" name=""/>
        <dsp:cNvSpPr/>
      </dsp:nvSpPr>
      <dsp:spPr>
        <a:xfrm>
          <a:off x="4313647" y="273199"/>
          <a:ext cx="2869921" cy="286992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590" tIns="21590" rIns="21590" bIns="21590" numCol="1" spcCol="1270" anchor="ctr" anchorCtr="0">
          <a:noAutofit/>
        </a:bodyPr>
        <a:lstStyle/>
        <a:p>
          <a:pPr marL="0" lvl="0" indent="0" algn="l" defTabSz="755650" rtl="0">
            <a:lnSpc>
              <a:spcPct val="90000"/>
            </a:lnSpc>
            <a:spcBef>
              <a:spcPct val="0"/>
            </a:spcBef>
            <a:spcAft>
              <a:spcPct val="35000"/>
            </a:spcAft>
            <a:buNone/>
          </a:pPr>
          <a:endParaRPr lang="bg-BG" sz="1700" kern="1200"/>
        </a:p>
        <a:p>
          <a:pPr marL="114300" lvl="1" indent="-114300" algn="l" defTabSz="577850" rtl="0">
            <a:lnSpc>
              <a:spcPct val="90000"/>
            </a:lnSpc>
            <a:spcBef>
              <a:spcPct val="0"/>
            </a:spcBef>
            <a:spcAft>
              <a:spcPct val="15000"/>
            </a:spcAft>
            <a:buChar char="•"/>
          </a:pPr>
          <a:r>
            <a:rPr lang="ru-RU" sz="1300" kern="1200" dirty="0"/>
            <a:t>Адаптиране на одобрените промени в съдържанието на СОП, оперативни документи (записи), инструкции и ръководства. </a:t>
          </a:r>
          <a:endParaRPr lang="bg-BG" sz="1300" kern="1200" dirty="0"/>
        </a:p>
        <a:p>
          <a:pPr marL="114300" lvl="1" indent="-114300" algn="l" defTabSz="577850" rtl="0">
            <a:lnSpc>
              <a:spcPct val="90000"/>
            </a:lnSpc>
            <a:spcBef>
              <a:spcPct val="0"/>
            </a:spcBef>
            <a:spcAft>
              <a:spcPct val="15000"/>
            </a:spcAft>
            <a:buChar char="•"/>
          </a:pPr>
          <a:endParaRPr lang="bg-BG" sz="1300" kern="1200" dirty="0"/>
        </a:p>
        <a:p>
          <a:pPr marL="114300" lvl="1" indent="-114300" algn="l" defTabSz="577850" rtl="0">
            <a:lnSpc>
              <a:spcPct val="90000"/>
            </a:lnSpc>
            <a:spcBef>
              <a:spcPct val="0"/>
            </a:spcBef>
            <a:spcAft>
              <a:spcPct val="15000"/>
            </a:spcAft>
            <a:buChar char="•"/>
          </a:pPr>
          <a:r>
            <a:rPr lang="ru-RU" sz="1300" kern="1200" dirty="0"/>
            <a:t>Архивиране </a:t>
          </a:r>
          <a:endParaRPr lang="bg-BG" sz="1300" kern="1200" dirty="0"/>
        </a:p>
      </dsp:txBody>
      <dsp:txXfrm>
        <a:off x="4733937" y="693489"/>
        <a:ext cx="2029341" cy="2029341"/>
      </dsp:txXfrm>
    </dsp:sp>
    <dsp:sp modelId="{34D33480-9BFC-4BC5-B169-7D397CB9843A}">
      <dsp:nvSpPr>
        <dsp:cNvPr id="0" name=""/>
        <dsp:cNvSpPr/>
      </dsp:nvSpPr>
      <dsp:spPr>
        <a:xfrm rot="10800000">
          <a:off x="2749080" y="2580090"/>
          <a:ext cx="1788396" cy="9685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p>
      </dsp:txBody>
      <dsp:txXfrm rot="10800000">
        <a:off x="3039659" y="2773810"/>
        <a:ext cx="1497817" cy="58115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304E47-D5BA-41AA-B840-7E67A1FCD1E3}">
      <dsp:nvSpPr>
        <dsp:cNvPr id="0" name=""/>
        <dsp:cNvSpPr/>
      </dsp:nvSpPr>
      <dsp:spPr>
        <a:xfrm>
          <a:off x="0" y="29204"/>
          <a:ext cx="3906175" cy="11419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ru-RU" sz="1600" kern="1200"/>
            <a:t>Предвид значителните регулаторни промени и рисковете за околната среда, спазването на изискванията е по-сложно и по-важно от всякога.</a:t>
          </a:r>
          <a:endParaRPr lang="bg-BG" sz="1600" kern="1200"/>
        </a:p>
      </dsp:txBody>
      <dsp:txXfrm>
        <a:off x="55744" y="84948"/>
        <a:ext cx="3794687" cy="1030432"/>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61D323-49D3-4B38-8A5F-C765566C70DB}">
      <dsp:nvSpPr>
        <dsp:cNvPr id="0" name=""/>
        <dsp:cNvSpPr/>
      </dsp:nvSpPr>
      <dsp:spPr>
        <a:xfrm>
          <a:off x="1330937" y="254295"/>
          <a:ext cx="3427224" cy="27050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r>
            <a:rPr lang="bg-BG" sz="1600" b="1" kern="1200" dirty="0">
              <a:latin typeface="Century Gothic" panose="020B0502020202020204" pitchFamily="34" charset="0"/>
            </a:rPr>
            <a:t>Интегрираната Системата за управление  гарантира изпълнение на целите  и удовлетвореност на нуждите на клиентите.</a:t>
          </a:r>
        </a:p>
      </dsp:txBody>
      <dsp:txXfrm>
        <a:off x="1902141" y="705134"/>
        <a:ext cx="2284816" cy="1803356"/>
      </dsp:txXfrm>
    </dsp:sp>
    <dsp:sp modelId="{043B9703-D33D-467C-9643-576D93710C68}">
      <dsp:nvSpPr>
        <dsp:cNvPr id="0" name=""/>
        <dsp:cNvSpPr/>
      </dsp:nvSpPr>
      <dsp:spPr>
        <a:xfrm>
          <a:off x="1113507" y="207612"/>
          <a:ext cx="3628750" cy="3039943"/>
        </a:xfrm>
        <a:prstGeom prst="circularArrow">
          <a:avLst>
            <a:gd name="adj1" fmla="val 5085"/>
            <a:gd name="adj2" fmla="val 327528"/>
            <a:gd name="adj3" fmla="val 15799024"/>
            <a:gd name="adj4" fmla="val 16273447"/>
            <a:gd name="adj5" fmla="val 593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1B79DF-D955-4664-BD77-6950D9D3B8CB}">
      <dsp:nvSpPr>
        <dsp:cNvPr id="0" name=""/>
        <dsp:cNvSpPr/>
      </dsp:nvSpPr>
      <dsp:spPr>
        <a:xfrm>
          <a:off x="0" y="257"/>
          <a:ext cx="6294268" cy="53214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1" kern="1200" dirty="0"/>
            <a:t>ISO 9001 and 27001 – The Relationship</a:t>
          </a:r>
          <a:endParaRPr lang="bg-BG" sz="2800" kern="1200" dirty="0"/>
        </a:p>
      </dsp:txBody>
      <dsp:txXfrm>
        <a:off x="25977" y="26234"/>
        <a:ext cx="6242314" cy="4801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BD90A5-8CDF-4A79-B8F3-9F6BAB910A23}">
      <dsp:nvSpPr>
        <dsp:cNvPr id="0" name=""/>
        <dsp:cNvSpPr/>
      </dsp:nvSpPr>
      <dsp:spPr>
        <a:xfrm>
          <a:off x="0" y="6411"/>
          <a:ext cx="10515600" cy="13127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US" sz="3300" kern="1200"/>
            <a:t>ISO 9001 and 27001 – The Relationship</a:t>
          </a:r>
          <a:br>
            <a:rPr lang="en-US" sz="3300" kern="1200"/>
          </a:br>
          <a:endParaRPr lang="bg-BG" sz="3300" kern="1200"/>
        </a:p>
      </dsp:txBody>
      <dsp:txXfrm>
        <a:off x="64083" y="70494"/>
        <a:ext cx="10387434" cy="118457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84CF56-55F7-43C8-892A-F5707F4DD49F}">
      <dsp:nvSpPr>
        <dsp:cNvPr id="0" name=""/>
        <dsp:cNvSpPr/>
      </dsp:nvSpPr>
      <dsp:spPr>
        <a:xfrm>
          <a:off x="0" y="16453"/>
          <a:ext cx="9880847"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Внедреният ISO 27001 дава възможност на Стинг АД  да  ръководи   и да поддържа ефективна система за управление на информационната сигурност.</a:t>
          </a:r>
          <a:endParaRPr lang="bg-BG" sz="1500" kern="1200"/>
        </a:p>
      </dsp:txBody>
      <dsp:txXfrm>
        <a:off x="40962" y="57415"/>
        <a:ext cx="9798923" cy="757185"/>
      </dsp:txXfrm>
    </dsp:sp>
    <dsp:sp modelId="{98AA6167-065F-434E-A536-6C34FCECFB11}">
      <dsp:nvSpPr>
        <dsp:cNvPr id="0" name=""/>
        <dsp:cNvSpPr/>
      </dsp:nvSpPr>
      <dsp:spPr>
        <a:xfrm>
          <a:off x="0" y="898762"/>
          <a:ext cx="9880847" cy="83910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l" defTabSz="666750">
            <a:lnSpc>
              <a:spcPct val="90000"/>
            </a:lnSpc>
            <a:spcBef>
              <a:spcPct val="0"/>
            </a:spcBef>
            <a:spcAft>
              <a:spcPct val="35000"/>
            </a:spcAft>
            <a:buNone/>
          </a:pPr>
          <a:r>
            <a:rPr lang="ru-RU" sz="1500" kern="1200"/>
            <a:t>Постигната сертификация  демонстрира  способността на Стинг АД  да управлява ефективно рисковете за информационната сигурност чрез внедряване на система за управление на информационната сигурност с поддържащи контроли от приложение A по ISO 27002 –според декларацията за приложимост.</a:t>
          </a:r>
          <a:endParaRPr lang="bg-BG" sz="1500" kern="1200"/>
        </a:p>
      </dsp:txBody>
      <dsp:txXfrm>
        <a:off x="40962" y="939724"/>
        <a:ext cx="9798923" cy="7571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81AE09-95F4-4BD8-A1DC-C55D126B7B3F}">
      <dsp:nvSpPr>
        <dsp:cNvPr id="0" name=""/>
        <dsp:cNvSpPr/>
      </dsp:nvSpPr>
      <dsp:spPr>
        <a:xfrm rot="5400000">
          <a:off x="1077477" y="1309475"/>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2235727-075E-496D-841F-B8C40B6ABB15}">
      <dsp:nvSpPr>
        <dsp:cNvPr id="0" name=""/>
        <dsp:cNvSpPr/>
      </dsp:nvSpPr>
      <dsp:spPr>
        <a:xfrm>
          <a:off x="918619" y="1810651"/>
          <a:ext cx="1825863" cy="1316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bg-BG" sz="1200" kern="1200" dirty="0"/>
            <a:t>Управлението на ИСУ е система, при която се изследва, анализира и  </a:t>
          </a:r>
          <a:r>
            <a:rPr lang="ru-RU" sz="1200" kern="1200" dirty="0" err="1"/>
            <a:t>комуникира</a:t>
          </a:r>
          <a:r>
            <a:rPr lang="ru-RU" sz="1200" kern="1200" dirty="0"/>
            <a:t> </a:t>
          </a:r>
          <a:r>
            <a:rPr lang="ru-RU" sz="1200" kern="1200" dirty="0" err="1"/>
            <a:t>всеки</a:t>
          </a:r>
          <a:r>
            <a:rPr lang="ru-RU" sz="1200" kern="1200" dirty="0"/>
            <a:t> отделен </a:t>
          </a:r>
          <a:r>
            <a:rPr lang="ru-RU" sz="1200" kern="1200" dirty="0" err="1"/>
            <a:t>процес</a:t>
          </a:r>
          <a:r>
            <a:rPr lang="ru-RU" sz="1200" kern="1200" dirty="0"/>
            <a:t>, прави се преглед на </a:t>
          </a:r>
          <a:r>
            <a:rPr lang="ru-RU" sz="1200" kern="1200" dirty="0" err="1"/>
            <a:t>рисковете</a:t>
          </a:r>
          <a:r>
            <a:rPr lang="ru-RU" sz="1200" kern="1200" dirty="0"/>
            <a:t> и </a:t>
          </a:r>
          <a:r>
            <a:rPr lang="ru-RU" sz="1200" kern="1200" dirty="0" err="1"/>
            <a:t>възможностите</a:t>
          </a:r>
          <a:r>
            <a:rPr lang="ru-RU" sz="1200" kern="1200" dirty="0"/>
            <a:t> за развитие.</a:t>
          </a:r>
          <a:endParaRPr lang="bg-BG" sz="1200" kern="1200" dirty="0"/>
        </a:p>
      </dsp:txBody>
      <dsp:txXfrm>
        <a:off x="918619" y="1810651"/>
        <a:ext cx="1825863" cy="1316958"/>
      </dsp:txXfrm>
    </dsp:sp>
    <dsp:sp modelId="{E55D508F-D638-4A37-8B10-3D8BA0141398}">
      <dsp:nvSpPr>
        <dsp:cNvPr id="0" name=""/>
        <dsp:cNvSpPr/>
      </dsp:nvSpPr>
      <dsp:spPr>
        <a:xfrm>
          <a:off x="2104746" y="1355733"/>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8705580-C1AE-4C08-A3D6-2CD859C0417C}">
      <dsp:nvSpPr>
        <dsp:cNvPr id="0" name=""/>
        <dsp:cNvSpPr/>
      </dsp:nvSpPr>
      <dsp:spPr>
        <a:xfrm rot="5400000">
          <a:off x="3053419" y="1025926"/>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61F244-7399-491F-B310-3BCF75FFF120}">
      <dsp:nvSpPr>
        <dsp:cNvPr id="0" name=""/>
        <dsp:cNvSpPr/>
      </dsp:nvSpPr>
      <dsp:spPr>
        <a:xfrm>
          <a:off x="2887881" y="1518967"/>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bg-BG" sz="1200" kern="1200" dirty="0"/>
            <a:t>Управлението на системата има за цел </a:t>
          </a:r>
          <a:r>
            <a:rPr lang="bg-BG" sz="1200" kern="1200" dirty="0">
              <a:solidFill>
                <a:schemeClr val="bg2">
                  <a:lumMod val="50000"/>
                </a:schemeClr>
              </a:solidFill>
            </a:rPr>
            <a:t>да бъде проактивна </a:t>
          </a:r>
          <a:r>
            <a:rPr lang="bg-BG" sz="1200" kern="1200" dirty="0"/>
            <a:t>– да работи със заплахите / възможностите, много преди те да станат реалност. </a:t>
          </a:r>
          <a:r>
            <a:rPr lang="bg-BG" sz="1200" kern="1200" dirty="0">
              <a:solidFill>
                <a:schemeClr val="bg2">
                  <a:lumMod val="50000"/>
                </a:schemeClr>
              </a:solidFill>
            </a:rPr>
            <a:t>Това е своеобразна превенция</a:t>
          </a:r>
          <a:r>
            <a:rPr lang="bg-BG" sz="1000" kern="1200" dirty="0"/>
            <a:t>. </a:t>
          </a:r>
        </a:p>
      </dsp:txBody>
      <dsp:txXfrm>
        <a:off x="2887881" y="1518967"/>
        <a:ext cx="1489770" cy="1305871"/>
      </dsp:txXfrm>
    </dsp:sp>
    <dsp:sp modelId="{90F695DD-DF16-4805-9297-9BA35225DA16}">
      <dsp:nvSpPr>
        <dsp:cNvPr id="0" name=""/>
        <dsp:cNvSpPr/>
      </dsp:nvSpPr>
      <dsp:spPr>
        <a:xfrm>
          <a:off x="4096563" y="904440"/>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CAB674-A21C-4FEF-9A88-8991E1D41AFE}">
      <dsp:nvSpPr>
        <dsp:cNvPr id="0" name=""/>
        <dsp:cNvSpPr/>
      </dsp:nvSpPr>
      <dsp:spPr>
        <a:xfrm rot="5400000">
          <a:off x="5049589" y="574632"/>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5409B2-FD37-4ECE-9083-407ECC6D60AA}">
      <dsp:nvSpPr>
        <dsp:cNvPr id="0" name=""/>
        <dsp:cNvSpPr/>
      </dsp:nvSpPr>
      <dsp:spPr>
        <a:xfrm>
          <a:off x="4884051" y="1067674"/>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bg-BG" sz="1200" kern="1200" dirty="0"/>
            <a:t>Голяма част от рисковете/възможностите, които могат да случат в процесите на ДДП  е възможно да бъдат предвидени или т.н. </a:t>
          </a:r>
          <a:r>
            <a:rPr lang="bg-BG" sz="1200" i="1" kern="1200" dirty="0"/>
            <a:t>известни рискове</a:t>
          </a:r>
          <a:r>
            <a:rPr lang="bg-BG" sz="1200" kern="1200" dirty="0"/>
            <a:t>. Това са и тези рискове, които се управляват. Всеки риск се тълкува и като възможност за развитие.</a:t>
          </a:r>
        </a:p>
      </dsp:txBody>
      <dsp:txXfrm>
        <a:off x="4884051" y="1067674"/>
        <a:ext cx="1489770" cy="1305871"/>
      </dsp:txXfrm>
    </dsp:sp>
    <dsp:sp modelId="{D0205C44-AE11-4C75-BC58-0C8CD2ECF38C}">
      <dsp:nvSpPr>
        <dsp:cNvPr id="0" name=""/>
        <dsp:cNvSpPr/>
      </dsp:nvSpPr>
      <dsp:spPr>
        <a:xfrm>
          <a:off x="6092733" y="453146"/>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D2903D-7204-42D0-955A-44DDDDE4B480}">
      <dsp:nvSpPr>
        <dsp:cNvPr id="0" name=""/>
        <dsp:cNvSpPr/>
      </dsp:nvSpPr>
      <dsp:spPr>
        <a:xfrm rot="5400000">
          <a:off x="7045759" y="123338"/>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E74F88-453A-4597-B94D-2A82B2038AA9}">
      <dsp:nvSpPr>
        <dsp:cNvPr id="0" name=""/>
        <dsp:cNvSpPr/>
      </dsp:nvSpPr>
      <dsp:spPr>
        <a:xfrm>
          <a:off x="6880220" y="616380"/>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bg-BG" sz="1200" kern="1200" dirty="0"/>
            <a:t>Тези, които няма как да бъдат предвидени се наричат </a:t>
          </a:r>
          <a:r>
            <a:rPr lang="bg-BG" sz="1200" i="1" kern="1200" dirty="0"/>
            <a:t>неизвестни</a:t>
          </a:r>
          <a:r>
            <a:rPr lang="bg-BG" sz="1200" kern="1200" dirty="0"/>
            <a:t>. Такива рискове се контролират с техники като предвиждане на финансов, времеви или материален резерв.</a:t>
          </a:r>
        </a:p>
      </dsp:txBody>
      <dsp:txXfrm>
        <a:off x="6880220" y="616380"/>
        <a:ext cx="1489770" cy="1305871"/>
      </dsp:txXfrm>
    </dsp:sp>
    <dsp:sp modelId="{3D6B7D25-45FF-4693-9B9D-013DA3C0D7ED}">
      <dsp:nvSpPr>
        <dsp:cNvPr id="0" name=""/>
        <dsp:cNvSpPr/>
      </dsp:nvSpPr>
      <dsp:spPr>
        <a:xfrm>
          <a:off x="8088902" y="1852"/>
          <a:ext cx="281088" cy="281088"/>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189A36-F26C-483D-940D-2897E7A5EA51}">
      <dsp:nvSpPr>
        <dsp:cNvPr id="0" name=""/>
        <dsp:cNvSpPr/>
      </dsp:nvSpPr>
      <dsp:spPr>
        <a:xfrm rot="5400000">
          <a:off x="9041929" y="-327954"/>
          <a:ext cx="991694" cy="1650156"/>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8C0D7-21B3-4C42-A1E3-96A57EFC4A40}">
      <dsp:nvSpPr>
        <dsp:cNvPr id="0" name=""/>
        <dsp:cNvSpPr/>
      </dsp:nvSpPr>
      <dsp:spPr>
        <a:xfrm>
          <a:off x="8876390" y="165086"/>
          <a:ext cx="1489770" cy="13058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rtl="0">
            <a:lnSpc>
              <a:spcPct val="90000"/>
            </a:lnSpc>
            <a:spcBef>
              <a:spcPct val="0"/>
            </a:spcBef>
            <a:spcAft>
              <a:spcPct val="35000"/>
            </a:spcAft>
            <a:buNone/>
          </a:pPr>
          <a:r>
            <a:rPr lang="ru-RU" sz="1200" kern="1200" dirty="0"/>
            <a:t>В  ИСУ използваме  цикъла PDCA (</a:t>
          </a:r>
          <a:r>
            <a:rPr lang="ru-RU" sz="1200" i="1" kern="1200" dirty="0">
              <a:solidFill>
                <a:schemeClr val="bg2">
                  <a:lumMod val="50000"/>
                </a:schemeClr>
              </a:solidFill>
            </a:rPr>
            <a:t>план-направи-провери-акт</a:t>
          </a:r>
          <a:r>
            <a:rPr lang="ru-RU" sz="1200" kern="1200" dirty="0"/>
            <a:t>), който  гарантира и  осигурява изпълнение на заложените цели и очакваните резултати.</a:t>
          </a:r>
          <a:endParaRPr lang="bg-BG" sz="1200" kern="1200" dirty="0"/>
        </a:p>
      </dsp:txBody>
      <dsp:txXfrm>
        <a:off x="8876390" y="165086"/>
        <a:ext cx="1489770" cy="130587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D98CD8-9F28-4108-B38E-E836C65A2033}">
      <dsp:nvSpPr>
        <dsp:cNvPr id="0" name=""/>
        <dsp:cNvSpPr/>
      </dsp:nvSpPr>
      <dsp:spPr>
        <a:xfrm>
          <a:off x="0" y="0"/>
          <a:ext cx="10643251" cy="5834992"/>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ru-RU" sz="1400" kern="1200" dirty="0"/>
            <a:t>По отношение на </a:t>
          </a:r>
          <a:r>
            <a:rPr lang="ru-RU" sz="1400" kern="1200" dirty="0" err="1"/>
            <a:t>стандартите</a:t>
          </a:r>
          <a:r>
            <a:rPr lang="ru-RU" sz="1400" kern="1200" dirty="0"/>
            <a:t> ISO 9001 и ISO 27001, </a:t>
          </a:r>
          <a:r>
            <a:rPr lang="ru-RU" sz="1400" kern="1200" dirty="0" err="1"/>
            <a:t>въпреки</a:t>
          </a:r>
          <a:r>
            <a:rPr lang="ru-RU" sz="1400" kern="1200" dirty="0"/>
            <a:t> че </a:t>
          </a:r>
          <a:r>
            <a:rPr lang="ru-RU" sz="1400" kern="1200" dirty="0" err="1"/>
            <a:t>регулират</a:t>
          </a:r>
          <a:r>
            <a:rPr lang="ru-RU" sz="1400" kern="1200" dirty="0"/>
            <a:t> две </a:t>
          </a:r>
          <a:r>
            <a:rPr lang="ru-RU" sz="1400" kern="1200" dirty="0" err="1"/>
            <a:t>отделни</a:t>
          </a:r>
          <a:r>
            <a:rPr lang="ru-RU" sz="1400" kern="1200" dirty="0"/>
            <a:t> </a:t>
          </a:r>
          <a:r>
            <a:rPr lang="ru-RU" sz="1400" kern="1200" dirty="0" err="1"/>
            <a:t>системи</a:t>
          </a:r>
          <a:r>
            <a:rPr lang="ru-RU" sz="1400" kern="1200" dirty="0"/>
            <a:t> за управление, те </a:t>
          </a:r>
          <a:r>
            <a:rPr lang="ru-RU" sz="1400" kern="1200" dirty="0" err="1"/>
            <a:t>споделят</a:t>
          </a:r>
          <a:r>
            <a:rPr lang="ru-RU" sz="1400" kern="1200" dirty="0"/>
            <a:t> </a:t>
          </a:r>
          <a:r>
            <a:rPr lang="ru-RU" sz="1400" kern="1200" dirty="0" err="1"/>
            <a:t>някои</a:t>
          </a:r>
          <a:r>
            <a:rPr lang="ru-RU" sz="1400" kern="1200" dirty="0"/>
            <a:t> от </a:t>
          </a:r>
          <a:r>
            <a:rPr lang="ru-RU" sz="1400" kern="1200" dirty="0" err="1"/>
            <a:t>най-основните</a:t>
          </a:r>
          <a:r>
            <a:rPr lang="ru-RU" sz="1400" kern="1200" dirty="0"/>
            <a:t> общи черти, </a:t>
          </a:r>
          <a:r>
            <a:rPr lang="ru-RU" sz="1400" kern="1200" dirty="0" err="1"/>
            <a:t>които</a:t>
          </a:r>
          <a:r>
            <a:rPr lang="ru-RU" sz="1400" kern="1200" dirty="0"/>
            <a:t> </a:t>
          </a:r>
          <a:r>
            <a:rPr lang="ru-RU" sz="1400" kern="1200" dirty="0" err="1"/>
            <a:t>включват</a:t>
          </a:r>
          <a:r>
            <a:rPr lang="ru-RU" sz="1400" kern="1200" dirty="0"/>
            <a:t> </a:t>
          </a:r>
          <a:r>
            <a:rPr lang="ru-RU" sz="1400" kern="1200" dirty="0" err="1"/>
            <a:t>следното</a:t>
          </a:r>
          <a:r>
            <a:rPr lang="ru-RU" sz="1400" kern="1200" dirty="0"/>
            <a:t>: </a:t>
          </a:r>
        </a:p>
        <a:p>
          <a:pPr marL="0" lvl="0" indent="0" algn="l" defTabSz="622300">
            <a:lnSpc>
              <a:spcPct val="90000"/>
            </a:lnSpc>
            <a:spcBef>
              <a:spcPct val="0"/>
            </a:spcBef>
            <a:spcAft>
              <a:spcPct val="35000"/>
            </a:spcAft>
            <a:buNone/>
          </a:pPr>
          <a:r>
            <a:rPr lang="ru-RU" sz="1400" b="1" kern="1200" dirty="0"/>
            <a:t>Обхват </a:t>
          </a:r>
          <a:r>
            <a:rPr lang="ru-RU" sz="1400" kern="1200" dirty="0"/>
            <a:t>– </a:t>
          </a:r>
          <a:r>
            <a:rPr lang="ru-RU" sz="1400" kern="1200" dirty="0" err="1"/>
            <a:t>разглеждане</a:t>
          </a:r>
          <a:r>
            <a:rPr lang="ru-RU" sz="1400" kern="1200" dirty="0"/>
            <a:t> на </a:t>
          </a:r>
          <a:r>
            <a:rPr lang="ru-RU" sz="1400" kern="1200" dirty="0" err="1"/>
            <a:t>вътрешни</a:t>
          </a:r>
          <a:r>
            <a:rPr lang="ru-RU" sz="1400" kern="1200" dirty="0"/>
            <a:t>/</a:t>
          </a:r>
          <a:r>
            <a:rPr lang="ru-RU" sz="1400" kern="1200" dirty="0" err="1"/>
            <a:t>външни</a:t>
          </a:r>
          <a:r>
            <a:rPr lang="ru-RU" sz="1400" kern="1200" dirty="0"/>
            <a:t> </a:t>
          </a:r>
          <a:r>
            <a:rPr lang="ru-RU" sz="1400" kern="1200" dirty="0" err="1"/>
            <a:t>въпроси</a:t>
          </a:r>
          <a:r>
            <a:rPr lang="ru-RU" sz="1400" kern="1200" dirty="0"/>
            <a:t>, </a:t>
          </a:r>
          <a:r>
            <a:rPr lang="ru-RU" sz="1400" kern="1200" dirty="0" err="1"/>
            <a:t>както</a:t>
          </a:r>
          <a:r>
            <a:rPr lang="ru-RU" sz="1400" kern="1200" dirty="0"/>
            <a:t> и на </a:t>
          </a:r>
          <a:r>
            <a:rPr lang="ru-RU" sz="1400" kern="1200" dirty="0" err="1"/>
            <a:t>заинтересовани</a:t>
          </a:r>
          <a:r>
            <a:rPr lang="ru-RU" sz="1400" kern="1200" dirty="0"/>
            <a:t> </a:t>
          </a:r>
          <a:r>
            <a:rPr lang="ru-RU" sz="1400" kern="1200" dirty="0" err="1"/>
            <a:t>страни</a:t>
          </a:r>
          <a:r>
            <a:rPr lang="ru-RU" sz="1400" kern="1200" dirty="0"/>
            <a:t> Лидерство – </a:t>
          </a:r>
          <a:r>
            <a:rPr lang="ru-RU" sz="1400" kern="1200" dirty="0" err="1"/>
            <a:t>подкрепа</a:t>
          </a:r>
          <a:r>
            <a:rPr lang="ru-RU" sz="1400" kern="1200" dirty="0"/>
            <a:t> от </a:t>
          </a:r>
          <a:r>
            <a:rPr lang="ru-RU" sz="1400" kern="1200" dirty="0" err="1"/>
            <a:t>висшето</a:t>
          </a:r>
          <a:r>
            <a:rPr lang="ru-RU" sz="1400" kern="1200" dirty="0"/>
            <a:t> </a:t>
          </a:r>
          <a:r>
            <a:rPr lang="ru-RU" sz="1400" kern="1200" dirty="0" err="1"/>
            <a:t>ръководство</a:t>
          </a:r>
          <a:r>
            <a:rPr lang="ru-RU" sz="1400" kern="1200" dirty="0"/>
            <a:t> по отношение на </a:t>
          </a:r>
          <a:r>
            <a:rPr lang="ru-RU" sz="1400" kern="1200" dirty="0" err="1"/>
            <a:t>ресурсите</a:t>
          </a:r>
          <a:r>
            <a:rPr lang="ru-RU" sz="1400" kern="1200" dirty="0"/>
            <a:t>, </a:t>
          </a:r>
          <a:r>
            <a:rPr lang="ru-RU" sz="1400" kern="1200" dirty="0" err="1"/>
            <a:t>комуникацията</a:t>
          </a:r>
          <a:r>
            <a:rPr lang="ru-RU" sz="1400" kern="1200" dirty="0"/>
            <a:t> и </a:t>
          </a:r>
          <a:r>
            <a:rPr lang="ru-RU" sz="1400" kern="1200" dirty="0" err="1"/>
            <a:t>привеждането</a:t>
          </a:r>
          <a:r>
            <a:rPr lang="ru-RU" sz="1400" kern="1200" dirty="0"/>
            <a:t> в </a:t>
          </a:r>
          <a:r>
            <a:rPr lang="ru-RU" sz="1400" kern="1200" dirty="0" err="1"/>
            <a:t>съответствие</a:t>
          </a:r>
          <a:r>
            <a:rPr lang="ru-RU" sz="1400" kern="1200" dirty="0"/>
            <a:t> на целите на </a:t>
          </a:r>
          <a:r>
            <a:rPr lang="ru-RU" sz="1400" kern="1200" dirty="0" err="1"/>
            <a:t>системата</a:t>
          </a:r>
          <a:r>
            <a:rPr lang="ru-RU" sz="1400" kern="1200" dirty="0"/>
            <a:t> за управление с </a:t>
          </a:r>
          <a:r>
            <a:rPr lang="ru-RU" sz="1400" kern="1200" dirty="0" err="1"/>
            <a:t>тези</a:t>
          </a:r>
          <a:r>
            <a:rPr lang="ru-RU" sz="1400" kern="1200" dirty="0"/>
            <a:t> на </a:t>
          </a:r>
          <a:r>
            <a:rPr lang="ru-RU" sz="1400" kern="1200" dirty="0" err="1"/>
            <a:t>общите</a:t>
          </a:r>
          <a:r>
            <a:rPr lang="ru-RU" sz="1400" kern="1200" dirty="0"/>
            <a:t> бизнес цели на </a:t>
          </a:r>
          <a:r>
            <a:rPr lang="ru-RU" sz="1400" kern="1200" dirty="0" err="1"/>
            <a:t>организацията</a:t>
          </a:r>
          <a:r>
            <a:rPr lang="ru-RU" sz="1400" kern="1200" dirty="0"/>
            <a:t> </a:t>
          </a:r>
          <a:endParaRPr lang="en-US" sz="1400" kern="1200" dirty="0"/>
        </a:p>
        <a:p>
          <a:pPr marL="0" lvl="0" indent="0" algn="l" defTabSz="622300">
            <a:lnSpc>
              <a:spcPct val="90000"/>
            </a:lnSpc>
            <a:spcBef>
              <a:spcPct val="0"/>
            </a:spcBef>
            <a:spcAft>
              <a:spcPct val="35000"/>
            </a:spcAft>
            <a:buNone/>
          </a:pPr>
          <a:r>
            <a:rPr lang="ru-RU" sz="1400" b="1" kern="1200" dirty="0" err="1"/>
            <a:t>Поддръжка</a:t>
          </a:r>
          <a:r>
            <a:rPr lang="ru-RU" sz="1400" b="1" kern="1200" dirty="0"/>
            <a:t> на </a:t>
          </a:r>
          <a:r>
            <a:rPr lang="ru-RU" sz="1400" b="1" kern="1200" dirty="0" err="1"/>
            <a:t>човешките</a:t>
          </a:r>
          <a:r>
            <a:rPr lang="ru-RU" sz="1400" b="1" kern="1200" dirty="0"/>
            <a:t> </a:t>
          </a:r>
          <a:r>
            <a:rPr lang="ru-RU" sz="1400" b="1" kern="1200" dirty="0" err="1"/>
            <a:t>ресурси</a:t>
          </a:r>
          <a:r>
            <a:rPr lang="ru-RU" sz="1400" b="1" kern="1200" dirty="0"/>
            <a:t> </a:t>
          </a:r>
          <a:r>
            <a:rPr lang="ru-RU" sz="1400" kern="1200" dirty="0"/>
            <a:t>– </a:t>
          </a:r>
          <a:r>
            <a:rPr lang="ru-RU" sz="1400" kern="1200" dirty="0" err="1"/>
            <a:t>потвърждение</a:t>
          </a:r>
          <a:r>
            <a:rPr lang="ru-RU" sz="1400" kern="1200" dirty="0"/>
            <a:t> на адекватна </a:t>
          </a:r>
          <a:r>
            <a:rPr lang="ru-RU" sz="1400" kern="1200" dirty="0" err="1"/>
            <a:t>подкрепа</a:t>
          </a:r>
          <a:r>
            <a:rPr lang="ru-RU" sz="1400" kern="1200" dirty="0"/>
            <a:t> за </a:t>
          </a:r>
          <a:r>
            <a:rPr lang="ru-RU" sz="1400" kern="1200" dirty="0" err="1"/>
            <a:t>внедряването</a:t>
          </a:r>
          <a:r>
            <a:rPr lang="ru-RU" sz="1400" kern="1200" dirty="0"/>
            <a:t> и </a:t>
          </a:r>
          <a:r>
            <a:rPr lang="ru-RU" sz="1400" kern="1200" dirty="0" err="1"/>
            <a:t>текущата</a:t>
          </a:r>
          <a:r>
            <a:rPr lang="ru-RU" sz="1400" kern="1200" dirty="0"/>
            <a:t> </a:t>
          </a:r>
          <a:r>
            <a:rPr lang="ru-RU" sz="1400" kern="1200" dirty="0" err="1"/>
            <a:t>поддръжка</a:t>
          </a:r>
          <a:r>
            <a:rPr lang="ru-RU" sz="1400" kern="1200" dirty="0"/>
            <a:t> на </a:t>
          </a:r>
          <a:r>
            <a:rPr lang="ru-RU" sz="1400" kern="1200" dirty="0" err="1"/>
            <a:t>системите</a:t>
          </a:r>
          <a:r>
            <a:rPr lang="ru-RU" sz="1400" kern="1200" dirty="0"/>
            <a:t> за управление</a:t>
          </a:r>
          <a:endParaRPr lang="en-US" sz="1400" kern="1200" dirty="0"/>
        </a:p>
        <a:p>
          <a:pPr marL="0" lvl="0" indent="0" algn="l" defTabSz="622300">
            <a:lnSpc>
              <a:spcPct val="90000"/>
            </a:lnSpc>
            <a:spcBef>
              <a:spcPct val="0"/>
            </a:spcBef>
            <a:spcAft>
              <a:spcPct val="35000"/>
            </a:spcAft>
            <a:buNone/>
          </a:pPr>
          <a:r>
            <a:rPr lang="ru-RU" sz="1400" kern="1200" dirty="0"/>
            <a:t> </a:t>
          </a:r>
          <a:r>
            <a:rPr lang="ru-RU" sz="1400" b="1" kern="1200" dirty="0"/>
            <a:t>Управление на </a:t>
          </a:r>
          <a:r>
            <a:rPr lang="ru-RU" sz="1400" b="1" kern="1200" dirty="0" err="1"/>
            <a:t>документи</a:t>
          </a:r>
          <a:r>
            <a:rPr lang="ru-RU" sz="1400" b="1" kern="1200" dirty="0"/>
            <a:t> </a:t>
          </a:r>
          <a:r>
            <a:rPr lang="ru-RU" sz="1400" kern="1200" dirty="0"/>
            <a:t>– </a:t>
          </a:r>
          <a:r>
            <a:rPr lang="ru-RU" sz="1400" kern="1200" dirty="0" err="1"/>
            <a:t>процес</a:t>
          </a:r>
          <a:r>
            <a:rPr lang="ru-RU" sz="1400" kern="1200" dirty="0"/>
            <a:t> на </a:t>
          </a:r>
          <a:r>
            <a:rPr lang="ru-RU" sz="1400" kern="1200" dirty="0" err="1"/>
            <a:t>документиране</a:t>
          </a:r>
          <a:r>
            <a:rPr lang="ru-RU" sz="1400" kern="1200" dirty="0"/>
            <a:t> и процедура за </a:t>
          </a:r>
          <a:r>
            <a:rPr lang="ru-RU" sz="1400" kern="1200" dirty="0" err="1"/>
            <a:t>документиране</a:t>
          </a:r>
          <a:r>
            <a:rPr lang="ru-RU" sz="1400" kern="1200" dirty="0"/>
            <a:t> на </a:t>
          </a:r>
          <a:r>
            <a:rPr lang="ru-RU" sz="1400" kern="1200" dirty="0" err="1"/>
            <a:t>системата</a:t>
          </a:r>
          <a:r>
            <a:rPr lang="ru-RU" sz="1400" kern="1200" dirty="0"/>
            <a:t> за управление </a:t>
          </a:r>
          <a:endParaRPr lang="en-US" sz="1400" kern="1200" dirty="0"/>
        </a:p>
        <a:p>
          <a:pPr marL="0" lvl="0" indent="0" algn="l" defTabSz="622300">
            <a:lnSpc>
              <a:spcPct val="90000"/>
            </a:lnSpc>
            <a:spcBef>
              <a:spcPct val="0"/>
            </a:spcBef>
            <a:spcAft>
              <a:spcPct val="35000"/>
            </a:spcAft>
            <a:buNone/>
          </a:pPr>
          <a:r>
            <a:rPr lang="ru-RU" sz="1400" b="1" kern="1200" dirty="0" err="1"/>
            <a:t>Вътрешен</a:t>
          </a:r>
          <a:r>
            <a:rPr lang="ru-RU" sz="1400" b="1" kern="1200" dirty="0"/>
            <a:t> </a:t>
          </a:r>
          <a:r>
            <a:rPr lang="ru-RU" sz="1400" b="1" kern="1200" dirty="0" err="1"/>
            <a:t>одит</a:t>
          </a:r>
          <a:r>
            <a:rPr lang="ru-RU" sz="1400" b="1" kern="1200" dirty="0"/>
            <a:t> </a:t>
          </a:r>
          <a:r>
            <a:rPr lang="ru-RU" sz="1400" kern="1200" dirty="0"/>
            <a:t>– </a:t>
          </a:r>
          <a:r>
            <a:rPr lang="ru-RU" sz="1400" kern="1200" dirty="0" err="1"/>
            <a:t>потвърждение</a:t>
          </a:r>
          <a:r>
            <a:rPr lang="ru-RU" sz="1400" kern="1200" dirty="0"/>
            <a:t>, че е </a:t>
          </a:r>
          <a:r>
            <a:rPr lang="ru-RU" sz="1400" kern="1200" dirty="0" err="1"/>
            <a:t>извършен</a:t>
          </a:r>
          <a:r>
            <a:rPr lang="ru-RU" sz="1400" kern="1200" dirty="0"/>
            <a:t> независим и </a:t>
          </a:r>
          <a:r>
            <a:rPr lang="ru-RU" sz="1400" kern="1200" dirty="0" err="1"/>
            <a:t>обективен</a:t>
          </a:r>
          <a:r>
            <a:rPr lang="ru-RU" sz="1400" kern="1200" dirty="0"/>
            <a:t> </a:t>
          </a:r>
          <a:r>
            <a:rPr lang="ru-RU" sz="1400" kern="1200" dirty="0" err="1"/>
            <a:t>преглед</a:t>
          </a:r>
          <a:r>
            <a:rPr lang="ru-RU" sz="1400" kern="1200" dirty="0"/>
            <a:t> на </a:t>
          </a:r>
          <a:r>
            <a:rPr lang="ru-RU" sz="1400" kern="1200" dirty="0" err="1"/>
            <a:t>системата</a:t>
          </a:r>
          <a:r>
            <a:rPr lang="ru-RU" sz="1400" kern="1200" dirty="0"/>
            <a:t> за управление </a:t>
          </a:r>
          <a:endParaRPr lang="en-US" sz="1400" kern="1200" dirty="0"/>
        </a:p>
        <a:p>
          <a:pPr marL="0" lvl="0" indent="0" algn="l" defTabSz="622300">
            <a:lnSpc>
              <a:spcPct val="90000"/>
            </a:lnSpc>
            <a:spcBef>
              <a:spcPct val="0"/>
            </a:spcBef>
            <a:spcAft>
              <a:spcPct val="35000"/>
            </a:spcAft>
            <a:buNone/>
          </a:pPr>
          <a:r>
            <a:rPr lang="ru-RU" sz="1400" b="1" kern="1200" dirty="0" err="1"/>
            <a:t>Измерване</a:t>
          </a:r>
          <a:r>
            <a:rPr lang="ru-RU" sz="1400" b="1" kern="1200" dirty="0"/>
            <a:t> и наблюдение </a:t>
          </a:r>
          <a:r>
            <a:rPr lang="ru-RU" sz="1400" kern="1200" dirty="0"/>
            <a:t>– </a:t>
          </a:r>
          <a:r>
            <a:rPr lang="ru-RU" sz="1400" kern="1200" dirty="0" err="1"/>
            <a:t>потвърждение</a:t>
          </a:r>
          <a:r>
            <a:rPr lang="ru-RU" sz="1400" kern="1200" dirty="0"/>
            <a:t>, че </a:t>
          </a:r>
          <a:r>
            <a:rPr lang="ru-RU" sz="1400" kern="1200" dirty="0" err="1"/>
            <a:t>операциите</a:t>
          </a:r>
          <a:r>
            <a:rPr lang="ru-RU" sz="1400" kern="1200" dirty="0"/>
            <a:t> на </a:t>
          </a:r>
          <a:r>
            <a:rPr lang="ru-RU" sz="1400" kern="1200" dirty="0" err="1"/>
            <a:t>системата</a:t>
          </a:r>
          <a:r>
            <a:rPr lang="ru-RU" sz="1400" kern="1200" dirty="0"/>
            <a:t> за управление се </a:t>
          </a:r>
          <a:r>
            <a:rPr lang="ru-RU" sz="1400" kern="1200" dirty="0" err="1"/>
            <a:t>наблюдават</a:t>
          </a:r>
          <a:r>
            <a:rPr lang="ru-RU" sz="1400" kern="1200" dirty="0"/>
            <a:t> </a:t>
          </a:r>
          <a:endParaRPr lang="en-US" sz="1400" kern="1200" dirty="0"/>
        </a:p>
        <a:p>
          <a:pPr marL="0" lvl="0" indent="0" algn="l" defTabSz="622300">
            <a:lnSpc>
              <a:spcPct val="90000"/>
            </a:lnSpc>
            <a:spcBef>
              <a:spcPct val="0"/>
            </a:spcBef>
            <a:spcAft>
              <a:spcPct val="35000"/>
            </a:spcAft>
            <a:buNone/>
          </a:pPr>
          <a:r>
            <a:rPr lang="ru-RU" sz="1400" b="1" kern="1200" dirty="0" err="1"/>
            <a:t>Преглед</a:t>
          </a:r>
          <a:r>
            <a:rPr lang="ru-RU" sz="1400" b="1" kern="1200" dirty="0"/>
            <a:t> на </a:t>
          </a:r>
          <a:r>
            <a:rPr lang="ru-RU" sz="1400" b="1" kern="1200" dirty="0" err="1"/>
            <a:t>ръководството</a:t>
          </a:r>
          <a:r>
            <a:rPr lang="ru-RU" sz="1400" b="1" kern="1200" dirty="0"/>
            <a:t> </a:t>
          </a:r>
          <a:r>
            <a:rPr lang="ru-RU" sz="1400" kern="1200" dirty="0"/>
            <a:t>– </a:t>
          </a:r>
          <a:r>
            <a:rPr lang="ru-RU" sz="1400" kern="1200" dirty="0" err="1"/>
            <a:t>доказателство</a:t>
          </a:r>
          <a:r>
            <a:rPr lang="ru-RU" sz="1400" kern="1200" dirty="0"/>
            <a:t>, че </a:t>
          </a:r>
          <a:r>
            <a:rPr lang="ru-RU" sz="1400" kern="1200" dirty="0" err="1"/>
            <a:t>съответният</a:t>
          </a:r>
          <a:r>
            <a:rPr lang="ru-RU" sz="1400" kern="1200" dirty="0"/>
            <a:t> </a:t>
          </a:r>
          <a:r>
            <a:rPr lang="ru-RU" sz="1400" kern="1200" dirty="0" err="1"/>
            <a:t>управленски</a:t>
          </a:r>
          <a:r>
            <a:rPr lang="ru-RU" sz="1400" kern="1200" dirty="0"/>
            <a:t> персонал </a:t>
          </a:r>
          <a:r>
            <a:rPr lang="ru-RU" sz="1400" kern="1200" dirty="0" err="1"/>
            <a:t>преглежда</a:t>
          </a:r>
          <a:r>
            <a:rPr lang="ru-RU" sz="1400" kern="1200" dirty="0"/>
            <a:t> </a:t>
          </a:r>
          <a:r>
            <a:rPr lang="ru-RU" sz="1400" kern="1200" dirty="0" err="1"/>
            <a:t>текущото</a:t>
          </a:r>
          <a:r>
            <a:rPr lang="ru-RU" sz="1400" kern="1200" dirty="0"/>
            <a:t> </a:t>
          </a:r>
          <a:r>
            <a:rPr lang="ru-RU" sz="1400" kern="1200" dirty="0" err="1"/>
            <a:t>представяне</a:t>
          </a:r>
          <a:r>
            <a:rPr lang="ru-RU" sz="1400" kern="1200" dirty="0"/>
            <a:t>, </a:t>
          </a:r>
          <a:r>
            <a:rPr lang="ru-RU" sz="1400" kern="1200" dirty="0" err="1"/>
            <a:t>продължаващата</a:t>
          </a:r>
          <a:r>
            <a:rPr lang="ru-RU" sz="1400" kern="1200" dirty="0"/>
            <a:t> </a:t>
          </a:r>
          <a:r>
            <a:rPr lang="ru-RU" sz="1400" kern="1200" dirty="0" err="1"/>
            <a:t>пригодност</a:t>
          </a:r>
          <a:r>
            <a:rPr lang="ru-RU" sz="1400" kern="1200" dirty="0"/>
            <a:t>, </a:t>
          </a:r>
          <a:r>
            <a:rPr lang="ru-RU" sz="1400" kern="1200" dirty="0" err="1"/>
            <a:t>адекватността</a:t>
          </a:r>
          <a:r>
            <a:rPr lang="ru-RU" sz="1400" kern="1200" dirty="0"/>
            <a:t> и </a:t>
          </a:r>
          <a:r>
            <a:rPr lang="ru-RU" sz="1400" kern="1200" dirty="0" err="1"/>
            <a:t>ефективността</a:t>
          </a:r>
          <a:r>
            <a:rPr lang="ru-RU" sz="1400" kern="1200" dirty="0"/>
            <a:t> на </a:t>
          </a:r>
          <a:r>
            <a:rPr lang="ru-RU" sz="1400" kern="1200" dirty="0" err="1"/>
            <a:t>системата</a:t>
          </a:r>
          <a:r>
            <a:rPr lang="ru-RU" sz="1400" kern="1200" dirty="0"/>
            <a:t> за управление</a:t>
          </a:r>
          <a:endParaRPr lang="en-US" sz="1400" kern="1200" dirty="0"/>
        </a:p>
        <a:p>
          <a:pPr marL="0" lvl="0" indent="0" algn="l" defTabSz="622300">
            <a:lnSpc>
              <a:spcPct val="90000"/>
            </a:lnSpc>
            <a:spcBef>
              <a:spcPct val="0"/>
            </a:spcBef>
            <a:spcAft>
              <a:spcPct val="35000"/>
            </a:spcAft>
            <a:buNone/>
          </a:pPr>
          <a:r>
            <a:rPr lang="ru-RU" sz="1400" kern="1200" dirty="0" err="1">
              <a:solidFill>
                <a:schemeClr val="bg1"/>
              </a:solidFill>
              <a:latin typeface="Roboto"/>
            </a:rPr>
            <a:t>Непрекъснато</a:t>
          </a:r>
          <a:r>
            <a:rPr lang="ru-RU" sz="1400" kern="1200" dirty="0">
              <a:solidFill>
                <a:schemeClr val="bg1"/>
              </a:solidFill>
              <a:latin typeface="Roboto"/>
            </a:rPr>
            <a:t> </a:t>
          </a:r>
          <a:r>
            <a:rPr lang="ru-RU" sz="1400" kern="1200" dirty="0" err="1">
              <a:solidFill>
                <a:schemeClr val="bg1"/>
              </a:solidFill>
              <a:latin typeface="Roboto"/>
            </a:rPr>
            <a:t>усъвършенстване</a:t>
          </a:r>
          <a:r>
            <a:rPr lang="ru-RU" sz="1400" kern="1200" dirty="0">
              <a:solidFill>
                <a:schemeClr val="bg1"/>
              </a:solidFill>
              <a:latin typeface="Roboto"/>
            </a:rPr>
            <a:t> – </a:t>
          </a:r>
          <a:r>
            <a:rPr lang="ru-RU" sz="1400" kern="1200" dirty="0" err="1">
              <a:solidFill>
                <a:schemeClr val="bg1"/>
              </a:solidFill>
              <a:latin typeface="Roboto"/>
            </a:rPr>
            <a:t>непрекъснати</a:t>
          </a:r>
          <a:r>
            <a:rPr lang="ru-RU" sz="1400" kern="1200" dirty="0">
              <a:solidFill>
                <a:schemeClr val="bg1"/>
              </a:solidFill>
              <a:latin typeface="Roboto"/>
            </a:rPr>
            <a:t> и </a:t>
          </a:r>
          <a:r>
            <a:rPr lang="ru-RU" sz="1400" kern="1200" dirty="0" err="1">
              <a:solidFill>
                <a:schemeClr val="bg1"/>
              </a:solidFill>
              <a:latin typeface="Roboto"/>
            </a:rPr>
            <a:t>далновидни</a:t>
          </a:r>
          <a:r>
            <a:rPr lang="ru-RU" sz="1400" kern="1200" dirty="0">
              <a:solidFill>
                <a:schemeClr val="bg1"/>
              </a:solidFill>
              <a:latin typeface="Roboto"/>
            </a:rPr>
            <a:t> усилия за </a:t>
          </a:r>
          <a:r>
            <a:rPr lang="ru-RU" sz="1400" kern="1200" dirty="0" err="1">
              <a:solidFill>
                <a:schemeClr val="bg1"/>
              </a:solidFill>
              <a:latin typeface="Roboto"/>
            </a:rPr>
            <a:t>подобряване</a:t>
          </a:r>
          <a:r>
            <a:rPr lang="ru-RU" sz="1400" kern="1200" dirty="0">
              <a:solidFill>
                <a:schemeClr val="bg1"/>
              </a:solidFill>
              <a:latin typeface="Roboto"/>
            </a:rPr>
            <a:t> на </a:t>
          </a:r>
          <a:r>
            <a:rPr lang="ru-RU" sz="1400" kern="1200" dirty="0" err="1">
              <a:solidFill>
                <a:schemeClr val="bg1"/>
              </a:solidFill>
              <a:latin typeface="Roboto"/>
            </a:rPr>
            <a:t>цялостната</a:t>
          </a:r>
          <a:r>
            <a:rPr lang="ru-RU" sz="1400" kern="1200" dirty="0">
              <a:solidFill>
                <a:schemeClr val="bg1"/>
              </a:solidFill>
              <a:latin typeface="Roboto"/>
            </a:rPr>
            <a:t> система за управление </a:t>
          </a:r>
          <a:endParaRPr lang="bg-BG" sz="1400" kern="1200" dirty="0">
            <a:solidFill>
              <a:schemeClr val="bg1"/>
            </a:solidFill>
          </a:endParaRPr>
        </a:p>
      </dsp:txBody>
      <dsp:txXfrm>
        <a:off x="0" y="2333996"/>
        <a:ext cx="10643251" cy="2333996"/>
      </dsp:txXfrm>
    </dsp:sp>
    <dsp:sp modelId="{6934A146-FDF7-4BE1-851C-638BDD8F06FE}">
      <dsp:nvSpPr>
        <dsp:cNvPr id="0" name=""/>
        <dsp:cNvSpPr/>
      </dsp:nvSpPr>
      <dsp:spPr>
        <a:xfrm>
          <a:off x="8254158" y="0"/>
          <a:ext cx="1943052" cy="1943052"/>
        </a:xfrm>
        <a:prstGeom prst="ellipse">
          <a:avLst/>
        </a:prstGeom>
        <a:blipFill>
          <a:blip xmlns:r="http://schemas.openxmlformats.org/officeDocument/2006/relationships" r:embed="rId1">
            <a:extLst>
              <a:ext uri="{28A0092B-C50C-407E-A947-70E740481C1C}">
                <a14:useLocalDpi xmlns:a14="http://schemas.microsoft.com/office/drawing/2010/main" val="0"/>
              </a:ext>
              <a:ext uri="{837473B0-CC2E-450A-ABE3-18F120FF3D39}">
                <a1611:picAttrSrcUrl xmlns:a1611="http://schemas.microsoft.com/office/drawing/2016/11/main" r:id="rId2"/>
              </a:ext>
            </a:extLst>
          </a:blip>
          <a:srcRect/>
          <a:stretch>
            <a:fillRect l="-4000" r="-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EC0B963-F109-43E6-A9C6-AEBFD8D37BF0}">
      <dsp:nvSpPr>
        <dsp:cNvPr id="0" name=""/>
        <dsp:cNvSpPr/>
      </dsp:nvSpPr>
      <dsp:spPr>
        <a:xfrm>
          <a:off x="413392" y="4959743"/>
          <a:ext cx="9791791" cy="875248"/>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7E59E-C650-4498-9D1B-D1871F67FD52}">
      <dsp:nvSpPr>
        <dsp:cNvPr id="0" name=""/>
        <dsp:cNvSpPr/>
      </dsp:nvSpPr>
      <dsp:spPr>
        <a:xfrm>
          <a:off x="0" y="4158"/>
          <a:ext cx="9206145"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bg-BG" sz="3200" kern="1200" dirty="0"/>
            <a:t>Интегрирана Система на управлението- Защо?</a:t>
          </a:r>
        </a:p>
      </dsp:txBody>
      <dsp:txXfrm>
        <a:off x="59399" y="63557"/>
        <a:ext cx="9087347" cy="1098002"/>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1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9/3/layout/PieProcess">
  <dgm:title val=""/>
  <dgm:desc val=""/>
  <dgm:catLst>
    <dgm:cat type="list" pri="8600"/>
    <dgm:cat type="process" pri="4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One val="branch"/>
      <dgm:animLvl val="lvl"/>
    </dgm:varLst>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constrLst>
      <dgm:constr type="primFontSz" for="des" forName="Parent" val="65"/>
      <dgm:constr type="primFontSz" for="des" forName="Child" refType="primFontSz" refFor="des" refForName="Parent" op="lte"/>
      <dgm:constr type="w" for="ch" forName="composite" refType="w"/>
      <dgm:constr type="h" for="ch" forName="composite" refType="h"/>
      <dgm:constr type="w" for="ch" forName="ParentComposite" refType="w" fact="0.5"/>
      <dgm:constr type="h" for="ch" forName="ParentComposite" refType="h"/>
      <dgm:constr type="w" for="ch" forName="negSibTrans" refType="h" refFor="ch" refForName="composite" fact="-0.075"/>
      <dgm:constr type="w" for="ch" forName="sibTrans" refType="w" refFor="ch" refForName="composite" fact="0.0425"/>
    </dgm:constrLst>
    <dgm:forEach name="nodesForEach" axis="ch" ptType="node" cnt="7">
      <dgm:layoutNode name="ParentComposite">
        <dgm:alg type="composite">
          <dgm:param type="ar" val="0.2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275"/>
              <dgm:constr type="w" for="ch" forName="Parent" refType="w" fact="0.6"/>
              <dgm:constr type="h" for="ch" forName="Parent" refType="h" fact="0.725"/>
              <dgm:constr type="l" for="ch" forName="Chord" refType="w" fact="0"/>
              <dgm:constr type="t" for="ch" forName="Chord" refType="h" fact="0"/>
              <dgm:constr type="w" for="ch" forName="Chord" refType="w"/>
              <dgm:constr type="h" for="ch" forName="Chord" refType="h" fact="0.25"/>
              <dgm:constr type="l" for="ch" forName="Pie" refType="w" fact="0.1"/>
              <dgm:constr type="t" for="ch" forName="Pie" refType="h" fact="0.025"/>
              <dgm:constr type="w" for="ch" forName="Pie" refType="w" fact="0.8"/>
              <dgm:constr type="h" for="ch" forName="Pie" refType="h" fact="0.2"/>
            </dgm:constrLst>
          </dgm:if>
          <dgm:else name="Name6">
            <dgm:constrLst>
              <dgm:constr type="r" for="ch" forName="Parent" refType="w"/>
              <dgm:constr type="t" for="ch" forName="Parent" refType="h" fact="0.275"/>
              <dgm:constr type="w" for="ch" forName="Parent" refType="w" fact="0.6"/>
              <dgm:constr type="h" for="ch" forName="Parent" refType="h" fact="0.725"/>
              <dgm:constr type="r" for="ch" forName="Chord" refType="w"/>
              <dgm:constr type="t" for="ch" forName="Chord" refType="h" fact="0"/>
              <dgm:constr type="w" for="ch" forName="Chord" refType="w"/>
              <dgm:constr type="h" for="ch" forName="Chord" refType="h" fact="0.25"/>
              <dgm:constr type="r" for="ch" forName="Pie" refType="w" fact="0.9"/>
              <dgm:constr type="t" for="ch" forName="Pie" refType="h" fact="0.025"/>
              <dgm:constr type="w" for="ch" forName="Pie" refType="w" fact="0.8"/>
              <dgm:constr type="h" for="ch" forName="Pie" refType="h" fact="0.2"/>
            </dgm:constrLst>
          </dgm:else>
        </dgm:choose>
        <dgm:layoutNode name="Chord" styleLbl="bgShp">
          <dgm:alg type="sp"/>
          <dgm:choose name="Name7">
            <dgm:if name="Name8" func="var" arg="dir" op="equ" val="norm">
              <dgm:shape xmlns:r="http://schemas.openxmlformats.org/officeDocument/2006/relationships" type="chord" r:blip="">
                <dgm:adjLst>
                  <dgm:adj idx="1" val="80"/>
                  <dgm:adj idx="2" val="-80"/>
                </dgm:adjLst>
              </dgm:shape>
            </dgm:if>
            <dgm:else name="Name9">
              <dgm:shape xmlns:r="http://schemas.openxmlformats.org/officeDocument/2006/relationships" rot="180" type="chord" r:blip="">
                <dgm:adjLst>
                  <dgm:adj idx="1" val="80"/>
                  <dgm:adj idx="2" val="-80"/>
                </dgm:adjLst>
              </dgm:shape>
            </dgm:else>
          </dgm:choose>
          <dgm:presOf/>
        </dgm:layoutNode>
        <dgm:layoutNode name="Pie" styleLbl="alignNode1">
          <dgm:alg type="sp"/>
          <dgm:choose name="Name10">
            <dgm:if name="Name11" func="var" arg="dir" op="equ" val="norm">
              <dgm:choose name="Name12">
                <dgm:if name="Name13" axis="precedSib" ptType="node" func="cnt" op="equ" val="0">
                  <dgm:choose name="Name14">
                    <dgm:if name="Name15" axis="followSib" ptType="node" func="cnt" op="equ" val="0">
                      <dgm:shape xmlns:r="http://schemas.openxmlformats.org/officeDocument/2006/relationships" type="pie" r:blip="">
                        <dgm:adjLst>
                          <dgm:adj idx="1" val="90"/>
                          <dgm:adj idx="2" val="-90"/>
                        </dgm:adjLst>
                      </dgm:shape>
                    </dgm:if>
                    <dgm:if name="Name16" axis="followSib" ptType="node" func="cnt" op="equ" val="1">
                      <dgm:shape xmlns:r="http://schemas.openxmlformats.org/officeDocument/2006/relationships" type="pie" r:blip="">
                        <dgm:adjLst>
                          <dgm:adj idx="1" val="180"/>
                          <dgm:adj idx="2" val="-90"/>
                        </dgm:adjLst>
                      </dgm:shape>
                    </dgm:if>
                    <dgm:if name="Name17" axis="followSib" ptType="node" func="cnt" op="equ" val="2">
                      <dgm:shape xmlns:r="http://schemas.openxmlformats.org/officeDocument/2006/relationships" type="pie" r:blip="">
                        <dgm:adjLst>
                          <dgm:adj idx="1" val="-150"/>
                          <dgm:adj idx="2" val="-90"/>
                        </dgm:adjLst>
                      </dgm:shape>
                    </dgm:if>
                    <dgm:if name="Name18" axis="followSib" ptType="node" func="cnt" op="equ" val="3">
                      <dgm:shape xmlns:r="http://schemas.openxmlformats.org/officeDocument/2006/relationships" type="pie" r:blip="">
                        <dgm:adjLst>
                          <dgm:adj idx="1" val="-135"/>
                          <dgm:adj idx="2" val="-90"/>
                        </dgm:adjLst>
                      </dgm:shape>
                    </dgm:if>
                    <dgm:if name="Name19" axis="followSib" ptType="node" func="cnt" op="equ" val="4">
                      <dgm:shape xmlns:r="http://schemas.openxmlformats.org/officeDocument/2006/relationships" type="pie" r:blip="">
                        <dgm:adjLst>
                          <dgm:adj idx="1" val="-126"/>
                          <dgm:adj idx="2" val="-90"/>
                        </dgm:adjLst>
                      </dgm:shape>
                    </dgm:if>
                    <dgm:if name="Name20" axis="followSib" ptType="node" func="cnt" op="equ" val="5">
                      <dgm:shape xmlns:r="http://schemas.openxmlformats.org/officeDocument/2006/relationships" type="pie" r:blip="">
                        <dgm:adjLst>
                          <dgm:adj idx="1" val="-120"/>
                          <dgm:adj idx="2" val="-90"/>
                        </dgm:adjLst>
                      </dgm:shape>
                    </dgm:if>
                    <dgm:else name="Name21">
                      <dgm:shape xmlns:r="http://schemas.openxmlformats.org/officeDocument/2006/relationships" type="pie" r:blip="">
                        <dgm:adjLst>
                          <dgm:adj idx="1" val="-115.7143"/>
                          <dgm:adj idx="2" val="-90"/>
                        </dgm:adjLst>
                      </dgm:shape>
                    </dgm:else>
                  </dgm:choose>
                </dgm:if>
                <dgm:if name="Name22" axis="precedSib" ptType="node" func="cnt" op="equ" val="1">
                  <dgm:choose name="Name23">
                    <dgm:if name="Name24" axis="followSib" ptType="node" func="cnt" op="equ" val="0">
                      <dgm:shape xmlns:r="http://schemas.openxmlformats.org/officeDocument/2006/relationships" type="pie" r:blip="">
                        <dgm:adjLst>
                          <dgm:adj idx="1" val="90"/>
                          <dgm:adj idx="2" val="-90"/>
                        </dgm:adjLst>
                      </dgm:shape>
                    </dgm:if>
                    <dgm:if name="Name25" axis="followSib" ptType="node" func="cnt" op="equ" val="1">
                      <dgm:shape xmlns:r="http://schemas.openxmlformats.org/officeDocument/2006/relationships" type="pie" r:blip="">
                        <dgm:adjLst>
                          <dgm:adj idx="1" val="150"/>
                          <dgm:adj idx="2" val="-90"/>
                        </dgm:adjLst>
                      </dgm:shape>
                    </dgm:if>
                    <dgm:if name="Name26" axis="followSib" ptType="node" func="cnt" op="equ" val="2">
                      <dgm:shape xmlns:r="http://schemas.openxmlformats.org/officeDocument/2006/relationships" type="pie" r:blip="">
                        <dgm:adjLst>
                          <dgm:adj idx="1" val="180"/>
                          <dgm:adj idx="2" val="-90"/>
                        </dgm:adjLst>
                      </dgm:shape>
                    </dgm:if>
                    <dgm:if name="Name27" axis="followSib" ptType="node" func="cnt" op="equ" val="3">
                      <dgm:shape xmlns:r="http://schemas.openxmlformats.org/officeDocument/2006/relationships" type="pie" r:blip="">
                        <dgm:adjLst>
                          <dgm:adj idx="1" val="-162"/>
                          <dgm:adj idx="2" val="-90"/>
                        </dgm:adjLst>
                      </dgm:shape>
                    </dgm:if>
                    <dgm:if name="Name28" axis="followSib" ptType="node" func="cnt" op="equ" val="4">
                      <dgm:shape xmlns:r="http://schemas.openxmlformats.org/officeDocument/2006/relationships" type="pie" r:blip="">
                        <dgm:adjLst>
                          <dgm:adj idx="1" val="-150"/>
                          <dgm:adj idx="2" val="-90"/>
                        </dgm:adjLst>
                      </dgm:shape>
                    </dgm:if>
                    <dgm:else name="Name29">
                      <dgm:shape xmlns:r="http://schemas.openxmlformats.org/officeDocument/2006/relationships" type="pie" r:blip="">
                        <dgm:adjLst>
                          <dgm:adj idx="1" val="-141.4286"/>
                          <dgm:adj idx="2" val="-90"/>
                        </dgm:adjLst>
                      </dgm:shape>
                    </dgm:else>
                  </dgm:choose>
                </dgm:if>
                <dgm:if name="Name30" axis="precedSib" ptType="node" func="cnt" op="equ" val="2">
                  <dgm:choose name="Name31">
                    <dgm:if name="Name32" axis="followSib" ptType="node" func="cnt" op="equ" val="0">
                      <dgm:shape xmlns:r="http://schemas.openxmlformats.org/officeDocument/2006/relationships" type="pie" r:blip="">
                        <dgm:adjLst>
                          <dgm:adj idx="1" val="90"/>
                          <dgm:adj idx="2" val="-90"/>
                        </dgm:adjLst>
                      </dgm:shape>
                    </dgm:if>
                    <dgm:if name="Name33" axis="followSib" ptType="node" func="cnt" op="equ" val="1">
                      <dgm:shape xmlns:r="http://schemas.openxmlformats.org/officeDocument/2006/relationships" type="pie" r:blip="">
                        <dgm:adjLst>
                          <dgm:adj idx="1" val="135"/>
                          <dgm:adj idx="2" val="-90"/>
                        </dgm:adjLst>
                      </dgm:shape>
                    </dgm:if>
                    <dgm:if name="Name34" axis="followSib" ptType="node" func="cnt" op="equ" val="2">
                      <dgm:shape xmlns:r="http://schemas.openxmlformats.org/officeDocument/2006/relationships" type="pie" r:blip="">
                        <dgm:adjLst>
                          <dgm:adj idx="1" val="162"/>
                          <dgm:adj idx="2" val="-90"/>
                        </dgm:adjLst>
                      </dgm:shape>
                    </dgm:if>
                    <dgm:if name="Name35" axis="followSib" ptType="node" func="cnt" op="equ" val="3">
                      <dgm:shape xmlns:r="http://schemas.openxmlformats.org/officeDocument/2006/relationships" type="pie" r:blip="">
                        <dgm:adjLst>
                          <dgm:adj idx="1" val="180"/>
                          <dgm:adj idx="2" val="-90"/>
                        </dgm:adjLst>
                      </dgm:shape>
                    </dgm:if>
                    <dgm:else name="Name36">
                      <dgm:shape xmlns:r="http://schemas.openxmlformats.org/officeDocument/2006/relationships" type="pie" r:blip="">
                        <dgm:adjLst>
                          <dgm:adj idx="1" val="-167.1429"/>
                          <dgm:adj idx="2" val="-90"/>
                        </dgm:adjLst>
                      </dgm:shape>
                    </dgm:else>
                  </dgm:choose>
                </dgm:if>
                <dgm:if name="Name37" axis="precedSib" ptType="node" func="cnt" op="equ" val="3">
                  <dgm:choose name="Name38">
                    <dgm:if name="Name39" axis="followSib" ptType="node" func="cnt" op="equ" val="0">
                      <dgm:shape xmlns:r="http://schemas.openxmlformats.org/officeDocument/2006/relationships" type="pie" r:blip="">
                        <dgm:adjLst>
                          <dgm:adj idx="1" val="90"/>
                          <dgm:adj idx="2" val="-90"/>
                        </dgm:adjLst>
                      </dgm:shape>
                    </dgm:if>
                    <dgm:if name="Name40" axis="followSib" ptType="node" func="cnt" op="equ" val="1">
                      <dgm:shape xmlns:r="http://schemas.openxmlformats.org/officeDocument/2006/relationships" type="pie" r:blip="">
                        <dgm:adjLst>
                          <dgm:adj idx="1" val="126"/>
                          <dgm:adj idx="2" val="-90"/>
                        </dgm:adjLst>
                      </dgm:shape>
                    </dgm:if>
                    <dgm:if name="Name41" axis="followSib" ptType="node" func="cnt" op="equ" val="2">
                      <dgm:shape xmlns:r="http://schemas.openxmlformats.org/officeDocument/2006/relationships" type="pie" r:blip="">
                        <dgm:adjLst>
                          <dgm:adj idx="1" val="150"/>
                          <dgm:adj idx="2" val="-90"/>
                        </dgm:adjLst>
                      </dgm:shape>
                    </dgm:if>
                    <dgm:else name="Name42">
                      <dgm:shape xmlns:r="http://schemas.openxmlformats.org/officeDocument/2006/relationships" type="pie" r:blip="">
                        <dgm:adjLst>
                          <dgm:adj idx="1" val="167.1429"/>
                          <dgm:adj idx="2" val="-90"/>
                        </dgm:adjLst>
                      </dgm:shape>
                    </dgm:else>
                  </dgm:choose>
                </dgm:if>
                <dgm:if name="Name43" axis="precedSib" ptType="node" func="cnt" op="equ" val="4">
                  <dgm:choose name="Name44">
                    <dgm:if name="Name45" axis="followSib" ptType="node" func="cnt" op="equ" val="0">
                      <dgm:shape xmlns:r="http://schemas.openxmlformats.org/officeDocument/2006/relationships" type="pie" r:blip="">
                        <dgm:adjLst>
                          <dgm:adj idx="1" val="90"/>
                          <dgm:adj idx="2" val="-90"/>
                        </dgm:adjLst>
                      </dgm:shape>
                    </dgm:if>
                    <dgm:if name="Name46" axis="followSib" ptType="node" func="cnt" op="equ" val="1">
                      <dgm:shape xmlns:r="http://schemas.openxmlformats.org/officeDocument/2006/relationships" type="pie" r:blip="">
                        <dgm:adjLst>
                          <dgm:adj idx="1" val="120"/>
                          <dgm:adj idx="2" val="-90"/>
                        </dgm:adjLst>
                      </dgm:shape>
                    </dgm:if>
                    <dgm:else name="Name47">
                      <dgm:shape xmlns:r="http://schemas.openxmlformats.org/officeDocument/2006/relationships" type="pie" r:blip="">
                        <dgm:adjLst>
                          <dgm:adj idx="1" val="141.4286"/>
                          <dgm:adj idx="2" val="-90"/>
                        </dgm:adjLst>
                      </dgm:shape>
                    </dgm:else>
                  </dgm:choose>
                </dgm:if>
                <dgm:if name="Name48" axis="precedSib" ptType="node" func="cnt" op="equ" val="5">
                  <dgm:choose name="Name49">
                    <dgm:if name="Name50" axis="followSib" ptType="node" func="cnt" op="equ" val="0">
                      <dgm:shape xmlns:r="http://schemas.openxmlformats.org/officeDocument/2006/relationships" type="pie" r:blip="">
                        <dgm:adjLst>
                          <dgm:adj idx="1" val="90"/>
                          <dgm:adj idx="2" val="-90"/>
                        </dgm:adjLst>
                      </dgm:shape>
                    </dgm:if>
                    <dgm:else name="Name51">
                      <dgm:shape xmlns:r="http://schemas.openxmlformats.org/officeDocument/2006/relationships" type="pie" r:blip="">
                        <dgm:adjLst>
                          <dgm:adj idx="1" val="115.7143"/>
                          <dgm:adj idx="2" val="-90"/>
                        </dgm:adjLst>
                      </dgm:shape>
                    </dgm:else>
                  </dgm:choose>
                </dgm:if>
                <dgm:else name="Name52">
                  <dgm:shape xmlns:r="http://schemas.openxmlformats.org/officeDocument/2006/relationships" type="pie" r:blip="">
                    <dgm:adjLst>
                      <dgm:adj idx="1" val="90"/>
                      <dgm:adj idx="2" val="-90"/>
                    </dgm:adjLst>
                  </dgm:shape>
                </dgm:else>
              </dgm:choose>
            </dgm:if>
            <dgm:else name="Name53">
              <dgm:choose name="Name54">
                <dgm:if name="Name55" axis="precedSib" ptType="node" func="cnt" op="equ" val="0">
                  <dgm:choose name="Name56">
                    <dgm:if name="Name57" axis="followSib" ptType="node" func="cnt" op="equ" val="0">
                      <dgm:shape xmlns:r="http://schemas.openxmlformats.org/officeDocument/2006/relationships" rot="180" type="pie" r:blip="">
                        <dgm:adjLst>
                          <dgm:adj idx="1" val="90"/>
                          <dgm:adj idx="2" val="-90"/>
                        </dgm:adjLst>
                      </dgm:shape>
                    </dgm:if>
                    <dgm:if name="Name58" axis="followSib" ptType="node" func="cnt" op="equ" val="1">
                      <dgm:shape xmlns:r="http://schemas.openxmlformats.org/officeDocument/2006/relationships" rot="180" type="pie" r:blip="">
                        <dgm:adjLst>
                          <dgm:adj idx="1" val="90"/>
                          <dgm:adj idx="2" val="180"/>
                        </dgm:adjLst>
                      </dgm:shape>
                    </dgm:if>
                    <dgm:if name="Name59" axis="followSib" ptType="node" func="cnt" op="equ" val="2">
                      <dgm:shape xmlns:r="http://schemas.openxmlformats.org/officeDocument/2006/relationships" rot="180" type="pie" r:blip="">
                        <dgm:adjLst>
                          <dgm:adj idx="1" val="90"/>
                          <dgm:adj idx="2" val="150"/>
                        </dgm:adjLst>
                      </dgm:shape>
                    </dgm:if>
                    <dgm:if name="Name60" axis="followSib" ptType="node" func="cnt" op="equ" val="3">
                      <dgm:shape xmlns:r="http://schemas.openxmlformats.org/officeDocument/2006/relationships" rot="180" type="pie" r:blip="">
                        <dgm:adjLst>
                          <dgm:adj idx="1" val="90"/>
                          <dgm:adj idx="2" val="135"/>
                        </dgm:adjLst>
                      </dgm:shape>
                    </dgm:if>
                    <dgm:if name="Name61" axis="followSib" ptType="node" func="cnt" op="equ" val="4">
                      <dgm:shape xmlns:r="http://schemas.openxmlformats.org/officeDocument/2006/relationships" rot="180" type="pie" r:blip="">
                        <dgm:adjLst>
                          <dgm:adj idx="1" val="90"/>
                          <dgm:adj idx="2" val="126"/>
                        </dgm:adjLst>
                      </dgm:shape>
                    </dgm:if>
                    <dgm:if name="Name62" axis="followSib" ptType="node" func="cnt" op="equ" val="5">
                      <dgm:shape xmlns:r="http://schemas.openxmlformats.org/officeDocument/2006/relationships" rot="180" type="pie" r:blip="">
                        <dgm:adjLst>
                          <dgm:adj idx="1" val="90"/>
                          <dgm:adj idx="2" val="120"/>
                        </dgm:adjLst>
                      </dgm:shape>
                    </dgm:if>
                    <dgm:else name="Name63">
                      <dgm:shape xmlns:r="http://schemas.openxmlformats.org/officeDocument/2006/relationships" rot="180" type="pie" r:blip="">
                        <dgm:adjLst>
                          <dgm:adj idx="1" val="90"/>
                          <dgm:adj idx="2" val="115.7143"/>
                        </dgm:adjLst>
                      </dgm:shape>
                    </dgm:else>
                  </dgm:choose>
                </dgm:if>
                <dgm:if name="Name64" axis="precedSib" ptType="node" func="cnt" op="equ" val="1">
                  <dgm:choose name="Name65">
                    <dgm:if name="Name66" axis="followSib" ptType="node" func="cnt" op="equ" val="0">
                      <dgm:shape xmlns:r="http://schemas.openxmlformats.org/officeDocument/2006/relationships" rot="180" type="pie" r:blip="">
                        <dgm:adjLst>
                          <dgm:adj idx="1" val="90"/>
                          <dgm:adj idx="2" val="-90"/>
                        </dgm:adjLst>
                      </dgm:shape>
                    </dgm:if>
                    <dgm:if name="Name67" axis="followSib" ptType="node" func="cnt" op="equ" val="1">
                      <dgm:shape xmlns:r="http://schemas.openxmlformats.org/officeDocument/2006/relationships" rot="180" type="pie" r:blip="">
                        <dgm:adjLst>
                          <dgm:adj idx="1" val="90"/>
                          <dgm:adj idx="2" val="-150"/>
                        </dgm:adjLst>
                      </dgm:shape>
                    </dgm:if>
                    <dgm:if name="Name68" axis="followSib" ptType="node" func="cnt" op="equ" val="2">
                      <dgm:shape xmlns:r="http://schemas.openxmlformats.org/officeDocument/2006/relationships" rot="180" type="pie" r:blip="">
                        <dgm:adjLst>
                          <dgm:adj idx="1" val="90"/>
                          <dgm:adj idx="2" val="180"/>
                        </dgm:adjLst>
                      </dgm:shape>
                    </dgm:if>
                    <dgm:if name="Name69" axis="followSib" ptType="node" func="cnt" op="equ" val="3">
                      <dgm:shape xmlns:r="http://schemas.openxmlformats.org/officeDocument/2006/relationships" rot="180" type="pie" r:blip="">
                        <dgm:adjLst>
                          <dgm:adj idx="1" val="90"/>
                          <dgm:adj idx="2" val="162"/>
                        </dgm:adjLst>
                      </dgm:shape>
                    </dgm:if>
                    <dgm:if name="Name70" axis="followSib" ptType="node" func="cnt" op="equ" val="4">
                      <dgm:shape xmlns:r="http://schemas.openxmlformats.org/officeDocument/2006/relationships" rot="180" type="pie" r:blip="">
                        <dgm:adjLst>
                          <dgm:adj idx="1" val="90"/>
                          <dgm:adj idx="2" val="150"/>
                        </dgm:adjLst>
                      </dgm:shape>
                    </dgm:if>
                    <dgm:else name="Name71">
                      <dgm:shape xmlns:r="http://schemas.openxmlformats.org/officeDocument/2006/relationships" rot="180" type="pie" r:blip="">
                        <dgm:adjLst>
                          <dgm:adj idx="1" val="90"/>
                          <dgm:adj idx="2" val="141.4286"/>
                        </dgm:adjLst>
                      </dgm:shape>
                    </dgm:else>
                  </dgm:choose>
                </dgm:if>
                <dgm:if name="Name72" axis="precedSib" ptType="node" func="cnt" op="equ" val="2">
                  <dgm:choose name="Name73">
                    <dgm:if name="Name74" axis="followSib" ptType="node" func="cnt" op="equ" val="0">
                      <dgm:shape xmlns:r="http://schemas.openxmlformats.org/officeDocument/2006/relationships" rot="180" type="pie" r:blip="">
                        <dgm:adjLst>
                          <dgm:adj idx="1" val="90"/>
                          <dgm:adj idx="2" val="-90"/>
                        </dgm:adjLst>
                      </dgm:shape>
                    </dgm:if>
                    <dgm:if name="Name75" axis="followSib" ptType="node" func="cnt" op="equ" val="1">
                      <dgm:shape xmlns:r="http://schemas.openxmlformats.org/officeDocument/2006/relationships" rot="180" type="pie" r:blip="">
                        <dgm:adjLst>
                          <dgm:adj idx="1" val="90"/>
                          <dgm:adj idx="2" val="-135"/>
                        </dgm:adjLst>
                      </dgm:shape>
                    </dgm:if>
                    <dgm:if name="Name76" axis="followSib" ptType="node" func="cnt" op="equ" val="2">
                      <dgm:shape xmlns:r="http://schemas.openxmlformats.org/officeDocument/2006/relationships" rot="180" type="pie" r:blip="">
                        <dgm:adjLst>
                          <dgm:adj idx="1" val="90"/>
                          <dgm:adj idx="2" val="-162"/>
                        </dgm:adjLst>
                      </dgm:shape>
                    </dgm:if>
                    <dgm:if name="Name77" axis="followSib" ptType="node" func="cnt" op="equ" val="3">
                      <dgm:shape xmlns:r="http://schemas.openxmlformats.org/officeDocument/2006/relationships" rot="180" type="pie" r:blip="">
                        <dgm:adjLst>
                          <dgm:adj idx="1" val="90"/>
                          <dgm:adj idx="2" val="180"/>
                        </dgm:adjLst>
                      </dgm:shape>
                    </dgm:if>
                    <dgm:else name="Name78">
                      <dgm:shape xmlns:r="http://schemas.openxmlformats.org/officeDocument/2006/relationships" rot="180" type="pie" r:blip="">
                        <dgm:adjLst>
                          <dgm:adj idx="1" val="90"/>
                          <dgm:adj idx="2" val="167.1429"/>
                        </dgm:adjLst>
                      </dgm:shape>
                    </dgm:else>
                  </dgm:choose>
                </dgm:if>
                <dgm:if name="Name79" axis="precedSib" ptType="node" func="cnt" op="equ" val="3">
                  <dgm:choose name="Name80">
                    <dgm:if name="Name81" axis="followSib" ptType="node" func="cnt" op="equ" val="0">
                      <dgm:shape xmlns:r="http://schemas.openxmlformats.org/officeDocument/2006/relationships" rot="180" type="pie" r:blip="">
                        <dgm:adjLst>
                          <dgm:adj idx="1" val="90"/>
                          <dgm:adj idx="2" val="-90"/>
                        </dgm:adjLst>
                      </dgm:shape>
                    </dgm:if>
                    <dgm:if name="Name82" axis="followSib" ptType="node" func="cnt" op="equ" val="1">
                      <dgm:shape xmlns:r="http://schemas.openxmlformats.org/officeDocument/2006/relationships" rot="180" type="pie" r:blip="">
                        <dgm:adjLst>
                          <dgm:adj idx="1" val="90"/>
                          <dgm:adj idx="2" val="-126"/>
                        </dgm:adjLst>
                      </dgm:shape>
                    </dgm:if>
                    <dgm:if name="Name83" axis="followSib" ptType="node" func="cnt" op="equ" val="2">
                      <dgm:shape xmlns:r="http://schemas.openxmlformats.org/officeDocument/2006/relationships" rot="180" type="pie" r:blip="">
                        <dgm:adjLst>
                          <dgm:adj idx="1" val="90"/>
                          <dgm:adj idx="2" val="-150"/>
                        </dgm:adjLst>
                      </dgm:shape>
                    </dgm:if>
                    <dgm:else name="Name84">
                      <dgm:shape xmlns:r="http://schemas.openxmlformats.org/officeDocument/2006/relationships" rot="180" type="pie" r:blip="">
                        <dgm:adjLst>
                          <dgm:adj idx="1" val="90"/>
                          <dgm:adj idx="2" val="-167.1429"/>
                        </dgm:adjLst>
                      </dgm:shape>
                    </dgm:else>
                  </dgm:choose>
                </dgm:if>
                <dgm:if name="Name85" axis="precedSib" ptType="node" func="cnt" op="equ" val="4">
                  <dgm:choose name="Name86">
                    <dgm:if name="Name87" axis="followSib" ptType="node" func="cnt" op="equ" val="0">
                      <dgm:shape xmlns:r="http://schemas.openxmlformats.org/officeDocument/2006/relationships" rot="180" type="pie" r:blip="">
                        <dgm:adjLst>
                          <dgm:adj idx="1" val="90"/>
                          <dgm:adj idx="2" val="-90"/>
                        </dgm:adjLst>
                      </dgm:shape>
                    </dgm:if>
                    <dgm:if name="Name88" axis="followSib" ptType="node" func="cnt" op="equ" val="1">
                      <dgm:shape xmlns:r="http://schemas.openxmlformats.org/officeDocument/2006/relationships" rot="180" type="pie" r:blip="">
                        <dgm:adjLst>
                          <dgm:adj idx="1" val="90"/>
                          <dgm:adj idx="2" val="-120"/>
                        </dgm:adjLst>
                      </dgm:shape>
                    </dgm:if>
                    <dgm:else name="Name89">
                      <dgm:shape xmlns:r="http://schemas.openxmlformats.org/officeDocument/2006/relationships" rot="180" type="pie" r:blip="">
                        <dgm:adjLst>
                          <dgm:adj idx="1" val="90"/>
                          <dgm:adj idx="2" val="-141.4286"/>
                        </dgm:adjLst>
                      </dgm:shape>
                    </dgm:else>
                  </dgm:choose>
                </dgm:if>
                <dgm:if name="Name90" axis="precedSib" ptType="node" func="cnt" op="equ" val="5">
                  <dgm:choose name="Name91">
                    <dgm:if name="Name92" axis="followSib" ptType="node" func="cnt" op="equ" val="0">
                      <dgm:shape xmlns:r="http://schemas.openxmlformats.org/officeDocument/2006/relationships" rot="180" type="pie" r:blip="">
                        <dgm:adjLst>
                          <dgm:adj idx="1" val="90"/>
                          <dgm:adj idx="2" val="-90"/>
                        </dgm:adjLst>
                      </dgm:shape>
                    </dgm:if>
                    <dgm:else name="Name93">
                      <dgm:shape xmlns:r="http://schemas.openxmlformats.org/officeDocument/2006/relationships" rot="180" type="pie" r:blip="">
                        <dgm:adjLst>
                          <dgm:adj idx="1" val="90"/>
                          <dgm:adj idx="2" val="-115.7143"/>
                        </dgm:adjLst>
                      </dgm:shape>
                    </dgm:else>
                  </dgm:choose>
                </dgm:if>
                <dgm:else name="Name94">
                  <dgm:shape xmlns:r="http://schemas.openxmlformats.org/officeDocument/2006/relationships" rot="180" type="pie" r:blip="">
                    <dgm:adjLst>
                      <dgm:adj idx="1" val="90"/>
                      <dgm:adj idx="2" val="-90"/>
                    </dgm:adjLst>
                  </dgm:shape>
                </dgm:else>
              </dgm:choose>
            </dgm:else>
          </dgm:choose>
          <dgm:presOf/>
        </dgm:layoutNode>
        <dgm:layoutNode name="Parent" styleLbl="revTx">
          <dgm:varLst>
            <dgm:chMax val="1"/>
            <dgm:chPref val="1"/>
            <dgm:bulletEnabled val="1"/>
          </dgm:varLst>
          <dgm:choose name="Name95">
            <dgm:if name="Name96" func="var" arg="dir" op="equ" val="norm">
              <dgm:alg type="tx">
                <dgm:param type="parTxLTRAlign" val="r"/>
                <dgm:param type="parTxRTLAlign" val="r"/>
                <dgm:param type="shpTxLTRAlignCh" val="r"/>
                <dgm:param type="shpTxRTLAlignCh" val="r"/>
                <dgm:param type="txAnchorVert" val="b"/>
                <dgm:param type="autoTxRot" val="grav"/>
              </dgm:alg>
            </dgm:if>
            <dgm:else name="Name97">
              <dgm:alg type="tx">
                <dgm:param type="parTxLTRAlign" val="l"/>
                <dgm:param type="parTxRTLAlign" val="l"/>
                <dgm:param type="shpTxLTRAlignCh" val="l"/>
                <dgm:param type="shpTxRTLAlignCh" val="l"/>
                <dgm:param type="txAnchorVert" val="b"/>
                <dgm:param type="autoTxRot" val="grav"/>
              </dgm:alg>
            </dgm:else>
          </dgm:choose>
          <dgm:choose name="Name98">
            <dgm:if name="Name99" func="var" arg="dir" op="equ" val="norm">
              <dgm:shape xmlns:r="http://schemas.openxmlformats.org/officeDocument/2006/relationships" rot="-90" type="rect" r:blip="">
                <dgm:adjLst/>
              </dgm:shape>
            </dgm:if>
            <dgm:else name="Name100">
              <dgm:shape xmlns:r="http://schemas.openxmlformats.org/officeDocument/2006/relationships" rot="90" type="rect" r:blip="">
                <dgm:adjLst/>
              </dgm:shape>
            </dgm:else>
          </dgm:choose>
          <dgm:presOf axis="self"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choose name="Name101">
        <dgm:if name="Name102" axis="ch" ptType="node" func="cnt" op="gte" val="1">
          <dgm:forEach name="negSibTransForEach" axis="ch" ptType="sibTrans" hideLastTrans="0" cnt="1">
            <dgm:layoutNode name="negSibTrans">
              <dgm:alg type="sp"/>
              <dgm:shape xmlns:r="http://schemas.openxmlformats.org/officeDocument/2006/relationships" r:blip="">
                <dgm:adjLst/>
              </dgm:shape>
            </dgm:layoutNode>
          </dgm:forEach>
          <dgm:layoutNode name="composite">
            <dgm:alg type="composite">
              <dgm:param type="ar" val="0.5"/>
            </dgm:alg>
            <dgm:shape xmlns:r="http://schemas.openxmlformats.org/officeDocument/2006/relationships" r:blip="">
              <dgm:adjLst/>
            </dgm:shape>
            <dgm:choose name="Name103">
              <dgm:if name="Name104" func="var" arg="dir" op="equ" val="norm">
                <dgm:constrLst>
                  <dgm:constr type="l" for="ch" forName="Child" refType="w" fact="0"/>
                  <dgm:constr type="t" for="ch" forName="Child" refType="h" fact="0"/>
                  <dgm:constr type="w" for="ch" forName="Child" refType="w"/>
                  <dgm:constr type="h" for="ch" forName="Child" refType="h"/>
                </dgm:constrLst>
              </dgm:if>
              <dgm:else name="Name105">
                <dgm:constrLst>
                  <dgm:constr type="r" for="ch" forName="Child" refType="w"/>
                  <dgm:constr type="t" for="ch" forName="Child" refType="h" fact="0"/>
                  <dgm:constr type="w" for="ch" forName="Child" refType="w"/>
                  <dgm:constr type="h" for="ch" forName="Child" refType="h"/>
                </dgm:constrLst>
              </dgm:else>
            </dgm:choose>
            <dgm:ruleLst/>
            <dgm:layoutNode name="Child" styleLbl="revTx">
              <dgm:varLst>
                <dgm:chMax val="0"/>
                <dgm:chPref val="0"/>
                <dgm:bulletEnabled val="1"/>
              </dgm:varLst>
              <dgm:choose name="Name106">
                <dgm:if name="Name107" func="var" arg="dir" op="equ" val="norm">
                  <dgm:alg type="tx">
                    <dgm:param type="parTxLTRAlign" val="l"/>
                    <dgm:param type="parTxRTLAlign" val="r"/>
                    <dgm:param type="txAnchorVert" val="t"/>
                  </dgm:alg>
                </dgm:if>
                <dgm:else name="Name108">
                  <dgm:alg type="tx">
                    <dgm:param type="parTxLTRAlign" val="r"/>
                    <dgm:param type="parTxRTLAlign" val="l"/>
                    <dgm:param type="txAnchorVert" val="t"/>
                  </dgm:alg>
                </dgm:else>
              </dgm:choose>
              <dgm:shape xmlns:r="http://schemas.openxmlformats.org/officeDocument/2006/relationships" type="rect" r:blip="">
                <dgm:adjLst/>
              </dgm:shape>
              <dgm:presOf axis="des" ptType="node"/>
              <dgm:constrLst>
                <dgm:constr type="lMarg" refType="primFontSz" fact="0"/>
                <dgm:constr type="rMarg" refType="primFontSz" fact="0"/>
                <dgm:constr type="tMarg" refType="primFontSz" fact="0"/>
                <dgm:constr type="bMarg" refType="primFontSz" fact="0"/>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if>
        <dgm:else name="Name109"/>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B7205-DA27-43E9-8261-3237D8868081}" type="datetimeFigureOut">
              <a:rPr lang="bg-BG" smtClean="0"/>
              <a:t>2.6.2022 г.</a:t>
            </a:fld>
            <a:endParaRPr lang="bg-B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D578C-0B20-4498-952E-4B507AA071E0}" type="slidenum">
              <a:rPr lang="bg-BG" smtClean="0"/>
              <a:t>‹#›</a:t>
            </a:fld>
            <a:endParaRPr lang="bg-BG"/>
          </a:p>
        </p:txBody>
      </p:sp>
    </p:spTree>
    <p:extLst>
      <p:ext uri="{BB962C8B-B14F-4D97-AF65-F5344CB8AC3E}">
        <p14:creationId xmlns:p14="http://schemas.microsoft.com/office/powerpoint/2010/main" val="1775049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F3D578C-0B20-4498-952E-4B507AA071E0}" type="slidenum">
              <a:rPr lang="bg-BG" smtClean="0"/>
              <a:t>7</a:t>
            </a:fld>
            <a:endParaRPr lang="bg-BG"/>
          </a:p>
        </p:txBody>
      </p:sp>
    </p:spTree>
    <p:extLst>
      <p:ext uri="{BB962C8B-B14F-4D97-AF65-F5344CB8AC3E}">
        <p14:creationId xmlns:p14="http://schemas.microsoft.com/office/powerpoint/2010/main" val="2495637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5"/>
          </p:nvPr>
        </p:nvSpPr>
        <p:spPr/>
        <p:txBody>
          <a:bodyPr/>
          <a:lstStyle/>
          <a:p>
            <a:fld id="{DF3D578C-0B20-4498-952E-4B507AA071E0}" type="slidenum">
              <a:rPr lang="bg-BG" smtClean="0"/>
              <a:t>8</a:t>
            </a:fld>
            <a:endParaRPr lang="bg-BG"/>
          </a:p>
        </p:txBody>
      </p:sp>
    </p:spTree>
    <p:extLst>
      <p:ext uri="{BB962C8B-B14F-4D97-AF65-F5344CB8AC3E}">
        <p14:creationId xmlns:p14="http://schemas.microsoft.com/office/powerpoint/2010/main" val="2408866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DF3D578C-0B20-4498-952E-4B507AA071E0}" type="slidenum">
              <a:rPr lang="bg-BG" smtClean="0"/>
              <a:t>14</a:t>
            </a:fld>
            <a:endParaRPr lang="bg-BG"/>
          </a:p>
        </p:txBody>
      </p:sp>
    </p:spTree>
    <p:extLst>
      <p:ext uri="{BB962C8B-B14F-4D97-AF65-F5344CB8AC3E}">
        <p14:creationId xmlns:p14="http://schemas.microsoft.com/office/powerpoint/2010/main" val="41674016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bg-BG"/>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79592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690783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bg-BG"/>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06062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5867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bg-BG"/>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61154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71749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bg-BG"/>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7" name="Date Placeholder 6"/>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882110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bg-BG"/>
          </a:p>
        </p:txBody>
      </p:sp>
      <p:sp>
        <p:nvSpPr>
          <p:cNvPr id="3" name="Date Placeholder 2"/>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18219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53922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8141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bg-BG"/>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02610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bg-BG"/>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bg-BG"/>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216799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2.png"/><Relationship Id="rId7" Type="http://schemas.openxmlformats.org/officeDocument/2006/relationships/diagramQuickStyle" Target="../diagrams/quickStyle1.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4.png"/><Relationship Id="rId4" Type="http://schemas.openxmlformats.org/officeDocument/2006/relationships/image" Target="../media/image3.png"/><Relationship Id="rId9" Type="http://schemas.microsoft.com/office/2007/relationships/diagramDrawing" Target="../diagrams/drawing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2.xml"/><Relationship Id="rId7" Type="http://schemas.openxmlformats.org/officeDocument/2006/relationships/image" Target="../media/image6.png"/><Relationship Id="rId2" Type="http://schemas.openxmlformats.org/officeDocument/2006/relationships/diagramData" Target="../diagrams/data12.xml"/><Relationship Id="rId1" Type="http://schemas.openxmlformats.org/officeDocument/2006/relationships/slideLayout" Target="../slideLayouts/slideLayout7.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3.xml"/><Relationship Id="rId7" Type="http://schemas.openxmlformats.org/officeDocument/2006/relationships/image" Target="../media/image16.png"/><Relationship Id="rId2" Type="http://schemas.openxmlformats.org/officeDocument/2006/relationships/diagramData" Target="../diagrams/data13.xml"/><Relationship Id="rId1" Type="http://schemas.openxmlformats.org/officeDocument/2006/relationships/slideLayout" Target="../slideLayouts/slideLayout6.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6.pn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5.xml"/><Relationship Id="rId7" Type="http://schemas.openxmlformats.org/officeDocument/2006/relationships/image" Target="../media/image18.emf"/><Relationship Id="rId2" Type="http://schemas.openxmlformats.org/officeDocument/2006/relationships/diagramData" Target="../diagrams/data15.xml"/><Relationship Id="rId1" Type="http://schemas.openxmlformats.org/officeDocument/2006/relationships/slideLayout" Target="../slideLayouts/slideLayout7.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7.xml"/><Relationship Id="rId7" Type="http://schemas.openxmlformats.org/officeDocument/2006/relationships/image" Target="../media/image6.png"/><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9.xml"/><Relationship Id="rId3" Type="http://schemas.openxmlformats.org/officeDocument/2006/relationships/diagramLayout" Target="../diagrams/layout18.xml"/><Relationship Id="rId7" Type="http://schemas.openxmlformats.org/officeDocument/2006/relationships/diagramData" Target="../diagrams/data19.xml"/><Relationship Id="rId12" Type="http://schemas.openxmlformats.org/officeDocument/2006/relationships/image" Target="../media/image6.png"/><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11" Type="http://schemas.microsoft.com/office/2007/relationships/diagramDrawing" Target="../diagrams/drawing19.xml"/><Relationship Id="rId5" Type="http://schemas.openxmlformats.org/officeDocument/2006/relationships/diagramColors" Target="../diagrams/colors18.xml"/><Relationship Id="rId10" Type="http://schemas.openxmlformats.org/officeDocument/2006/relationships/diagramColors" Target="../diagrams/colors19.xml"/><Relationship Id="rId4" Type="http://schemas.openxmlformats.org/officeDocument/2006/relationships/diagramQuickStyle" Target="../diagrams/quickStyle18.xml"/><Relationship Id="rId9" Type="http://schemas.openxmlformats.org/officeDocument/2006/relationships/diagramQuickStyle" Target="../diagrams/quickStyle1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1.xml"/><Relationship Id="rId3" Type="http://schemas.openxmlformats.org/officeDocument/2006/relationships/diagramLayout" Target="../diagrams/layout20.xml"/><Relationship Id="rId7" Type="http://schemas.openxmlformats.org/officeDocument/2006/relationships/diagramData" Target="../diagrams/data21.xml"/><Relationship Id="rId12" Type="http://schemas.openxmlformats.org/officeDocument/2006/relationships/image" Target="../media/image6.png"/><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11" Type="http://schemas.microsoft.com/office/2007/relationships/diagramDrawing" Target="../diagrams/drawing21.xml"/><Relationship Id="rId5" Type="http://schemas.openxmlformats.org/officeDocument/2006/relationships/diagramColors" Target="../diagrams/colors20.xml"/><Relationship Id="rId10" Type="http://schemas.openxmlformats.org/officeDocument/2006/relationships/diagramColors" Target="../diagrams/colors21.xml"/><Relationship Id="rId4" Type="http://schemas.openxmlformats.org/officeDocument/2006/relationships/diagramQuickStyle" Target="../diagrams/quickStyle20.xml"/><Relationship Id="rId9" Type="http://schemas.openxmlformats.org/officeDocument/2006/relationships/diagramQuickStyle" Target="../diagrams/quickStyle2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3.xml.rels><?xml version="1.0" encoding="UTF-8" standalone="yes"?>
<Relationships xmlns="http://schemas.openxmlformats.org/package/2006/relationships"><Relationship Id="rId8" Type="http://schemas.openxmlformats.org/officeDocument/2006/relationships/diagramData" Target="../diagrams/data25.xml"/><Relationship Id="rId13" Type="http://schemas.openxmlformats.org/officeDocument/2006/relationships/diagramData" Target="../diagrams/data26.xml"/><Relationship Id="rId18" Type="http://schemas.openxmlformats.org/officeDocument/2006/relationships/diagramData" Target="../diagrams/data27.xml"/><Relationship Id="rId26" Type="http://schemas.openxmlformats.org/officeDocument/2006/relationships/diagramColors" Target="../diagrams/colors28.xml"/><Relationship Id="rId3" Type="http://schemas.openxmlformats.org/officeDocument/2006/relationships/diagramLayout" Target="../diagrams/layout24.xml"/><Relationship Id="rId21" Type="http://schemas.openxmlformats.org/officeDocument/2006/relationships/diagramColors" Target="../diagrams/colors27.xml"/><Relationship Id="rId7" Type="http://schemas.openxmlformats.org/officeDocument/2006/relationships/image" Target="../media/image21.png"/><Relationship Id="rId12" Type="http://schemas.microsoft.com/office/2007/relationships/diagramDrawing" Target="../diagrams/drawing25.xml"/><Relationship Id="rId17" Type="http://schemas.microsoft.com/office/2007/relationships/diagramDrawing" Target="../diagrams/drawing26.xml"/><Relationship Id="rId25" Type="http://schemas.openxmlformats.org/officeDocument/2006/relationships/diagramQuickStyle" Target="../diagrams/quickStyle28.xml"/><Relationship Id="rId2" Type="http://schemas.openxmlformats.org/officeDocument/2006/relationships/diagramData" Target="../diagrams/data24.xml"/><Relationship Id="rId16" Type="http://schemas.openxmlformats.org/officeDocument/2006/relationships/diagramColors" Target="../diagrams/colors26.xml"/><Relationship Id="rId20" Type="http://schemas.openxmlformats.org/officeDocument/2006/relationships/diagramQuickStyle" Target="../diagrams/quickStyle27.xml"/><Relationship Id="rId1" Type="http://schemas.openxmlformats.org/officeDocument/2006/relationships/slideLayout" Target="../slideLayouts/slideLayout6.xml"/><Relationship Id="rId6" Type="http://schemas.microsoft.com/office/2007/relationships/diagramDrawing" Target="../diagrams/drawing24.xml"/><Relationship Id="rId11" Type="http://schemas.openxmlformats.org/officeDocument/2006/relationships/diagramColors" Target="../diagrams/colors25.xml"/><Relationship Id="rId24" Type="http://schemas.openxmlformats.org/officeDocument/2006/relationships/diagramLayout" Target="../diagrams/layout28.xml"/><Relationship Id="rId5" Type="http://schemas.openxmlformats.org/officeDocument/2006/relationships/diagramColors" Target="../diagrams/colors24.xml"/><Relationship Id="rId15" Type="http://schemas.openxmlformats.org/officeDocument/2006/relationships/diagramQuickStyle" Target="../diagrams/quickStyle26.xml"/><Relationship Id="rId23" Type="http://schemas.openxmlformats.org/officeDocument/2006/relationships/diagramData" Target="../diagrams/data28.xml"/><Relationship Id="rId10" Type="http://schemas.openxmlformats.org/officeDocument/2006/relationships/diagramQuickStyle" Target="../diagrams/quickStyle25.xml"/><Relationship Id="rId19" Type="http://schemas.openxmlformats.org/officeDocument/2006/relationships/diagramLayout" Target="../diagrams/layout27.xml"/><Relationship Id="rId4" Type="http://schemas.openxmlformats.org/officeDocument/2006/relationships/diagramQuickStyle" Target="../diagrams/quickStyle24.xml"/><Relationship Id="rId9" Type="http://schemas.openxmlformats.org/officeDocument/2006/relationships/diagramLayout" Target="../diagrams/layout25.xml"/><Relationship Id="rId14" Type="http://schemas.openxmlformats.org/officeDocument/2006/relationships/diagramLayout" Target="../diagrams/layout26.xml"/><Relationship Id="rId22" Type="http://schemas.microsoft.com/office/2007/relationships/diagramDrawing" Target="../diagrams/drawing27.xml"/><Relationship Id="rId27" Type="http://schemas.microsoft.com/office/2007/relationships/diagramDrawing" Target="../diagrams/drawing2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6.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9.png"/><Relationship Id="rId7" Type="http://schemas.openxmlformats.org/officeDocument/2006/relationships/diagramColors" Target="../diagrams/colors30.xml"/><Relationship Id="rId2" Type="http://schemas.openxmlformats.org/officeDocument/2006/relationships/image" Target="../media/image22.jpg"/><Relationship Id="rId1" Type="http://schemas.openxmlformats.org/officeDocument/2006/relationships/slideLayout" Target="../slideLayouts/slideLayout8.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3.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image" Target="../media/image7.png"/><Relationship Id="rId3" Type="http://schemas.openxmlformats.org/officeDocument/2006/relationships/diagramLayout" Target="../diagrams/layout2.xml"/><Relationship Id="rId7" Type="http://schemas.openxmlformats.org/officeDocument/2006/relationships/image" Target="../media/image6.png"/><Relationship Id="rId12" Type="http://schemas.microsoft.com/office/2007/relationships/diagramDrawing" Target="../diagrams/drawing3.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11" Type="http://schemas.openxmlformats.org/officeDocument/2006/relationships/diagramColors" Target="../diagrams/colors3.xml"/><Relationship Id="rId5" Type="http://schemas.openxmlformats.org/officeDocument/2006/relationships/diagramColors" Target="../diagrams/colors2.xml"/><Relationship Id="rId10" Type="http://schemas.openxmlformats.org/officeDocument/2006/relationships/diagramQuickStyle" Target="../diagrams/quickStyle3.xml"/><Relationship Id="rId4" Type="http://schemas.openxmlformats.org/officeDocument/2006/relationships/diagramQuickStyle" Target="../diagrams/quickStyle2.xml"/><Relationship Id="rId9" Type="http://schemas.openxmlformats.org/officeDocument/2006/relationships/diagramLayout" Target="../diagrams/layout3.xml"/><Relationship Id="rId1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diagramLayout" Target="../diagrams/layout5.xml"/><Relationship Id="rId7" Type="http://schemas.openxmlformats.org/officeDocument/2006/relationships/diagramData" Target="../diagrams/data6.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11" Type="http://schemas.microsoft.com/office/2007/relationships/diagramDrawing" Target="../diagrams/drawing6.xml"/><Relationship Id="rId5" Type="http://schemas.openxmlformats.org/officeDocument/2006/relationships/diagramColors" Target="../diagrams/colors5.xml"/><Relationship Id="rId10" Type="http://schemas.openxmlformats.org/officeDocument/2006/relationships/diagramColors" Target="../diagrams/colors6.xml"/><Relationship Id="rId4" Type="http://schemas.openxmlformats.org/officeDocument/2006/relationships/diagramQuickStyle" Target="../diagrams/quickStyle5.xml"/><Relationship Id="rId9" Type="http://schemas.openxmlformats.org/officeDocument/2006/relationships/diagramQuickStyle" Target="../diagrams/quickStyle6.xml"/></Relationships>
</file>

<file path=ppt/slides/_rels/slide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Layout" Target="../diagrams/layout7.xml"/><Relationship Id="rId7" Type="http://schemas.openxmlformats.org/officeDocument/2006/relationships/image" Target="../media/image10.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8" Type="http://schemas.microsoft.com/office/2007/relationships/diagramDrawing" Target="../diagrams/drawing8.xml"/><Relationship Id="rId13" Type="http://schemas.microsoft.com/office/2007/relationships/diagramDrawing" Target="../diagrams/drawing9.xml"/><Relationship Id="rId3" Type="http://schemas.openxmlformats.org/officeDocument/2006/relationships/image" Target="../media/image11.png"/><Relationship Id="rId7" Type="http://schemas.openxmlformats.org/officeDocument/2006/relationships/diagramColors" Target="../diagrams/colors8.xml"/><Relationship Id="rId12" Type="http://schemas.openxmlformats.org/officeDocument/2006/relationships/diagramColors" Target="../diagrams/colors9.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8.xml"/><Relationship Id="rId11" Type="http://schemas.openxmlformats.org/officeDocument/2006/relationships/diagramQuickStyle" Target="../diagrams/quickStyle9.xml"/><Relationship Id="rId5" Type="http://schemas.openxmlformats.org/officeDocument/2006/relationships/diagramLayout" Target="../diagrams/layout8.xml"/><Relationship Id="rId10" Type="http://schemas.openxmlformats.org/officeDocument/2006/relationships/diagramLayout" Target="../diagrams/layout9.xml"/><Relationship Id="rId4" Type="http://schemas.openxmlformats.org/officeDocument/2006/relationships/diagramData" Target="../diagrams/data8.xml"/><Relationship Id="rId9" Type="http://schemas.openxmlformats.org/officeDocument/2006/relationships/diagramData" Target="../diagrams/data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diagramLayout" Target="../diagrams/layout10.xml"/><Relationship Id="rId7" Type="http://schemas.openxmlformats.org/officeDocument/2006/relationships/diagramData" Target="../diagrams/data11.xml"/><Relationship Id="rId12" Type="http://schemas.openxmlformats.org/officeDocument/2006/relationships/image" Target="../media/image6.png"/><Relationship Id="rId2" Type="http://schemas.openxmlformats.org/officeDocument/2006/relationships/diagramData" Target="../diagrams/data10.xml"/><Relationship Id="rId1" Type="http://schemas.openxmlformats.org/officeDocument/2006/relationships/slideLayout" Target="../slideLayouts/slideLayout6.xml"/><Relationship Id="rId6" Type="http://schemas.microsoft.com/office/2007/relationships/diagramDrawing" Target="../diagrams/drawing10.xml"/><Relationship Id="rId11" Type="http://schemas.microsoft.com/office/2007/relationships/diagramDrawing" Target="../diagrams/drawing11.xml"/><Relationship Id="rId5" Type="http://schemas.openxmlformats.org/officeDocument/2006/relationships/diagramColors" Target="../diagrams/colors10.xml"/><Relationship Id="rId10" Type="http://schemas.openxmlformats.org/officeDocument/2006/relationships/diagramColors" Target="../diagrams/colors11.xml"/><Relationship Id="rId4" Type="http://schemas.openxmlformats.org/officeDocument/2006/relationships/diagramQuickStyle" Target="../diagrams/quickStyle10.xml"/><Relationship Id="rId9" Type="http://schemas.openxmlformats.org/officeDocument/2006/relationships/diagramQuickStyle" Target="../diagrams/quickStyle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SO 9001 Checklist: A Complete Guide To Getting Certified - Conosco">
            <a:extLst>
              <a:ext uri="{FF2B5EF4-FFF2-40B4-BE49-F238E27FC236}">
                <a16:creationId xmlns:a16="http://schemas.microsoft.com/office/drawing/2014/main" id="{76456A22-92F5-42D1-8BDD-37113257C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1000" y="136456"/>
            <a:ext cx="5669870" cy="369698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218C0C4-C17B-45E4-9DA2-2F8FD9AA5C6F}"/>
              </a:ext>
            </a:extLst>
          </p:cNvPr>
          <p:cNvPicPr>
            <a:picLocks noChangeAspect="1"/>
          </p:cNvPicPr>
          <p:nvPr/>
        </p:nvPicPr>
        <p:blipFill>
          <a:blip r:embed="rId3"/>
          <a:stretch>
            <a:fillRect/>
          </a:stretch>
        </p:blipFill>
        <p:spPr>
          <a:xfrm>
            <a:off x="70497" y="136456"/>
            <a:ext cx="5868230" cy="3696985"/>
          </a:xfrm>
          <a:prstGeom prst="rect">
            <a:avLst/>
          </a:prstGeom>
        </p:spPr>
      </p:pic>
      <p:sp>
        <p:nvSpPr>
          <p:cNvPr id="2" name="Title 1"/>
          <p:cNvSpPr>
            <a:spLocks noGrp="1"/>
          </p:cNvSpPr>
          <p:nvPr>
            <p:ph type="ctrTitle"/>
          </p:nvPr>
        </p:nvSpPr>
        <p:spPr>
          <a:xfrm>
            <a:off x="2587389" y="4260954"/>
            <a:ext cx="9282023" cy="2421464"/>
          </a:xfrm>
        </p:spPr>
        <p:txBody>
          <a:bodyPr>
            <a:normAutofit fontScale="90000"/>
          </a:bodyPr>
          <a:lstStyle/>
          <a:p>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Устойчиво  управление и добрата дистрибуторска практика  в </a:t>
            </a:r>
            <a:r>
              <a:rPr lang="ru-RU" sz="2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Стинг</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АД.</a:t>
            </a:r>
            <a:b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b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ru-RU" sz="2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Безопасността</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на пациента </a:t>
            </a:r>
            <a:r>
              <a:rPr lang="ru-RU" sz="2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започва</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ru-RU" sz="2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със</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ru-RU" sz="2400" dirty="0" err="1">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съответствие</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b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чрез </a:t>
            </a:r>
            <a: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ISO 9001:2015 </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МИСЛЕНЕ основано на риска,</a:t>
            </a:r>
            <a:br>
              <a:rPr lang="en-US"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en-US"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ISO 27001:2013, ISO 13485:2016</a:t>
            </a:r>
            <a:b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br>
              <a:rPr lang="ru-RU" sz="2400" b="1"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b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a:t>
            </a:r>
            <a:r>
              <a:rPr lang="bg-BG"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май</a:t>
            </a:r>
            <a:r>
              <a:rPr lang="ru-RU"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rPr>
              <a:t> 2022</a:t>
            </a:r>
            <a:endParaRPr lang="bg-BG" sz="2400" dirty="0">
              <a:ln w="0"/>
              <a:solidFill>
                <a:schemeClr val="accent1"/>
              </a:solidFill>
              <a:effectLst>
                <a:outerShdw blurRad="38100" dist="25400" dir="5400000" algn="ctr" rotWithShape="0">
                  <a:srgbClr val="6E747A">
                    <a:alpha val="43000"/>
                  </a:srgbClr>
                </a:outerShdw>
              </a:effectLst>
              <a:latin typeface="Century Gothic" panose="020B0502020202020204" pitchFamily="34" charset="0"/>
              <a:cs typeface="Arial" panose="020B0604020202020204" pitchFamily="34" charset="0"/>
            </a:endParaRPr>
          </a:p>
        </p:txBody>
      </p:sp>
      <p:sp>
        <p:nvSpPr>
          <p:cNvPr id="3" name="Subtitle 2"/>
          <p:cNvSpPr>
            <a:spLocks noGrp="1"/>
          </p:cNvSpPr>
          <p:nvPr>
            <p:ph type="subTitle" idx="1"/>
          </p:nvPr>
        </p:nvSpPr>
        <p:spPr>
          <a:xfrm>
            <a:off x="578219" y="5335960"/>
            <a:ext cx="11202448" cy="1000850"/>
          </a:xfrm>
        </p:spPr>
        <p:txBody>
          <a:bodyPr/>
          <a:lstStyle/>
          <a:p>
            <a:r>
              <a:rPr lang="bg-BG" dirty="0"/>
              <a:t> </a:t>
            </a:r>
          </a:p>
          <a:p>
            <a:r>
              <a:rPr lang="bg-BG" dirty="0"/>
              <a:t>,</a:t>
            </a:r>
          </a:p>
          <a:p>
            <a:endParaRPr lang="bg-BG" dirty="0"/>
          </a:p>
          <a:p>
            <a:endParaRPr lang="bg-BG" dirty="0"/>
          </a:p>
        </p:txBody>
      </p:sp>
      <p:pic>
        <p:nvPicPr>
          <p:cNvPr id="6" name="Picture 5"/>
          <p:cNvPicPr>
            <a:picLocks noChangeAspect="1"/>
          </p:cNvPicPr>
          <p:nvPr/>
        </p:nvPicPr>
        <p:blipFill>
          <a:blip r:embed="rId4"/>
          <a:stretch>
            <a:fillRect/>
          </a:stretch>
        </p:blipFill>
        <p:spPr>
          <a:xfrm>
            <a:off x="278922" y="6262707"/>
            <a:ext cx="2130324" cy="371429"/>
          </a:xfrm>
          <a:prstGeom prst="rect">
            <a:avLst/>
          </a:prstGeom>
        </p:spPr>
      </p:pic>
      <p:graphicFrame>
        <p:nvGraphicFramePr>
          <p:cNvPr id="4" name="Diagram 3"/>
          <p:cNvGraphicFramePr/>
          <p:nvPr>
            <p:extLst>
              <p:ext uri="{D42A27DB-BD31-4B8C-83A1-F6EECF244321}">
                <p14:modId xmlns:p14="http://schemas.microsoft.com/office/powerpoint/2010/main" val="2567877907"/>
              </p:ext>
            </p:extLst>
          </p:nvPr>
        </p:nvGraphicFramePr>
        <p:xfrm>
          <a:off x="5619565" y="341137"/>
          <a:ext cx="6249847" cy="419913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p:cNvSpPr txBox="1"/>
          <p:nvPr/>
        </p:nvSpPr>
        <p:spPr>
          <a:xfrm>
            <a:off x="2497991" y="6400923"/>
            <a:ext cx="3357009" cy="369332"/>
          </a:xfrm>
          <a:prstGeom prst="rect">
            <a:avLst/>
          </a:prstGeom>
          <a:noFill/>
        </p:spPr>
        <p:txBody>
          <a:bodyPr wrap="none" rtlCol="0">
            <a:spAutoFit/>
          </a:bodyPr>
          <a:lstStyle/>
          <a:p>
            <a:r>
              <a:rPr lang="en-US" dirty="0">
                <a:solidFill>
                  <a:schemeClr val="bg2">
                    <a:lumMod val="50000"/>
                  </a:schemeClr>
                </a:solidFill>
                <a:latin typeface="Century Gothic" panose="020B0502020202020204" pitchFamily="34" charset="0"/>
              </a:rPr>
              <a:t>RP, QP </a:t>
            </a:r>
            <a:r>
              <a:rPr lang="bg-BG" dirty="0">
                <a:solidFill>
                  <a:schemeClr val="bg2">
                    <a:lumMod val="50000"/>
                  </a:schemeClr>
                </a:solidFill>
                <a:latin typeface="Century Gothic" panose="020B0502020202020204" pitchFamily="34" charset="0"/>
              </a:rPr>
              <a:t>Аделина</a:t>
            </a:r>
            <a:r>
              <a:rPr lang="en-US" dirty="0">
                <a:solidFill>
                  <a:schemeClr val="bg2">
                    <a:lumMod val="50000"/>
                  </a:schemeClr>
                </a:solidFill>
                <a:latin typeface="Century Gothic" panose="020B0502020202020204" pitchFamily="34" charset="0"/>
              </a:rPr>
              <a:t> </a:t>
            </a:r>
            <a:r>
              <a:rPr lang="bg-BG" dirty="0">
                <a:solidFill>
                  <a:schemeClr val="bg2">
                    <a:lumMod val="50000"/>
                  </a:schemeClr>
                </a:solidFill>
                <a:latin typeface="Century Gothic" panose="020B0502020202020204" pitchFamily="34" charset="0"/>
              </a:rPr>
              <a:t>Любенова </a:t>
            </a:r>
          </a:p>
        </p:txBody>
      </p:sp>
      <p:pic>
        <p:nvPicPr>
          <p:cNvPr id="1026" name="Picture 2" descr="Deltalab get the new ISO 13485 - Corporate News">
            <a:extLst>
              <a:ext uri="{FF2B5EF4-FFF2-40B4-BE49-F238E27FC236}">
                <a16:creationId xmlns:a16="http://schemas.microsoft.com/office/drawing/2014/main" id="{F159564B-8BF3-4DF1-A09C-AFC8C0BC5698}"/>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40379"/>
            <a:ext cx="1997159" cy="1199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870324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917057" y="2989693"/>
            <a:ext cx="6943103" cy="246221"/>
          </a:xfrm>
          <a:prstGeom prst="rect">
            <a:avLst/>
          </a:prstGeom>
        </p:spPr>
        <p:txBody>
          <a:bodyPr wrap="square">
            <a:spAutoFit/>
          </a:bodyPr>
          <a:lstStyle/>
          <a:p>
            <a:r>
              <a:rPr lang="ru-RU" sz="1000" dirty="0">
                <a:solidFill>
                  <a:srgbClr val="222222"/>
                </a:solidFill>
                <a:latin typeface="Arial" panose="020B0604020202020204" pitchFamily="34" charset="0"/>
              </a:rPr>
              <a:t>. </a:t>
            </a:r>
            <a:endParaRPr lang="ru-RU" sz="1000" b="0" i="0" u="none" strike="noStrike" dirty="0">
              <a:solidFill>
                <a:srgbClr val="222222"/>
              </a:solidFill>
              <a:effectLst/>
              <a:latin typeface="Arial" panose="020B0604020202020204" pitchFamily="34" charset="0"/>
            </a:endParaRPr>
          </a:p>
        </p:txBody>
      </p:sp>
      <p:graphicFrame>
        <p:nvGraphicFramePr>
          <p:cNvPr id="5" name="Diagram 4"/>
          <p:cNvGraphicFramePr/>
          <p:nvPr>
            <p:extLst>
              <p:ext uri="{D42A27DB-BD31-4B8C-83A1-F6EECF244321}">
                <p14:modId xmlns:p14="http://schemas.microsoft.com/office/powerpoint/2010/main" val="3951794944"/>
              </p:ext>
            </p:extLst>
          </p:nvPr>
        </p:nvGraphicFramePr>
        <p:xfrm>
          <a:off x="501783" y="50746"/>
          <a:ext cx="10867365" cy="61241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p:cNvPicPr>
            <a:picLocks noChangeAspect="1"/>
          </p:cNvPicPr>
          <p:nvPr/>
        </p:nvPicPr>
        <p:blipFill>
          <a:blip r:embed="rId7"/>
          <a:stretch>
            <a:fillRect/>
          </a:stretch>
        </p:blipFill>
        <p:spPr>
          <a:xfrm>
            <a:off x="292023" y="6353490"/>
            <a:ext cx="1966147" cy="371888"/>
          </a:xfrm>
          <a:prstGeom prst="rect">
            <a:avLst/>
          </a:prstGeom>
        </p:spPr>
      </p:pic>
    </p:spTree>
    <p:extLst>
      <p:ext uri="{BB962C8B-B14F-4D97-AF65-F5344CB8AC3E}">
        <p14:creationId xmlns:p14="http://schemas.microsoft.com/office/powerpoint/2010/main" val="14627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graphicEl>
                                              <a:dgm id="{B306F9D0-4AB6-4FCA-ABAA-CA02EE1CF51E}"/>
                                            </p:graphicEl>
                                          </p:spTgt>
                                        </p:tgtEl>
                                        <p:attrNameLst>
                                          <p:attrName>style.visibility</p:attrName>
                                        </p:attrNameLst>
                                      </p:cBhvr>
                                      <p:to>
                                        <p:strVal val="visible"/>
                                      </p:to>
                                    </p:set>
                                    <p:anim calcmode="lin" valueType="num">
                                      <p:cBhvr additive="base">
                                        <p:cTn id="7" dur="500" fill="hold"/>
                                        <p:tgtEl>
                                          <p:spTgt spid="5">
                                            <p:graphicEl>
                                              <a:dgm id="{B306F9D0-4AB6-4FCA-ABAA-CA02EE1CF51E}"/>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graphicEl>
                                              <a:dgm id="{B306F9D0-4AB6-4FCA-ABAA-CA02EE1CF51E}"/>
                                            </p:graphic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graphicEl>
                                              <a:dgm id="{DBA541F3-DE57-4657-917D-2156CBFA0E4E}"/>
                                            </p:graphicEl>
                                          </p:spTgt>
                                        </p:tgtEl>
                                        <p:attrNameLst>
                                          <p:attrName>style.visibility</p:attrName>
                                        </p:attrNameLst>
                                      </p:cBhvr>
                                      <p:to>
                                        <p:strVal val="visible"/>
                                      </p:to>
                                    </p:set>
                                    <p:anim calcmode="lin" valueType="num">
                                      <p:cBhvr additive="base">
                                        <p:cTn id="11" dur="500" fill="hold"/>
                                        <p:tgtEl>
                                          <p:spTgt spid="5">
                                            <p:graphicEl>
                                              <a:dgm id="{DBA541F3-DE57-4657-917D-2156CBFA0E4E}"/>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graphicEl>
                                              <a:dgm id="{DBA541F3-DE57-4657-917D-2156CBFA0E4E}"/>
                                            </p:graphic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5">
                                            <p:graphicEl>
                                              <a:dgm id="{67CF4C1E-FD9E-4F52-960B-5C7EBBA1CE00}"/>
                                            </p:graphicEl>
                                          </p:spTgt>
                                        </p:tgtEl>
                                        <p:attrNameLst>
                                          <p:attrName>style.visibility</p:attrName>
                                        </p:attrNameLst>
                                      </p:cBhvr>
                                      <p:to>
                                        <p:strVal val="visible"/>
                                      </p:to>
                                    </p:set>
                                    <p:anim calcmode="lin" valueType="num">
                                      <p:cBhvr additive="base">
                                        <p:cTn id="17" dur="500" fill="hold"/>
                                        <p:tgtEl>
                                          <p:spTgt spid="5">
                                            <p:graphicEl>
                                              <a:dgm id="{67CF4C1E-FD9E-4F52-960B-5C7EBBA1CE00}"/>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graphicEl>
                                              <a:dgm id="{67CF4C1E-FD9E-4F52-960B-5C7EBBA1CE00}"/>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5">
                                            <p:graphicEl>
                                              <a:dgm id="{1A6DACD5-308B-4AE3-886D-AB5DFE8FEA02}"/>
                                            </p:graphicEl>
                                          </p:spTgt>
                                        </p:tgtEl>
                                        <p:attrNameLst>
                                          <p:attrName>style.visibility</p:attrName>
                                        </p:attrNameLst>
                                      </p:cBhvr>
                                      <p:to>
                                        <p:strVal val="visible"/>
                                      </p:to>
                                    </p:set>
                                    <p:anim calcmode="lin" valueType="num">
                                      <p:cBhvr additive="base">
                                        <p:cTn id="23" dur="500" fill="hold"/>
                                        <p:tgtEl>
                                          <p:spTgt spid="5">
                                            <p:graphicEl>
                                              <a:dgm id="{1A6DACD5-308B-4AE3-886D-AB5DFE8FEA02}"/>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graphicEl>
                                              <a:dgm id="{1A6DACD5-308B-4AE3-886D-AB5DFE8FEA02}"/>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5">
                                            <p:graphicEl>
                                              <a:dgm id="{69139C84-E3D8-4829-90FE-88A892A925E5}"/>
                                            </p:graphicEl>
                                          </p:spTgt>
                                        </p:tgtEl>
                                        <p:attrNameLst>
                                          <p:attrName>style.visibility</p:attrName>
                                        </p:attrNameLst>
                                      </p:cBhvr>
                                      <p:to>
                                        <p:strVal val="visible"/>
                                      </p:to>
                                    </p:set>
                                    <p:anim calcmode="lin" valueType="num">
                                      <p:cBhvr additive="base">
                                        <p:cTn id="27" dur="500" fill="hold"/>
                                        <p:tgtEl>
                                          <p:spTgt spid="5">
                                            <p:graphicEl>
                                              <a:dgm id="{69139C84-E3D8-4829-90FE-88A892A925E5}"/>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graphicEl>
                                              <a:dgm id="{69139C84-E3D8-4829-90FE-88A892A925E5}"/>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
                                            <p:graphicEl>
                                              <a:dgm id="{29EA3B1C-7377-4B8F-9E74-95CAA7ADE64D}"/>
                                            </p:graphicEl>
                                          </p:spTgt>
                                        </p:tgtEl>
                                        <p:attrNameLst>
                                          <p:attrName>style.visibility</p:attrName>
                                        </p:attrNameLst>
                                      </p:cBhvr>
                                      <p:to>
                                        <p:strVal val="visible"/>
                                      </p:to>
                                    </p:set>
                                    <p:anim calcmode="lin" valueType="num">
                                      <p:cBhvr additive="base">
                                        <p:cTn id="33" dur="500" fill="hold"/>
                                        <p:tgtEl>
                                          <p:spTgt spid="5">
                                            <p:graphicEl>
                                              <a:dgm id="{29EA3B1C-7377-4B8F-9E74-95CAA7ADE64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graphicEl>
                                              <a:dgm id="{29EA3B1C-7377-4B8F-9E74-95CAA7ADE64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5">
                                            <p:graphicEl>
                                              <a:dgm id="{796A8A19-190F-4ECA-B156-07971D466D14}"/>
                                            </p:graphicEl>
                                          </p:spTgt>
                                        </p:tgtEl>
                                        <p:attrNameLst>
                                          <p:attrName>style.visibility</p:attrName>
                                        </p:attrNameLst>
                                      </p:cBhvr>
                                      <p:to>
                                        <p:strVal val="visible"/>
                                      </p:to>
                                    </p:set>
                                    <p:anim calcmode="lin" valueType="num">
                                      <p:cBhvr additive="base">
                                        <p:cTn id="39" dur="500" fill="hold"/>
                                        <p:tgtEl>
                                          <p:spTgt spid="5">
                                            <p:graphicEl>
                                              <a:dgm id="{796A8A19-190F-4ECA-B156-07971D466D1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graphicEl>
                                              <a:dgm id="{796A8A19-190F-4ECA-B156-07971D466D1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
                                            <p:graphicEl>
                                              <a:dgm id="{4DADAA16-FF6A-4B82-BC03-0E884321A098}"/>
                                            </p:graphicEl>
                                          </p:spTgt>
                                        </p:tgtEl>
                                        <p:attrNameLst>
                                          <p:attrName>style.visibility</p:attrName>
                                        </p:attrNameLst>
                                      </p:cBhvr>
                                      <p:to>
                                        <p:strVal val="visible"/>
                                      </p:to>
                                    </p:set>
                                    <p:anim calcmode="lin" valueType="num">
                                      <p:cBhvr additive="base">
                                        <p:cTn id="43" dur="500" fill="hold"/>
                                        <p:tgtEl>
                                          <p:spTgt spid="5">
                                            <p:graphicEl>
                                              <a:dgm id="{4DADAA16-FF6A-4B82-BC03-0E884321A098}"/>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graphicEl>
                                              <a:dgm id="{4DADAA16-FF6A-4B82-BC03-0E884321A098}"/>
                                            </p:graphic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5">
                                            <p:graphicEl>
                                              <a:dgm id="{F4EA826B-C9A1-4B59-9BF8-86984AC3DF06}"/>
                                            </p:graphicEl>
                                          </p:spTgt>
                                        </p:tgtEl>
                                        <p:attrNameLst>
                                          <p:attrName>style.visibility</p:attrName>
                                        </p:attrNameLst>
                                      </p:cBhvr>
                                      <p:to>
                                        <p:strVal val="visible"/>
                                      </p:to>
                                    </p:set>
                                    <p:anim calcmode="lin" valueType="num">
                                      <p:cBhvr additive="base">
                                        <p:cTn id="49" dur="500" fill="hold"/>
                                        <p:tgtEl>
                                          <p:spTgt spid="5">
                                            <p:graphicEl>
                                              <a:dgm id="{F4EA826B-C9A1-4B59-9BF8-86984AC3DF06}"/>
                                            </p:graphic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graphicEl>
                                              <a:dgm id="{F4EA826B-C9A1-4B59-9BF8-86984AC3DF06}"/>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25107"/>
            <a:ext cx="10515600" cy="1325563"/>
          </a:xfrm>
        </p:spPr>
        <p:txBody>
          <a:bodyPr/>
          <a:lstStyle/>
          <a:p>
            <a:r>
              <a:rPr lang="bg-BG" dirty="0"/>
              <a:t>Отговорности</a:t>
            </a:r>
          </a:p>
        </p:txBody>
      </p:sp>
      <p:graphicFrame>
        <p:nvGraphicFramePr>
          <p:cNvPr id="7" name="Diagram 6"/>
          <p:cNvGraphicFramePr/>
          <p:nvPr>
            <p:extLst>
              <p:ext uri="{D42A27DB-BD31-4B8C-83A1-F6EECF244321}">
                <p14:modId xmlns:p14="http://schemas.microsoft.com/office/powerpoint/2010/main" val="2403245346"/>
              </p:ext>
            </p:extLst>
          </p:nvPr>
        </p:nvGraphicFramePr>
        <p:xfrm>
          <a:off x="457200" y="1820174"/>
          <a:ext cx="11274723" cy="4451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25492" y="6302783"/>
            <a:ext cx="1932678" cy="371888"/>
          </a:xfrm>
          <a:prstGeom prst="rect">
            <a:avLst/>
          </a:prstGeom>
        </p:spPr>
      </p:pic>
      <p:pic>
        <p:nvPicPr>
          <p:cNvPr id="8" name="Picture 7"/>
          <p:cNvPicPr>
            <a:picLocks noChangeAspect="1"/>
          </p:cNvPicPr>
          <p:nvPr/>
        </p:nvPicPr>
        <p:blipFill>
          <a:blip r:embed="rId8"/>
          <a:stretch>
            <a:fillRect/>
          </a:stretch>
        </p:blipFill>
        <p:spPr>
          <a:xfrm>
            <a:off x="8402128" y="-33509"/>
            <a:ext cx="3634417" cy="2378891"/>
          </a:xfrm>
          <a:prstGeom prst="rect">
            <a:avLst/>
          </a:prstGeom>
        </p:spPr>
      </p:pic>
      <p:sp>
        <p:nvSpPr>
          <p:cNvPr id="3" name="Rectangle 2">
            <a:extLst>
              <a:ext uri="{FF2B5EF4-FFF2-40B4-BE49-F238E27FC236}">
                <a16:creationId xmlns:a16="http://schemas.microsoft.com/office/drawing/2014/main" id="{191D1F92-1815-49DF-AB12-D35A337CF343}"/>
              </a:ext>
            </a:extLst>
          </p:cNvPr>
          <p:cNvSpPr/>
          <p:nvPr/>
        </p:nvSpPr>
        <p:spPr>
          <a:xfrm>
            <a:off x="325492" y="5895375"/>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2680009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1110876"/>
          </a:xfrm>
        </p:spPr>
        <p:txBody>
          <a:bodyPr>
            <a:normAutofit fontScale="90000"/>
          </a:bodyPr>
          <a:lstStyle/>
          <a:p>
            <a:r>
              <a:rPr lang="bg-BG" dirty="0">
                <a:solidFill>
                  <a:schemeClr val="bg2">
                    <a:lumMod val="50000"/>
                  </a:schemeClr>
                </a:solidFill>
                <a:latin typeface="Century Gothic" panose="020B0502020202020204" pitchFamily="34" charset="0"/>
              </a:rPr>
              <a:t>Идентифициране и планиране  на оценка на риска/възможностите</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966981572"/>
              </p:ext>
            </p:extLst>
          </p:nvPr>
        </p:nvGraphicFramePr>
        <p:xfrm>
          <a:off x="1448462" y="1507212"/>
          <a:ext cx="10208149" cy="53507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p:cNvPicPr>
            <a:picLocks noChangeAspect="1"/>
          </p:cNvPicPr>
          <p:nvPr/>
        </p:nvPicPr>
        <p:blipFill>
          <a:blip r:embed="rId7"/>
          <a:stretch>
            <a:fillRect/>
          </a:stretch>
        </p:blipFill>
        <p:spPr>
          <a:xfrm>
            <a:off x="225531" y="6257676"/>
            <a:ext cx="1743497" cy="322027"/>
          </a:xfrm>
          <a:prstGeom prst="rect">
            <a:avLst/>
          </a:prstGeom>
        </p:spPr>
      </p:pic>
      <p:sp>
        <p:nvSpPr>
          <p:cNvPr id="3" name="Rectangle 2">
            <a:extLst>
              <a:ext uri="{FF2B5EF4-FFF2-40B4-BE49-F238E27FC236}">
                <a16:creationId xmlns:a16="http://schemas.microsoft.com/office/drawing/2014/main" id="{154AB92F-B069-4FE6-AD7C-718FAFEE80C0}"/>
              </a:ext>
            </a:extLst>
          </p:cNvPr>
          <p:cNvSpPr/>
          <p:nvPr/>
        </p:nvSpPr>
        <p:spPr>
          <a:xfrm>
            <a:off x="181285" y="5834878"/>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321134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162F84EA-C75C-46DE-9D8D-4758CE167C75}"/>
                                            </p:graphicEl>
                                          </p:spTgt>
                                        </p:tgtEl>
                                        <p:attrNameLst>
                                          <p:attrName>style.visibility</p:attrName>
                                        </p:attrNameLst>
                                      </p:cBhvr>
                                      <p:to>
                                        <p:strVal val="visible"/>
                                      </p:to>
                                    </p:set>
                                    <p:animEffect transition="in" filter="fade">
                                      <p:cBhvr>
                                        <p:cTn id="7" dur="1000"/>
                                        <p:tgtEl>
                                          <p:spTgt spid="5">
                                            <p:graphicEl>
                                              <a:dgm id="{162F84EA-C75C-46DE-9D8D-4758CE167C75}"/>
                                            </p:graphicEl>
                                          </p:spTgt>
                                        </p:tgtEl>
                                      </p:cBhvr>
                                    </p:animEffect>
                                    <p:anim calcmode="lin" valueType="num">
                                      <p:cBhvr>
                                        <p:cTn id="8" dur="1000" fill="hold"/>
                                        <p:tgtEl>
                                          <p:spTgt spid="5">
                                            <p:graphicEl>
                                              <a:dgm id="{162F84EA-C75C-46DE-9D8D-4758CE167C75}"/>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162F84EA-C75C-46DE-9D8D-4758CE167C75}"/>
                                            </p:graphicEl>
                                          </p:spTgt>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graphicEl>
                                              <a:dgm id="{AC0CFA19-1F97-4937-905C-37A6D8C67C7D}"/>
                                            </p:graphicEl>
                                          </p:spTgt>
                                        </p:tgtEl>
                                        <p:attrNameLst>
                                          <p:attrName>style.visibility</p:attrName>
                                        </p:attrNameLst>
                                      </p:cBhvr>
                                      <p:to>
                                        <p:strVal val="visible"/>
                                      </p:to>
                                    </p:set>
                                    <p:animEffect transition="in" filter="fade">
                                      <p:cBhvr>
                                        <p:cTn id="12" dur="1000"/>
                                        <p:tgtEl>
                                          <p:spTgt spid="5">
                                            <p:graphicEl>
                                              <a:dgm id="{AC0CFA19-1F97-4937-905C-37A6D8C67C7D}"/>
                                            </p:graphicEl>
                                          </p:spTgt>
                                        </p:tgtEl>
                                      </p:cBhvr>
                                    </p:animEffect>
                                    <p:anim calcmode="lin" valueType="num">
                                      <p:cBhvr>
                                        <p:cTn id="13" dur="1000" fill="hold"/>
                                        <p:tgtEl>
                                          <p:spTgt spid="5">
                                            <p:graphicEl>
                                              <a:dgm id="{AC0CFA19-1F97-4937-905C-37A6D8C67C7D}"/>
                                            </p:graphicEl>
                                          </p:spTgt>
                                        </p:tgtEl>
                                        <p:attrNameLst>
                                          <p:attrName>ppt_x</p:attrName>
                                        </p:attrNameLst>
                                      </p:cBhvr>
                                      <p:tavLst>
                                        <p:tav tm="0">
                                          <p:val>
                                            <p:strVal val="#ppt_x"/>
                                          </p:val>
                                        </p:tav>
                                        <p:tav tm="100000">
                                          <p:val>
                                            <p:strVal val="#ppt_x"/>
                                          </p:val>
                                        </p:tav>
                                      </p:tavLst>
                                    </p:anim>
                                    <p:anim calcmode="lin" valueType="num">
                                      <p:cBhvr>
                                        <p:cTn id="14" dur="1000" fill="hold"/>
                                        <p:tgtEl>
                                          <p:spTgt spid="5">
                                            <p:graphicEl>
                                              <a:dgm id="{AC0CFA19-1F97-4937-905C-37A6D8C67C7D}"/>
                                            </p:graphic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graphicEl>
                                              <a:dgm id="{351BBBFF-7E76-46EE-B73F-8CE62D92D38C}"/>
                                            </p:graphicEl>
                                          </p:spTgt>
                                        </p:tgtEl>
                                        <p:attrNameLst>
                                          <p:attrName>style.visibility</p:attrName>
                                        </p:attrNameLst>
                                      </p:cBhvr>
                                      <p:to>
                                        <p:strVal val="visible"/>
                                      </p:to>
                                    </p:set>
                                    <p:animEffect transition="in" filter="fade">
                                      <p:cBhvr>
                                        <p:cTn id="19" dur="1000"/>
                                        <p:tgtEl>
                                          <p:spTgt spid="5">
                                            <p:graphicEl>
                                              <a:dgm id="{351BBBFF-7E76-46EE-B73F-8CE62D92D38C}"/>
                                            </p:graphicEl>
                                          </p:spTgt>
                                        </p:tgtEl>
                                      </p:cBhvr>
                                    </p:animEffect>
                                    <p:anim calcmode="lin" valueType="num">
                                      <p:cBhvr>
                                        <p:cTn id="20" dur="1000" fill="hold"/>
                                        <p:tgtEl>
                                          <p:spTgt spid="5">
                                            <p:graphicEl>
                                              <a:dgm id="{351BBBFF-7E76-46EE-B73F-8CE62D92D38C}"/>
                                            </p:graphicEl>
                                          </p:spTgt>
                                        </p:tgtEl>
                                        <p:attrNameLst>
                                          <p:attrName>ppt_x</p:attrName>
                                        </p:attrNameLst>
                                      </p:cBhvr>
                                      <p:tavLst>
                                        <p:tav tm="0">
                                          <p:val>
                                            <p:strVal val="#ppt_x"/>
                                          </p:val>
                                        </p:tav>
                                        <p:tav tm="100000">
                                          <p:val>
                                            <p:strVal val="#ppt_x"/>
                                          </p:val>
                                        </p:tav>
                                      </p:tavLst>
                                    </p:anim>
                                    <p:anim calcmode="lin" valueType="num">
                                      <p:cBhvr>
                                        <p:cTn id="21" dur="1000" fill="hold"/>
                                        <p:tgtEl>
                                          <p:spTgt spid="5">
                                            <p:graphicEl>
                                              <a:dgm id="{351BBBFF-7E76-46EE-B73F-8CE62D92D38C}"/>
                                            </p:graphicEl>
                                          </p:spTgt>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5">
                                            <p:graphicEl>
                                              <a:dgm id="{C80BD0D7-03BA-4611-92E8-D90225FF5311}"/>
                                            </p:graphicEl>
                                          </p:spTgt>
                                        </p:tgtEl>
                                        <p:attrNameLst>
                                          <p:attrName>style.visibility</p:attrName>
                                        </p:attrNameLst>
                                      </p:cBhvr>
                                      <p:to>
                                        <p:strVal val="visible"/>
                                      </p:to>
                                    </p:set>
                                    <p:animEffect transition="in" filter="fade">
                                      <p:cBhvr>
                                        <p:cTn id="24" dur="1000"/>
                                        <p:tgtEl>
                                          <p:spTgt spid="5">
                                            <p:graphicEl>
                                              <a:dgm id="{C80BD0D7-03BA-4611-92E8-D90225FF5311}"/>
                                            </p:graphicEl>
                                          </p:spTgt>
                                        </p:tgtEl>
                                      </p:cBhvr>
                                    </p:animEffect>
                                    <p:anim calcmode="lin" valueType="num">
                                      <p:cBhvr>
                                        <p:cTn id="25" dur="1000" fill="hold"/>
                                        <p:tgtEl>
                                          <p:spTgt spid="5">
                                            <p:graphicEl>
                                              <a:dgm id="{C80BD0D7-03BA-4611-92E8-D90225FF5311}"/>
                                            </p:graphicEl>
                                          </p:spTgt>
                                        </p:tgtEl>
                                        <p:attrNameLst>
                                          <p:attrName>ppt_x</p:attrName>
                                        </p:attrNameLst>
                                      </p:cBhvr>
                                      <p:tavLst>
                                        <p:tav tm="0">
                                          <p:val>
                                            <p:strVal val="#ppt_x"/>
                                          </p:val>
                                        </p:tav>
                                        <p:tav tm="100000">
                                          <p:val>
                                            <p:strVal val="#ppt_x"/>
                                          </p:val>
                                        </p:tav>
                                      </p:tavLst>
                                    </p:anim>
                                    <p:anim calcmode="lin" valueType="num">
                                      <p:cBhvr>
                                        <p:cTn id="26" dur="1000" fill="hold"/>
                                        <p:tgtEl>
                                          <p:spTgt spid="5">
                                            <p:graphicEl>
                                              <a:dgm id="{C80BD0D7-03BA-4611-92E8-D90225FF5311}"/>
                                            </p:graphic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
                                            <p:graphicEl>
                                              <a:dgm id="{76B64E10-A2B8-4DBA-B092-67B9D487A0B2}"/>
                                            </p:graphicEl>
                                          </p:spTgt>
                                        </p:tgtEl>
                                        <p:attrNameLst>
                                          <p:attrName>style.visibility</p:attrName>
                                        </p:attrNameLst>
                                      </p:cBhvr>
                                      <p:to>
                                        <p:strVal val="visible"/>
                                      </p:to>
                                    </p:set>
                                    <p:animEffect transition="in" filter="fade">
                                      <p:cBhvr>
                                        <p:cTn id="31" dur="1000"/>
                                        <p:tgtEl>
                                          <p:spTgt spid="5">
                                            <p:graphicEl>
                                              <a:dgm id="{76B64E10-A2B8-4DBA-B092-67B9D487A0B2}"/>
                                            </p:graphicEl>
                                          </p:spTgt>
                                        </p:tgtEl>
                                      </p:cBhvr>
                                    </p:animEffect>
                                    <p:anim calcmode="lin" valueType="num">
                                      <p:cBhvr>
                                        <p:cTn id="32" dur="1000" fill="hold"/>
                                        <p:tgtEl>
                                          <p:spTgt spid="5">
                                            <p:graphicEl>
                                              <a:dgm id="{76B64E10-A2B8-4DBA-B092-67B9D487A0B2}"/>
                                            </p:graphicEl>
                                          </p:spTgt>
                                        </p:tgtEl>
                                        <p:attrNameLst>
                                          <p:attrName>ppt_x</p:attrName>
                                        </p:attrNameLst>
                                      </p:cBhvr>
                                      <p:tavLst>
                                        <p:tav tm="0">
                                          <p:val>
                                            <p:strVal val="#ppt_x"/>
                                          </p:val>
                                        </p:tav>
                                        <p:tav tm="100000">
                                          <p:val>
                                            <p:strVal val="#ppt_x"/>
                                          </p:val>
                                        </p:tav>
                                      </p:tavLst>
                                    </p:anim>
                                    <p:anim calcmode="lin" valueType="num">
                                      <p:cBhvr>
                                        <p:cTn id="33" dur="1000" fill="hold"/>
                                        <p:tgtEl>
                                          <p:spTgt spid="5">
                                            <p:graphicEl>
                                              <a:dgm id="{76B64E10-A2B8-4DBA-B092-67B9D487A0B2}"/>
                                            </p:graphicEl>
                                          </p:spTgt>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
                                            <p:graphicEl>
                                              <a:dgm id="{4C0F2112-8609-4930-A03C-2D51241FC863}"/>
                                            </p:graphicEl>
                                          </p:spTgt>
                                        </p:tgtEl>
                                        <p:attrNameLst>
                                          <p:attrName>style.visibility</p:attrName>
                                        </p:attrNameLst>
                                      </p:cBhvr>
                                      <p:to>
                                        <p:strVal val="visible"/>
                                      </p:to>
                                    </p:set>
                                    <p:animEffect transition="in" filter="fade">
                                      <p:cBhvr>
                                        <p:cTn id="36" dur="1000"/>
                                        <p:tgtEl>
                                          <p:spTgt spid="5">
                                            <p:graphicEl>
                                              <a:dgm id="{4C0F2112-8609-4930-A03C-2D51241FC863}"/>
                                            </p:graphicEl>
                                          </p:spTgt>
                                        </p:tgtEl>
                                      </p:cBhvr>
                                    </p:animEffect>
                                    <p:anim calcmode="lin" valueType="num">
                                      <p:cBhvr>
                                        <p:cTn id="37" dur="1000" fill="hold"/>
                                        <p:tgtEl>
                                          <p:spTgt spid="5">
                                            <p:graphicEl>
                                              <a:dgm id="{4C0F2112-8609-4930-A03C-2D51241FC863}"/>
                                            </p:graphicEl>
                                          </p:spTgt>
                                        </p:tgtEl>
                                        <p:attrNameLst>
                                          <p:attrName>ppt_x</p:attrName>
                                        </p:attrNameLst>
                                      </p:cBhvr>
                                      <p:tavLst>
                                        <p:tav tm="0">
                                          <p:val>
                                            <p:strVal val="#ppt_x"/>
                                          </p:val>
                                        </p:tav>
                                        <p:tav tm="100000">
                                          <p:val>
                                            <p:strVal val="#ppt_x"/>
                                          </p:val>
                                        </p:tav>
                                      </p:tavLst>
                                    </p:anim>
                                    <p:anim calcmode="lin" valueType="num">
                                      <p:cBhvr>
                                        <p:cTn id="38" dur="1000" fill="hold"/>
                                        <p:tgtEl>
                                          <p:spTgt spid="5">
                                            <p:graphicEl>
                                              <a:dgm id="{4C0F2112-8609-4930-A03C-2D51241FC863}"/>
                                            </p:graphic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graphicEl>
                                              <a:dgm id="{4E20117D-9C44-4E12-AC70-DBE223A596D2}"/>
                                            </p:graphicEl>
                                          </p:spTgt>
                                        </p:tgtEl>
                                        <p:attrNameLst>
                                          <p:attrName>style.visibility</p:attrName>
                                        </p:attrNameLst>
                                      </p:cBhvr>
                                      <p:to>
                                        <p:strVal val="visible"/>
                                      </p:to>
                                    </p:set>
                                    <p:animEffect transition="in" filter="fade">
                                      <p:cBhvr>
                                        <p:cTn id="43" dur="1000"/>
                                        <p:tgtEl>
                                          <p:spTgt spid="5">
                                            <p:graphicEl>
                                              <a:dgm id="{4E20117D-9C44-4E12-AC70-DBE223A596D2}"/>
                                            </p:graphicEl>
                                          </p:spTgt>
                                        </p:tgtEl>
                                      </p:cBhvr>
                                    </p:animEffect>
                                    <p:anim calcmode="lin" valueType="num">
                                      <p:cBhvr>
                                        <p:cTn id="44" dur="1000" fill="hold"/>
                                        <p:tgtEl>
                                          <p:spTgt spid="5">
                                            <p:graphicEl>
                                              <a:dgm id="{4E20117D-9C44-4E12-AC70-DBE223A596D2}"/>
                                            </p:graphicEl>
                                          </p:spTgt>
                                        </p:tgtEl>
                                        <p:attrNameLst>
                                          <p:attrName>ppt_x</p:attrName>
                                        </p:attrNameLst>
                                      </p:cBhvr>
                                      <p:tavLst>
                                        <p:tav tm="0">
                                          <p:val>
                                            <p:strVal val="#ppt_x"/>
                                          </p:val>
                                        </p:tav>
                                        <p:tav tm="100000">
                                          <p:val>
                                            <p:strVal val="#ppt_x"/>
                                          </p:val>
                                        </p:tav>
                                      </p:tavLst>
                                    </p:anim>
                                    <p:anim calcmode="lin" valueType="num">
                                      <p:cBhvr>
                                        <p:cTn id="45" dur="1000" fill="hold"/>
                                        <p:tgtEl>
                                          <p:spTgt spid="5">
                                            <p:graphicEl>
                                              <a:dgm id="{4E20117D-9C44-4E12-AC70-DBE223A596D2}"/>
                                            </p:graphicEl>
                                          </p:spTgt>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5">
                                            <p:graphicEl>
                                              <a:dgm id="{FF21B685-E687-445D-B87C-A0DCE99B3337}"/>
                                            </p:graphicEl>
                                          </p:spTgt>
                                        </p:tgtEl>
                                        <p:attrNameLst>
                                          <p:attrName>style.visibility</p:attrName>
                                        </p:attrNameLst>
                                      </p:cBhvr>
                                      <p:to>
                                        <p:strVal val="visible"/>
                                      </p:to>
                                    </p:set>
                                    <p:animEffect transition="in" filter="fade">
                                      <p:cBhvr>
                                        <p:cTn id="48" dur="1000"/>
                                        <p:tgtEl>
                                          <p:spTgt spid="5">
                                            <p:graphicEl>
                                              <a:dgm id="{FF21B685-E687-445D-B87C-A0DCE99B3337}"/>
                                            </p:graphicEl>
                                          </p:spTgt>
                                        </p:tgtEl>
                                      </p:cBhvr>
                                    </p:animEffect>
                                    <p:anim calcmode="lin" valueType="num">
                                      <p:cBhvr>
                                        <p:cTn id="49" dur="1000" fill="hold"/>
                                        <p:tgtEl>
                                          <p:spTgt spid="5">
                                            <p:graphicEl>
                                              <a:dgm id="{FF21B685-E687-445D-B87C-A0DCE99B3337}"/>
                                            </p:graphicEl>
                                          </p:spTgt>
                                        </p:tgtEl>
                                        <p:attrNameLst>
                                          <p:attrName>ppt_x</p:attrName>
                                        </p:attrNameLst>
                                      </p:cBhvr>
                                      <p:tavLst>
                                        <p:tav tm="0">
                                          <p:val>
                                            <p:strVal val="#ppt_x"/>
                                          </p:val>
                                        </p:tav>
                                        <p:tav tm="100000">
                                          <p:val>
                                            <p:strVal val="#ppt_x"/>
                                          </p:val>
                                        </p:tav>
                                      </p:tavLst>
                                    </p:anim>
                                    <p:anim calcmode="lin" valueType="num">
                                      <p:cBhvr>
                                        <p:cTn id="50" dur="1000" fill="hold"/>
                                        <p:tgtEl>
                                          <p:spTgt spid="5">
                                            <p:graphicEl>
                                              <a:dgm id="{FF21B685-E687-445D-B87C-A0DCE99B3337}"/>
                                            </p:graphic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5">
                                            <p:graphicEl>
                                              <a:dgm id="{71CF7326-5D02-499D-9DAD-8E80794FEB9C}"/>
                                            </p:graphicEl>
                                          </p:spTgt>
                                        </p:tgtEl>
                                        <p:attrNameLst>
                                          <p:attrName>style.visibility</p:attrName>
                                        </p:attrNameLst>
                                      </p:cBhvr>
                                      <p:to>
                                        <p:strVal val="visible"/>
                                      </p:to>
                                    </p:set>
                                    <p:animEffect transition="in" filter="fade">
                                      <p:cBhvr>
                                        <p:cTn id="55" dur="1000"/>
                                        <p:tgtEl>
                                          <p:spTgt spid="5">
                                            <p:graphicEl>
                                              <a:dgm id="{71CF7326-5D02-499D-9DAD-8E80794FEB9C}"/>
                                            </p:graphicEl>
                                          </p:spTgt>
                                        </p:tgtEl>
                                      </p:cBhvr>
                                    </p:animEffect>
                                    <p:anim calcmode="lin" valueType="num">
                                      <p:cBhvr>
                                        <p:cTn id="56" dur="1000" fill="hold"/>
                                        <p:tgtEl>
                                          <p:spTgt spid="5">
                                            <p:graphicEl>
                                              <a:dgm id="{71CF7326-5D02-499D-9DAD-8E80794FEB9C}"/>
                                            </p:graphicEl>
                                          </p:spTgt>
                                        </p:tgtEl>
                                        <p:attrNameLst>
                                          <p:attrName>ppt_x</p:attrName>
                                        </p:attrNameLst>
                                      </p:cBhvr>
                                      <p:tavLst>
                                        <p:tav tm="0">
                                          <p:val>
                                            <p:strVal val="#ppt_x"/>
                                          </p:val>
                                        </p:tav>
                                        <p:tav tm="100000">
                                          <p:val>
                                            <p:strVal val="#ppt_x"/>
                                          </p:val>
                                        </p:tav>
                                      </p:tavLst>
                                    </p:anim>
                                    <p:anim calcmode="lin" valueType="num">
                                      <p:cBhvr>
                                        <p:cTn id="57" dur="1000" fill="hold"/>
                                        <p:tgtEl>
                                          <p:spTgt spid="5">
                                            <p:graphicEl>
                                              <a:dgm id="{71CF7326-5D02-499D-9DAD-8E80794FEB9C}"/>
                                            </p:graphicEl>
                                          </p:spTgt>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5">
                                            <p:graphicEl>
                                              <a:dgm id="{FE184976-B884-4905-9605-1BF20463B5F8}"/>
                                            </p:graphicEl>
                                          </p:spTgt>
                                        </p:tgtEl>
                                        <p:attrNameLst>
                                          <p:attrName>style.visibility</p:attrName>
                                        </p:attrNameLst>
                                      </p:cBhvr>
                                      <p:to>
                                        <p:strVal val="visible"/>
                                      </p:to>
                                    </p:set>
                                    <p:animEffect transition="in" filter="fade">
                                      <p:cBhvr>
                                        <p:cTn id="60" dur="1000"/>
                                        <p:tgtEl>
                                          <p:spTgt spid="5">
                                            <p:graphicEl>
                                              <a:dgm id="{FE184976-B884-4905-9605-1BF20463B5F8}"/>
                                            </p:graphicEl>
                                          </p:spTgt>
                                        </p:tgtEl>
                                      </p:cBhvr>
                                    </p:animEffect>
                                    <p:anim calcmode="lin" valueType="num">
                                      <p:cBhvr>
                                        <p:cTn id="61" dur="1000" fill="hold"/>
                                        <p:tgtEl>
                                          <p:spTgt spid="5">
                                            <p:graphicEl>
                                              <a:dgm id="{FE184976-B884-4905-9605-1BF20463B5F8}"/>
                                            </p:graphicEl>
                                          </p:spTgt>
                                        </p:tgtEl>
                                        <p:attrNameLst>
                                          <p:attrName>ppt_x</p:attrName>
                                        </p:attrNameLst>
                                      </p:cBhvr>
                                      <p:tavLst>
                                        <p:tav tm="0">
                                          <p:val>
                                            <p:strVal val="#ppt_x"/>
                                          </p:val>
                                        </p:tav>
                                        <p:tav tm="100000">
                                          <p:val>
                                            <p:strVal val="#ppt_x"/>
                                          </p:val>
                                        </p:tav>
                                      </p:tavLst>
                                    </p:anim>
                                    <p:anim calcmode="lin" valueType="num">
                                      <p:cBhvr>
                                        <p:cTn id="62" dur="1000" fill="hold"/>
                                        <p:tgtEl>
                                          <p:spTgt spid="5">
                                            <p:graphicEl>
                                              <a:dgm id="{FE184976-B884-4905-9605-1BF20463B5F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077427655"/>
              </p:ext>
            </p:extLst>
          </p:nvPr>
        </p:nvGraphicFramePr>
        <p:xfrm>
          <a:off x="1152106" y="245214"/>
          <a:ext cx="9104702" cy="12299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2888975" y="1475118"/>
            <a:ext cx="7426518" cy="5196938"/>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p:cNvPicPr>
            <a:picLocks noChangeAspect="1"/>
          </p:cNvPicPr>
          <p:nvPr/>
        </p:nvPicPr>
        <p:blipFill>
          <a:blip r:embed="rId8"/>
          <a:stretch>
            <a:fillRect/>
          </a:stretch>
        </p:blipFill>
        <p:spPr>
          <a:xfrm>
            <a:off x="204721" y="6234033"/>
            <a:ext cx="1870569" cy="371888"/>
          </a:xfrm>
          <a:prstGeom prst="rect">
            <a:avLst/>
          </a:prstGeom>
        </p:spPr>
      </p:pic>
      <p:sp>
        <p:nvSpPr>
          <p:cNvPr id="6" name="Rectangle 5">
            <a:extLst>
              <a:ext uri="{FF2B5EF4-FFF2-40B4-BE49-F238E27FC236}">
                <a16:creationId xmlns:a16="http://schemas.microsoft.com/office/drawing/2014/main" id="{FB1DD11D-EB1E-4E83-BF3A-D31B74256540}"/>
              </a:ext>
            </a:extLst>
          </p:cNvPr>
          <p:cNvSpPr/>
          <p:nvPr/>
        </p:nvSpPr>
        <p:spPr>
          <a:xfrm>
            <a:off x="204721" y="5864701"/>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2779595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783072"/>
          </a:xfrm>
        </p:spPr>
        <p:txBody>
          <a:bodyPr/>
          <a:lstStyle/>
          <a:p>
            <a:r>
              <a:rPr lang="bg-BG" dirty="0">
                <a:solidFill>
                  <a:schemeClr val="bg2">
                    <a:lumMod val="50000"/>
                  </a:schemeClr>
                </a:solidFill>
                <a:latin typeface="Century Gothic" panose="020B0502020202020204" pitchFamily="34" charset="0"/>
              </a:rPr>
              <a:t>Оценяване на риска</a:t>
            </a:r>
          </a:p>
        </p:txBody>
      </p:sp>
      <p:sp>
        <p:nvSpPr>
          <p:cNvPr id="3" name="Content Placeholder 2"/>
          <p:cNvSpPr>
            <a:spLocks noGrp="1"/>
          </p:cNvSpPr>
          <p:nvPr>
            <p:ph idx="1"/>
          </p:nvPr>
        </p:nvSpPr>
        <p:spPr>
          <a:xfrm>
            <a:off x="1097280" y="1069677"/>
            <a:ext cx="10058400" cy="5218980"/>
          </a:xfrm>
        </p:spPr>
        <p:txBody>
          <a:bodyPr/>
          <a:lstStyle/>
          <a:p>
            <a:pPr>
              <a:buFont typeface="Wingdings" panose="05000000000000000000" pitchFamily="2" charset="2"/>
              <a:buChar char="Ø"/>
            </a:pPr>
            <a:r>
              <a:rPr lang="bg-BG" dirty="0"/>
              <a:t>Установяване на параметрите – всяка установена опасност се разглежда от гледна точка на  </a:t>
            </a:r>
            <a:r>
              <a:rPr lang="bg-BG" dirty="0">
                <a:solidFill>
                  <a:schemeClr val="bg2">
                    <a:lumMod val="50000"/>
                  </a:schemeClr>
                </a:solidFill>
              </a:rPr>
              <a:t>тежест, вероятност и уязвимост</a:t>
            </a:r>
            <a:r>
              <a:rPr lang="bg-BG" dirty="0"/>
              <a:t>. </a:t>
            </a:r>
          </a:p>
          <a:p>
            <a:pPr>
              <a:buFont typeface="Wingdings" panose="05000000000000000000" pitchFamily="2" charset="2"/>
              <a:buChar char="Ø"/>
            </a:pPr>
            <a:r>
              <a:rPr lang="bg-BG" dirty="0"/>
              <a:t>Степента на тежест , вероятност и установяване се определя, както следва:</a:t>
            </a:r>
          </a:p>
          <a:p>
            <a:pPr marL="0" indent="0">
              <a:buNone/>
            </a:pPr>
            <a:r>
              <a:rPr lang="bg-BG" dirty="0">
                <a:solidFill>
                  <a:schemeClr val="bg2">
                    <a:lumMod val="50000"/>
                  </a:schemeClr>
                </a:solidFill>
              </a:rPr>
              <a:t>Тежест:</a:t>
            </a:r>
          </a:p>
          <a:p>
            <a:pPr>
              <a:buFont typeface="Wingdings" panose="05000000000000000000" pitchFamily="2" charset="2"/>
              <a:buChar char="Ø"/>
            </a:pPr>
            <a:endParaRPr lang="bg-BG" dirty="0"/>
          </a:p>
          <a:p>
            <a:pPr marL="0" indent="0">
              <a:buNone/>
            </a:pPr>
            <a:r>
              <a:rPr lang="bg-BG" dirty="0">
                <a:solidFill>
                  <a:schemeClr val="bg2">
                    <a:lumMod val="50000"/>
                  </a:schemeClr>
                </a:solidFill>
              </a:rPr>
              <a:t>Вероятност:</a:t>
            </a:r>
          </a:p>
          <a:p>
            <a:pPr marL="0" indent="0">
              <a:buNone/>
            </a:pPr>
            <a:endParaRPr lang="bg-BG" dirty="0"/>
          </a:p>
          <a:p>
            <a:pPr marL="0" indent="0">
              <a:buNone/>
            </a:pPr>
            <a:endParaRPr lang="bg-BG" dirty="0"/>
          </a:p>
          <a:p>
            <a:pPr marL="0" indent="0">
              <a:buNone/>
            </a:pPr>
            <a:r>
              <a:rPr lang="bg-BG" dirty="0">
                <a:solidFill>
                  <a:schemeClr val="bg2">
                    <a:lumMod val="50000"/>
                  </a:schemeClr>
                </a:solidFill>
              </a:rPr>
              <a:t>Уязвимост</a:t>
            </a:r>
            <a:r>
              <a:rPr lang="bg-BG" dirty="0"/>
              <a:t>:</a:t>
            </a:r>
          </a:p>
        </p:txBody>
      </p:sp>
      <p:graphicFrame>
        <p:nvGraphicFramePr>
          <p:cNvPr id="9" name="Table 8"/>
          <p:cNvGraphicFramePr>
            <a:graphicFrameLocks noGrp="1"/>
          </p:cNvGraphicFramePr>
          <p:nvPr>
            <p:extLst>
              <p:ext uri="{D42A27DB-BD31-4B8C-83A1-F6EECF244321}">
                <p14:modId xmlns:p14="http://schemas.microsoft.com/office/powerpoint/2010/main" val="1395382355"/>
              </p:ext>
            </p:extLst>
          </p:nvPr>
        </p:nvGraphicFramePr>
        <p:xfrm>
          <a:off x="3050984" y="2802563"/>
          <a:ext cx="8601547" cy="791972"/>
        </p:xfrm>
        <a:graphic>
          <a:graphicData uri="http://schemas.openxmlformats.org/drawingml/2006/table">
            <a:tbl>
              <a:tblPr firstRow="1" firstCol="1" lastRow="1" lastCol="1" bandRow="1" bandCol="1">
                <a:tableStyleId>{69C7853C-536D-4A76-A0AE-DD22124D55A5}</a:tableStyleId>
              </a:tblPr>
              <a:tblGrid>
                <a:gridCol w="1142286">
                  <a:extLst>
                    <a:ext uri="{9D8B030D-6E8A-4147-A177-3AD203B41FA5}">
                      <a16:colId xmlns:a16="http://schemas.microsoft.com/office/drawing/2014/main" val="4019256514"/>
                    </a:ext>
                  </a:extLst>
                </a:gridCol>
                <a:gridCol w="1434738">
                  <a:extLst>
                    <a:ext uri="{9D8B030D-6E8A-4147-A177-3AD203B41FA5}">
                      <a16:colId xmlns:a16="http://schemas.microsoft.com/office/drawing/2014/main" val="625069136"/>
                    </a:ext>
                  </a:extLst>
                </a:gridCol>
                <a:gridCol w="6024523">
                  <a:extLst>
                    <a:ext uri="{9D8B030D-6E8A-4147-A177-3AD203B41FA5}">
                      <a16:colId xmlns:a16="http://schemas.microsoft.com/office/drawing/2014/main" val="497084259"/>
                    </a:ext>
                  </a:extLst>
                </a:gridCol>
              </a:tblGrid>
              <a:tr h="0">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Име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37745573"/>
                  </a:ext>
                </a:extLst>
              </a:tr>
              <a:tr h="0">
                <a:tc>
                  <a:txBody>
                    <a:bodyPr/>
                    <a:lstStyle/>
                    <a:p>
                      <a:pPr algn="ctr">
                        <a:lnSpc>
                          <a:spcPct val="115000"/>
                        </a:lnSpc>
                        <a:spcBef>
                          <a:spcPts val="100"/>
                        </a:spcBef>
                        <a:spcAft>
                          <a:spcPts val="100"/>
                        </a:spcAft>
                      </a:pPr>
                      <a:r>
                        <a:rPr lang="bg-BG" sz="1200" dirty="0">
                          <a:solidFill>
                            <a:schemeClr val="bg1"/>
                          </a:solidFill>
                          <a:effectLst/>
                        </a:rPr>
                        <a:t>3</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Катастрофално: значителни щети или наранявания</a:t>
                      </a:r>
                      <a:endParaRPr lang="bg-BG"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3950649"/>
                  </a:ext>
                </a:extLst>
              </a:tr>
              <a:tr h="0">
                <a:tc>
                  <a:txBody>
                    <a:bodyPr/>
                    <a:lstStyle/>
                    <a:p>
                      <a:pPr algn="ctr">
                        <a:lnSpc>
                          <a:spcPct val="115000"/>
                        </a:lnSpc>
                        <a:spcBef>
                          <a:spcPts val="100"/>
                        </a:spcBef>
                        <a:spcAft>
                          <a:spcPts val="100"/>
                        </a:spcAft>
                      </a:pPr>
                      <a:r>
                        <a:rPr lang="bg-BG" sz="1200" dirty="0">
                          <a:solidFill>
                            <a:schemeClr val="bg1"/>
                          </a:solidFill>
                          <a:effectLst/>
                        </a:rPr>
                        <a:t>2</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solidFill>
                            <a:schemeClr val="bg1"/>
                          </a:solidFill>
                          <a:effectLst/>
                        </a:rPr>
                        <a:t>Средна</a:t>
                      </a:r>
                      <a:endParaRPr lang="bg-BG"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Умерено: сериозни щети, но не значителни</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17627037"/>
                  </a:ext>
                </a:extLst>
              </a:tr>
              <a:tr h="0">
                <a:tc>
                  <a:txBody>
                    <a:bodyPr/>
                    <a:lstStyle/>
                    <a:p>
                      <a:pPr algn="ctr">
                        <a:lnSpc>
                          <a:spcPct val="115000"/>
                        </a:lnSpc>
                        <a:spcBef>
                          <a:spcPts val="100"/>
                        </a:spcBef>
                        <a:spcAft>
                          <a:spcPts val="100"/>
                        </a:spcAft>
                      </a:pPr>
                      <a:r>
                        <a:rPr lang="bg-BG" sz="1200" dirty="0">
                          <a:solidFill>
                            <a:schemeClr val="bg1"/>
                          </a:solidFill>
                          <a:effectLst/>
                        </a:rPr>
                        <a:t>1</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solidFill>
                            <a:schemeClr val="bg1"/>
                          </a:solidFill>
                          <a:effectLst/>
                        </a:rPr>
                        <a:t>Ниска</a:t>
                      </a:r>
                      <a:endParaRPr lang="bg-BG" sz="11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chemeClr val="bg1"/>
                          </a:solidFill>
                          <a:effectLst/>
                        </a:rPr>
                        <a:t>Незначително: няма въздействие; маловажни неудобства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56154527"/>
                  </a:ext>
                </a:extLst>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4044616552"/>
              </p:ext>
            </p:extLst>
          </p:nvPr>
        </p:nvGraphicFramePr>
        <p:xfrm>
          <a:off x="3050984" y="3712023"/>
          <a:ext cx="8601547" cy="1249553"/>
        </p:xfrm>
        <a:graphic>
          <a:graphicData uri="http://schemas.openxmlformats.org/drawingml/2006/table">
            <a:tbl>
              <a:tblPr firstRow="1" firstCol="1" lastRow="1" lastCol="1" bandRow="1" bandCol="1">
                <a:tableStyleId>{5C22544A-7EE6-4342-B048-85BDC9FD1C3A}</a:tableStyleId>
              </a:tblPr>
              <a:tblGrid>
                <a:gridCol w="1168091">
                  <a:extLst>
                    <a:ext uri="{9D8B030D-6E8A-4147-A177-3AD203B41FA5}">
                      <a16:colId xmlns:a16="http://schemas.microsoft.com/office/drawing/2014/main" val="1575328731"/>
                    </a:ext>
                  </a:extLst>
                </a:gridCol>
                <a:gridCol w="1388289">
                  <a:extLst>
                    <a:ext uri="{9D8B030D-6E8A-4147-A177-3AD203B41FA5}">
                      <a16:colId xmlns:a16="http://schemas.microsoft.com/office/drawing/2014/main" val="4214519620"/>
                    </a:ext>
                  </a:extLst>
                </a:gridCol>
                <a:gridCol w="6045167">
                  <a:extLst>
                    <a:ext uri="{9D8B030D-6E8A-4147-A177-3AD203B41FA5}">
                      <a16:colId xmlns:a16="http://schemas.microsoft.com/office/drawing/2014/main" val="3456140692"/>
                    </a:ext>
                  </a:extLst>
                </a:gridCol>
              </a:tblGrid>
              <a:tr h="210312">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Име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3410291"/>
                  </a:ext>
                </a:extLst>
              </a:tr>
              <a:tr h="420624">
                <a:tc>
                  <a:txBody>
                    <a:bodyPr/>
                    <a:lstStyle/>
                    <a:p>
                      <a:pPr algn="ctr">
                        <a:lnSpc>
                          <a:spcPct val="115000"/>
                        </a:lnSpc>
                        <a:spcBef>
                          <a:spcPts val="100"/>
                        </a:spcBef>
                        <a:spcAft>
                          <a:spcPts val="100"/>
                        </a:spcAft>
                      </a:pPr>
                      <a:r>
                        <a:rPr lang="bg-BG" sz="1200" dirty="0">
                          <a:effectLst/>
                        </a:rPr>
                        <a:t>3</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Почти сигурно ще възникне, често възникване или опасността възниква при липса на предпоставки за грешка</a:t>
                      </a:r>
                      <a:endParaRPr lang="bg-BG" sz="1100" dirty="0">
                        <a:solidFill>
                          <a:srgbClr val="FFFF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1685842"/>
                  </a:ext>
                </a:extLst>
              </a:tr>
              <a:tr h="210312">
                <a:tc>
                  <a:txBody>
                    <a:bodyPr/>
                    <a:lstStyle/>
                    <a:p>
                      <a:pPr algn="ctr">
                        <a:lnSpc>
                          <a:spcPct val="115000"/>
                        </a:lnSpc>
                        <a:spcBef>
                          <a:spcPts val="100"/>
                        </a:spcBef>
                        <a:spcAft>
                          <a:spcPts val="100"/>
                        </a:spcAft>
                      </a:pPr>
                      <a:r>
                        <a:rPr lang="bg-BG" sz="1200" dirty="0">
                          <a:effectLst/>
                        </a:rPr>
                        <a:t>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Средна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Умерена, средна вероятност или опасността възниква при грешка в метода</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987773103"/>
                  </a:ext>
                </a:extLst>
              </a:tr>
              <a:tr h="210312">
                <a:tc>
                  <a:txBody>
                    <a:bodyPr/>
                    <a:lstStyle/>
                    <a:p>
                      <a:pPr algn="ctr">
                        <a:lnSpc>
                          <a:spcPct val="115000"/>
                        </a:lnSpc>
                        <a:spcBef>
                          <a:spcPts val="100"/>
                        </a:spcBef>
                        <a:spcAft>
                          <a:spcPts val="100"/>
                        </a:spcAft>
                      </a:pPr>
                      <a:r>
                        <a:rPr lang="bg-BG" sz="1200" dirty="0">
                          <a:effectLst/>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effectLst/>
                        </a:rPr>
                        <a:t>Ниска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effectLst/>
                        </a:rPr>
                        <a:t>Рядко, малко вероятно или опасността възниква само при натрупване на повече условия за грешка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9533150"/>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558377426"/>
              </p:ext>
            </p:extLst>
          </p:nvPr>
        </p:nvGraphicFramePr>
        <p:xfrm>
          <a:off x="3050984" y="5057828"/>
          <a:ext cx="8601548" cy="1422908"/>
        </p:xfrm>
        <a:graphic>
          <a:graphicData uri="http://schemas.openxmlformats.org/drawingml/2006/table">
            <a:tbl>
              <a:tblPr firstRow="1" firstCol="1" lastRow="1" lastCol="1" bandRow="1" bandCol="1">
                <a:tableStyleId>{5C22544A-7EE6-4342-B048-85BDC9FD1C3A}</a:tableStyleId>
              </a:tblPr>
              <a:tblGrid>
                <a:gridCol w="928968">
                  <a:extLst>
                    <a:ext uri="{9D8B030D-6E8A-4147-A177-3AD203B41FA5}">
                      <a16:colId xmlns:a16="http://schemas.microsoft.com/office/drawing/2014/main" val="1765541820"/>
                    </a:ext>
                  </a:extLst>
                </a:gridCol>
                <a:gridCol w="958212">
                  <a:extLst>
                    <a:ext uri="{9D8B030D-6E8A-4147-A177-3AD203B41FA5}">
                      <a16:colId xmlns:a16="http://schemas.microsoft.com/office/drawing/2014/main" val="3612382326"/>
                    </a:ext>
                  </a:extLst>
                </a:gridCol>
                <a:gridCol w="6714368">
                  <a:extLst>
                    <a:ext uri="{9D8B030D-6E8A-4147-A177-3AD203B41FA5}">
                      <a16:colId xmlns:a16="http://schemas.microsoft.com/office/drawing/2014/main" val="2912506621"/>
                    </a:ext>
                  </a:extLst>
                </a:gridCol>
              </a:tblGrid>
              <a:tr h="0">
                <a:tc>
                  <a:txBody>
                    <a:bodyPr/>
                    <a:lstStyle/>
                    <a:p>
                      <a:pPr algn="ctr">
                        <a:lnSpc>
                          <a:spcPct val="115000"/>
                        </a:lnSpc>
                        <a:spcBef>
                          <a:spcPts val="300"/>
                        </a:spcBef>
                        <a:spcAft>
                          <a:spcPts val="300"/>
                        </a:spcAft>
                      </a:pPr>
                      <a:r>
                        <a:rPr lang="bg-BG" sz="1200" dirty="0">
                          <a:effectLst/>
                        </a:rPr>
                        <a:t>Ниво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dirty="0">
                          <a:effectLst/>
                        </a:rPr>
                        <a:t>Име</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Описание</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93845570"/>
                  </a:ext>
                </a:extLst>
              </a:tr>
              <a:tr h="0">
                <a:tc>
                  <a:txBody>
                    <a:bodyPr/>
                    <a:lstStyle/>
                    <a:p>
                      <a:pPr algn="ctr">
                        <a:lnSpc>
                          <a:spcPct val="115000"/>
                        </a:lnSpc>
                        <a:spcBef>
                          <a:spcPts val="100"/>
                        </a:spcBef>
                        <a:spcAft>
                          <a:spcPts val="100"/>
                        </a:spcAft>
                      </a:pPr>
                      <a:r>
                        <a:rPr lang="bg-BG" sz="1200">
                          <a:effectLst/>
                        </a:rPr>
                        <a:t>3</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Висока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FF00"/>
                          </a:solidFill>
                          <a:effectLst/>
                        </a:rPr>
                        <a:t>Липса на адекватни мерки за контрол или моментна невъзможност за предприемане на мерки</a:t>
                      </a:r>
                      <a:r>
                        <a:rPr lang="bg-BG" sz="1200" dirty="0">
                          <a:effectLst/>
                        </a:rPr>
                        <a:t>.</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85688052"/>
                  </a:ext>
                </a:extLst>
              </a:tr>
              <a:tr h="0">
                <a:tc>
                  <a:txBody>
                    <a:bodyPr/>
                    <a:lstStyle/>
                    <a:p>
                      <a:pPr algn="ctr">
                        <a:lnSpc>
                          <a:spcPct val="115000"/>
                        </a:lnSpc>
                        <a:spcBef>
                          <a:spcPts val="100"/>
                        </a:spcBef>
                        <a:spcAft>
                          <a:spcPts val="100"/>
                        </a:spcAft>
                      </a:pPr>
                      <a:r>
                        <a:rPr lang="bg-BG" sz="1200" dirty="0">
                          <a:effectLst/>
                        </a:rPr>
                        <a:t>2</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dirty="0">
                          <a:solidFill>
                            <a:schemeClr val="bg1"/>
                          </a:solidFill>
                          <a:effectLst/>
                        </a:rPr>
                        <a:t>Средна</a:t>
                      </a:r>
                      <a:endParaRPr lang="bg-BG" sz="1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solidFill>
                            <a:srgbClr val="FFC000"/>
                          </a:solidFill>
                          <a:effectLst/>
                        </a:rPr>
                        <a:t>Съществуват възможности за нарушаване на процесите на дистрибуция и/или слабости, които могат да доведат до пробиване на информационната защита. Не съществуват или съществуват неподходящи и/или недостатъчни мерки за контрол.</a:t>
                      </a:r>
                      <a:endParaRPr lang="bg-BG" sz="1100" dirty="0">
                        <a:solidFill>
                          <a:srgbClr val="FFC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55108687"/>
                  </a:ext>
                </a:extLst>
              </a:tr>
              <a:tr h="0">
                <a:tc>
                  <a:txBody>
                    <a:bodyPr/>
                    <a:lstStyle/>
                    <a:p>
                      <a:pPr algn="ctr">
                        <a:lnSpc>
                          <a:spcPct val="115000"/>
                        </a:lnSpc>
                        <a:spcBef>
                          <a:spcPts val="100"/>
                        </a:spcBef>
                        <a:spcAft>
                          <a:spcPts val="100"/>
                        </a:spcAft>
                      </a:pPr>
                      <a:r>
                        <a:rPr lang="bg-BG" sz="1200" dirty="0">
                          <a:effectLst/>
                        </a:rPr>
                        <a:t>1</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100"/>
                        </a:spcBef>
                        <a:spcAft>
                          <a:spcPts val="100"/>
                        </a:spcAft>
                      </a:pPr>
                      <a:r>
                        <a:rPr lang="bg-BG" sz="1200">
                          <a:effectLst/>
                        </a:rPr>
                        <a:t>Ниска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Bef>
                          <a:spcPts val="100"/>
                        </a:spcBef>
                        <a:spcAft>
                          <a:spcPts val="100"/>
                        </a:spcAft>
                      </a:pPr>
                      <a:r>
                        <a:rPr lang="bg-BG" sz="1200" dirty="0">
                          <a:effectLst/>
                        </a:rPr>
                        <a:t>Ниско ниво на уязвимост – внедрени и функциониращи подходящи контролни мерки. Ефективен механизъм за установяване на заплахи.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062510842"/>
                  </a:ext>
                </a:extLst>
              </a:tr>
            </a:tbl>
          </a:graphicData>
        </a:graphic>
      </p:graphicFrame>
      <p:pic>
        <p:nvPicPr>
          <p:cNvPr id="13" name="Picture 12"/>
          <p:cNvPicPr>
            <a:picLocks noChangeAspect="1"/>
          </p:cNvPicPr>
          <p:nvPr/>
        </p:nvPicPr>
        <p:blipFill>
          <a:blip r:embed="rId3"/>
          <a:stretch>
            <a:fillRect/>
          </a:stretch>
        </p:blipFill>
        <p:spPr>
          <a:xfrm>
            <a:off x="166912" y="6288657"/>
            <a:ext cx="1726624" cy="371888"/>
          </a:xfrm>
          <a:prstGeom prst="rect">
            <a:avLst/>
          </a:prstGeom>
        </p:spPr>
      </p:pic>
      <p:sp>
        <p:nvSpPr>
          <p:cNvPr id="4" name="Rectangle 3">
            <a:extLst>
              <a:ext uri="{FF2B5EF4-FFF2-40B4-BE49-F238E27FC236}">
                <a16:creationId xmlns:a16="http://schemas.microsoft.com/office/drawing/2014/main" id="{30E839C3-22E7-4F49-BA00-8BD65CD579D2}"/>
              </a:ext>
            </a:extLst>
          </p:cNvPr>
          <p:cNvSpPr/>
          <p:nvPr/>
        </p:nvSpPr>
        <p:spPr>
          <a:xfrm>
            <a:off x="164453" y="5854369"/>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483249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24090" y="286603"/>
            <a:ext cx="6031589" cy="1450757"/>
          </a:xfrm>
        </p:spPr>
        <p:txBody>
          <a:bodyPr/>
          <a:lstStyle/>
          <a:p>
            <a:r>
              <a:rPr lang="bg-BG" dirty="0"/>
              <a:t>	</a:t>
            </a:r>
            <a:r>
              <a:rPr lang="bg-BG" dirty="0">
                <a:latin typeface="Century Gothic" panose="020B0502020202020204" pitchFamily="34" charset="0"/>
              </a:rPr>
              <a:t>Карта на риска</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04580896"/>
              </p:ext>
            </p:extLst>
          </p:nvPr>
        </p:nvGraphicFramePr>
        <p:xfrm>
          <a:off x="5555410" y="2208353"/>
          <a:ext cx="5779699" cy="25392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Picture 3"/>
          <p:cNvPicPr>
            <a:picLocks noChangeAspect="1"/>
          </p:cNvPicPr>
          <p:nvPr/>
        </p:nvPicPr>
        <p:blipFill>
          <a:blip r:embed="rId7"/>
          <a:stretch>
            <a:fillRect/>
          </a:stretch>
        </p:blipFill>
        <p:spPr>
          <a:xfrm>
            <a:off x="1078302" y="761376"/>
            <a:ext cx="3856091" cy="5433253"/>
          </a:xfrm>
          <a:prstGeom prst="rect">
            <a:avLst/>
          </a:prstGeom>
        </p:spPr>
      </p:pic>
      <p:pic>
        <p:nvPicPr>
          <p:cNvPr id="5" name="Picture 4"/>
          <p:cNvPicPr>
            <a:picLocks noChangeAspect="1"/>
          </p:cNvPicPr>
          <p:nvPr/>
        </p:nvPicPr>
        <p:blipFill>
          <a:blip r:embed="rId8"/>
          <a:stretch>
            <a:fillRect/>
          </a:stretch>
        </p:blipFill>
        <p:spPr>
          <a:xfrm>
            <a:off x="265988" y="6394098"/>
            <a:ext cx="1943137" cy="371888"/>
          </a:xfrm>
          <a:prstGeom prst="rect">
            <a:avLst/>
          </a:prstGeom>
        </p:spPr>
      </p:pic>
      <p:sp>
        <p:nvSpPr>
          <p:cNvPr id="3" name="Rectangle 2">
            <a:extLst>
              <a:ext uri="{FF2B5EF4-FFF2-40B4-BE49-F238E27FC236}">
                <a16:creationId xmlns:a16="http://schemas.microsoft.com/office/drawing/2014/main" id="{704D5E41-11A7-4A59-801C-20929432BBA8}"/>
              </a:ext>
            </a:extLst>
          </p:cNvPr>
          <p:cNvSpPr/>
          <p:nvPr/>
        </p:nvSpPr>
        <p:spPr>
          <a:xfrm>
            <a:off x="10981005" y="6358387"/>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4019896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solidFill>
                  <a:srgbClr val="0070C0"/>
                </a:solidFill>
                <a:latin typeface="Century Gothic" panose="020B0502020202020204" pitchFamily="34" charset="0"/>
              </a:rPr>
              <a:t>ОПРЕДЕЛЯНЕ НА СТЕПЕН НА РИСКА</a:t>
            </a:r>
          </a:p>
        </p:txBody>
      </p:sp>
      <p:sp>
        <p:nvSpPr>
          <p:cNvPr id="3" name="Content Placeholder 2"/>
          <p:cNvSpPr>
            <a:spLocks noGrp="1"/>
          </p:cNvSpPr>
          <p:nvPr>
            <p:ph idx="1"/>
          </p:nvPr>
        </p:nvSpPr>
        <p:spPr/>
        <p:txBody>
          <a:bodyPr/>
          <a:lstStyle/>
          <a:p>
            <a:pPr lvl="8"/>
            <a:r>
              <a:rPr lang="bg-BG" sz="2400" b="1" dirty="0">
                <a:solidFill>
                  <a:srgbClr val="0070C0"/>
                </a:solidFill>
              </a:rPr>
              <a:t>Степен на риска = тежест </a:t>
            </a:r>
            <a:r>
              <a:rPr lang="bg-BG" sz="2400" dirty="0">
                <a:solidFill>
                  <a:srgbClr val="0070C0"/>
                </a:solidFill>
              </a:rPr>
              <a:t>х</a:t>
            </a:r>
            <a:r>
              <a:rPr lang="bg-BG" sz="2400" b="1" dirty="0">
                <a:solidFill>
                  <a:srgbClr val="0070C0"/>
                </a:solidFill>
              </a:rPr>
              <a:t> вероятност </a:t>
            </a:r>
            <a:r>
              <a:rPr lang="bg-BG" sz="2400" dirty="0">
                <a:solidFill>
                  <a:srgbClr val="0070C0"/>
                </a:solidFill>
              </a:rPr>
              <a:t>х</a:t>
            </a:r>
            <a:r>
              <a:rPr lang="bg-BG" sz="2400" b="1" dirty="0">
                <a:solidFill>
                  <a:srgbClr val="0070C0"/>
                </a:solidFill>
              </a:rPr>
              <a:t> уязвимост</a:t>
            </a:r>
            <a:endParaRPr lang="bg-BG" sz="2400" dirty="0">
              <a:solidFill>
                <a:srgbClr val="0070C0"/>
              </a:solidFill>
            </a:endParaRPr>
          </a:p>
          <a:p>
            <a:pPr marL="0" indent="0">
              <a:buNone/>
            </a:pPr>
            <a:r>
              <a:rPr lang="ru-RU" dirty="0"/>
              <a:t>Целта на степенуването на риска е да се определят нивата на рисковете и да се предприемат подходящи действия. Определянето на степента на риска по скалата от 1 до 27, както следва:</a:t>
            </a:r>
          </a:p>
          <a:p>
            <a:pPr marL="0" indent="0">
              <a:buNone/>
            </a:pPr>
            <a:endParaRPr lang="bg-BG" dirty="0"/>
          </a:p>
        </p:txBody>
      </p:sp>
      <p:graphicFrame>
        <p:nvGraphicFramePr>
          <p:cNvPr id="4" name="Table 3"/>
          <p:cNvGraphicFramePr>
            <a:graphicFrameLocks noGrp="1"/>
          </p:cNvGraphicFramePr>
          <p:nvPr>
            <p:extLst>
              <p:ext uri="{D42A27DB-BD31-4B8C-83A1-F6EECF244321}">
                <p14:modId xmlns:p14="http://schemas.microsoft.com/office/powerpoint/2010/main" val="3343475280"/>
              </p:ext>
            </p:extLst>
          </p:nvPr>
        </p:nvGraphicFramePr>
        <p:xfrm>
          <a:off x="941687" y="3498258"/>
          <a:ext cx="10058400" cy="2370836"/>
        </p:xfrm>
        <a:graphic>
          <a:graphicData uri="http://schemas.openxmlformats.org/drawingml/2006/table">
            <a:tbl>
              <a:tblPr>
                <a:tableStyleId>{5C22544A-7EE6-4342-B048-85BDC9FD1C3A}</a:tableStyleId>
              </a:tblPr>
              <a:tblGrid>
                <a:gridCol w="1225113">
                  <a:extLst>
                    <a:ext uri="{9D8B030D-6E8A-4147-A177-3AD203B41FA5}">
                      <a16:colId xmlns:a16="http://schemas.microsoft.com/office/drawing/2014/main" val="1054179679"/>
                    </a:ext>
                  </a:extLst>
                </a:gridCol>
                <a:gridCol w="1736080">
                  <a:extLst>
                    <a:ext uri="{9D8B030D-6E8A-4147-A177-3AD203B41FA5}">
                      <a16:colId xmlns:a16="http://schemas.microsoft.com/office/drawing/2014/main" val="2759331435"/>
                    </a:ext>
                  </a:extLst>
                </a:gridCol>
                <a:gridCol w="7097207">
                  <a:extLst>
                    <a:ext uri="{9D8B030D-6E8A-4147-A177-3AD203B41FA5}">
                      <a16:colId xmlns:a16="http://schemas.microsoft.com/office/drawing/2014/main" val="2306508316"/>
                    </a:ext>
                  </a:extLst>
                </a:gridCol>
              </a:tblGrid>
              <a:tr h="324485">
                <a:tc>
                  <a:txBody>
                    <a:bodyPr/>
                    <a:lstStyle/>
                    <a:p>
                      <a:pPr algn="ctr">
                        <a:lnSpc>
                          <a:spcPct val="115000"/>
                        </a:lnSpc>
                        <a:spcBef>
                          <a:spcPts val="300"/>
                        </a:spcBef>
                        <a:spcAft>
                          <a:spcPts val="300"/>
                        </a:spcAft>
                      </a:pPr>
                      <a:r>
                        <a:rPr lang="bg-BG" sz="1200">
                          <a:effectLst/>
                        </a:rPr>
                        <a:t>Степен на риска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a:effectLst/>
                        </a:rPr>
                        <a:t>Ниво на риска</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Bef>
                          <a:spcPts val="300"/>
                        </a:spcBef>
                        <a:spcAft>
                          <a:spcPts val="300"/>
                        </a:spcAft>
                      </a:pPr>
                      <a:r>
                        <a:rPr lang="bg-BG" sz="1200" dirty="0">
                          <a:effectLst/>
                        </a:rPr>
                        <a:t>Дейности</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22848499"/>
                  </a:ext>
                </a:extLst>
              </a:tr>
              <a:tr h="0">
                <a:tc>
                  <a:txBody>
                    <a:bodyPr/>
                    <a:lstStyle/>
                    <a:p>
                      <a:pPr algn="ctr">
                        <a:lnSpc>
                          <a:spcPct val="115000"/>
                        </a:lnSpc>
                        <a:spcAft>
                          <a:spcPts val="300"/>
                        </a:spcAft>
                      </a:pPr>
                      <a:r>
                        <a:rPr lang="bg-BG" sz="1200" dirty="0">
                          <a:effectLst/>
                        </a:rPr>
                        <a:t>1-5</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bg-BG" sz="1200">
                          <a:effectLst/>
                        </a:rPr>
                        <a:t>Ниско</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dirty="0">
                          <a:effectLst/>
                        </a:rPr>
                        <a:t>Изисква наблюдение.</a:t>
                      </a:r>
                      <a:endParaRPr lang="bg-BG" sz="1100" dirty="0">
                        <a:effectLst/>
                      </a:endParaRPr>
                    </a:p>
                    <a:p>
                      <a:pPr>
                        <a:lnSpc>
                          <a:spcPct val="115000"/>
                        </a:lnSpc>
                        <a:spcAft>
                          <a:spcPts val="300"/>
                        </a:spcAft>
                      </a:pPr>
                      <a:r>
                        <a:rPr lang="bg-BG" sz="1200" dirty="0">
                          <a:effectLst/>
                        </a:rPr>
                        <a:t>Могат да се предприемат действия за намаляване на риска и това може да бъде от нисък приоритет във връзка с други по-неотложни рискове.</a:t>
                      </a:r>
                      <a:endParaRPr lang="bg-BG" sz="1100" dirty="0">
                        <a:effectLst/>
                      </a:endParaRPr>
                    </a:p>
                    <a:p>
                      <a:pPr>
                        <a:lnSpc>
                          <a:spcPct val="115000"/>
                        </a:lnSpc>
                        <a:spcAft>
                          <a:spcPts val="300"/>
                        </a:spcAft>
                      </a:pPr>
                      <a:r>
                        <a:rPr lang="bg-BG" sz="1200" dirty="0">
                          <a:effectLst/>
                        </a:rPr>
                        <a:t>Времето, усилията и стойността трябва да бъдат пропорционални на риска.</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998060461"/>
                  </a:ext>
                </a:extLst>
              </a:tr>
              <a:tr h="405130">
                <a:tc>
                  <a:txBody>
                    <a:bodyPr/>
                    <a:lstStyle/>
                    <a:p>
                      <a:pPr algn="ctr">
                        <a:lnSpc>
                          <a:spcPct val="115000"/>
                        </a:lnSpc>
                        <a:spcAft>
                          <a:spcPts val="300"/>
                        </a:spcAft>
                      </a:pPr>
                      <a:r>
                        <a:rPr lang="bg-BG" sz="1200">
                          <a:effectLst/>
                        </a:rPr>
                        <a:t>6-12</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15000"/>
                        </a:lnSpc>
                        <a:spcAft>
                          <a:spcPts val="300"/>
                        </a:spcAft>
                      </a:pPr>
                      <a:r>
                        <a:rPr lang="bg-BG" sz="1200" dirty="0">
                          <a:effectLst/>
                        </a:rPr>
                        <a:t>Средно</a:t>
                      </a:r>
                      <a:endParaRPr lang="bg-BG"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a:effectLst/>
                        </a:rPr>
                        <a:t>Могат да се предприемат действия за контролиране на риска, но не е задължително.</a:t>
                      </a:r>
                      <a:endParaRPr lang="bg-BG" sz="1100">
                        <a:effectLst/>
                      </a:endParaRPr>
                    </a:p>
                    <a:p>
                      <a:pPr>
                        <a:lnSpc>
                          <a:spcPct val="115000"/>
                        </a:lnSpc>
                        <a:spcAft>
                          <a:spcPts val="300"/>
                        </a:spcAft>
                      </a:pPr>
                      <a:r>
                        <a:rPr lang="bg-BG" sz="1200">
                          <a:effectLst/>
                        </a:rPr>
                        <a:t>Необходими са временни мерки в кратък период.</a:t>
                      </a:r>
                      <a:endParaRPr lang="bg-BG" sz="1100">
                        <a:effectLst/>
                      </a:endParaRPr>
                    </a:p>
                    <a:p>
                      <a:pPr>
                        <a:lnSpc>
                          <a:spcPct val="115000"/>
                        </a:lnSpc>
                        <a:spcAft>
                          <a:spcPts val="300"/>
                        </a:spcAft>
                      </a:pPr>
                      <a:r>
                        <a:rPr lang="bg-BG" sz="1200">
                          <a:effectLst/>
                        </a:rPr>
                        <a:t>Рискът подлежи на задължителен мониторинг.</a:t>
                      </a:r>
                      <a:endParaRPr lang="bg-BG"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02992348"/>
                  </a:ext>
                </a:extLst>
              </a:tr>
              <a:tr h="0">
                <a:tc>
                  <a:txBody>
                    <a:bodyPr/>
                    <a:lstStyle/>
                    <a:p>
                      <a:pPr algn="ctr">
                        <a:lnSpc>
                          <a:spcPct val="115000"/>
                        </a:lnSpc>
                        <a:spcAft>
                          <a:spcPts val="300"/>
                        </a:spcAft>
                      </a:pPr>
                      <a:r>
                        <a:rPr lang="bg-BG" sz="1200" dirty="0">
                          <a:solidFill>
                            <a:srgbClr val="00B0F0"/>
                          </a:solidFill>
                          <a:effectLst/>
                        </a:rPr>
                        <a:t>13-27</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300"/>
                        </a:spcAft>
                        <a:tabLst>
                          <a:tab pos="2986405" algn="ctr"/>
                          <a:tab pos="5972810" algn="r"/>
                        </a:tabLst>
                      </a:pPr>
                      <a:r>
                        <a:rPr lang="bg-BG" sz="1200" dirty="0">
                          <a:solidFill>
                            <a:srgbClr val="00B0F0"/>
                          </a:solidFill>
                          <a:effectLst/>
                        </a:rPr>
                        <a:t>Високо</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15000"/>
                        </a:lnSpc>
                        <a:spcAft>
                          <a:spcPts val="300"/>
                        </a:spcAft>
                      </a:pPr>
                      <a:r>
                        <a:rPr lang="bg-BG" sz="1200" dirty="0">
                          <a:solidFill>
                            <a:srgbClr val="00B0F0"/>
                          </a:solidFill>
                          <a:effectLst/>
                        </a:rPr>
                        <a:t>Необходимо е да се предприемат незабавни мерки за контрол на риска.</a:t>
                      </a:r>
                      <a:endParaRPr lang="bg-BG" sz="1100" dirty="0">
                        <a:solidFill>
                          <a:srgbClr val="00B0F0"/>
                        </a:solidFill>
                        <a:effectLst/>
                      </a:endParaRPr>
                    </a:p>
                    <a:p>
                      <a:pPr>
                        <a:lnSpc>
                          <a:spcPct val="115000"/>
                        </a:lnSpc>
                        <a:spcAft>
                          <a:spcPts val="300"/>
                        </a:spcAft>
                      </a:pPr>
                      <a:r>
                        <a:rPr lang="bg-BG" sz="1200" dirty="0">
                          <a:solidFill>
                            <a:srgbClr val="00B0F0"/>
                          </a:solidFill>
                          <a:effectLst/>
                        </a:rPr>
                        <a:t>Недопустим риск, изисква спиране на дейността (процеса) до ограничаване на риска.</a:t>
                      </a:r>
                      <a:endParaRPr lang="bg-BG" sz="1100" dirty="0">
                        <a:solidFill>
                          <a:srgbClr val="00B0F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36596180"/>
                  </a:ext>
                </a:extLst>
              </a:tr>
            </a:tbl>
          </a:graphicData>
        </a:graphic>
      </p:graphicFrame>
      <p:pic>
        <p:nvPicPr>
          <p:cNvPr id="5" name="Picture 4"/>
          <p:cNvPicPr>
            <a:picLocks noChangeAspect="1"/>
          </p:cNvPicPr>
          <p:nvPr/>
        </p:nvPicPr>
        <p:blipFill>
          <a:blip r:embed="rId2"/>
          <a:stretch>
            <a:fillRect/>
          </a:stretch>
        </p:blipFill>
        <p:spPr>
          <a:xfrm>
            <a:off x="273637" y="6311900"/>
            <a:ext cx="1814108" cy="371888"/>
          </a:xfrm>
          <a:prstGeom prst="rect">
            <a:avLst/>
          </a:prstGeom>
        </p:spPr>
      </p:pic>
      <p:sp>
        <p:nvSpPr>
          <p:cNvPr id="7" name="Rectangle 6">
            <a:extLst>
              <a:ext uri="{FF2B5EF4-FFF2-40B4-BE49-F238E27FC236}">
                <a16:creationId xmlns:a16="http://schemas.microsoft.com/office/drawing/2014/main" id="{A18F04C0-29F4-41B2-8124-B8FF7B992DE1}"/>
              </a:ext>
            </a:extLst>
          </p:cNvPr>
          <p:cNvSpPr/>
          <p:nvPr/>
        </p:nvSpPr>
        <p:spPr>
          <a:xfrm>
            <a:off x="11210156" y="6345072"/>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130662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barn(inVertical)">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1" presetClass="entr" presetSubtype="8"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8)">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299335765"/>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Content Placeholder 2"/>
          <p:cNvSpPr>
            <a:spLocks noGrp="1"/>
          </p:cNvSpPr>
          <p:nvPr>
            <p:ph idx="1"/>
          </p:nvPr>
        </p:nvSpPr>
        <p:spPr/>
        <p:txBody>
          <a:bodyPr>
            <a:normAutofit/>
          </a:bodyPr>
          <a:lstStyle/>
          <a:p>
            <a:pPr lvl="2"/>
            <a:r>
              <a:rPr lang="bg-BG" sz="2800" dirty="0">
                <a:solidFill>
                  <a:srgbClr val="FF0000"/>
                </a:solidFill>
              </a:rPr>
              <a:t>Определянето на контролни мерки се извършва текущо и има за цел да намали нивото на идентифицирания риск, който може да въздейства върху:</a:t>
            </a:r>
          </a:p>
          <a:p>
            <a:pPr lvl="0">
              <a:buFont typeface="Wingdings" panose="05000000000000000000" pitchFamily="2" charset="2"/>
              <a:buChar char="Ø"/>
            </a:pPr>
            <a:r>
              <a:rPr lang="bg-BG" dirty="0"/>
              <a:t>Безопасност на служители/клиенти;</a:t>
            </a:r>
            <a:endParaRPr lang="bg-BG" sz="1800" dirty="0"/>
          </a:p>
          <a:p>
            <a:pPr lvl="0">
              <a:buFont typeface="Wingdings" panose="05000000000000000000" pitchFamily="2" charset="2"/>
              <a:buChar char="Ø"/>
            </a:pPr>
            <a:r>
              <a:rPr lang="bg-BG" dirty="0"/>
              <a:t>Качество на продукта;</a:t>
            </a:r>
            <a:endParaRPr lang="bg-BG" sz="1800" dirty="0"/>
          </a:p>
          <a:p>
            <a:pPr lvl="0">
              <a:buFont typeface="Wingdings" panose="05000000000000000000" pitchFamily="2" charset="2"/>
              <a:buChar char="Ø"/>
            </a:pPr>
            <a:r>
              <a:rPr lang="bg-BG" dirty="0"/>
              <a:t>Бизнес интереси;</a:t>
            </a:r>
            <a:endParaRPr lang="bg-BG" sz="1800" dirty="0"/>
          </a:p>
          <a:p>
            <a:pPr lvl="0">
              <a:buFont typeface="Wingdings" panose="05000000000000000000" pitchFamily="2" charset="2"/>
              <a:buChar char="Ø"/>
            </a:pPr>
            <a:r>
              <a:rPr lang="bg-BG" dirty="0"/>
              <a:t>Съответствие;</a:t>
            </a:r>
            <a:endParaRPr lang="bg-BG" sz="1800" dirty="0"/>
          </a:p>
          <a:p>
            <a:pPr lvl="0">
              <a:buFont typeface="Wingdings" panose="05000000000000000000" pitchFamily="2" charset="2"/>
              <a:buChar char="Ø"/>
            </a:pPr>
            <a:r>
              <a:rPr lang="bg-BG" dirty="0"/>
              <a:t>Околна среда.</a:t>
            </a:r>
          </a:p>
          <a:p>
            <a:pPr marL="0" lvl="0" indent="0">
              <a:buNone/>
            </a:pPr>
            <a:r>
              <a:rPr lang="bg-BG" sz="1800" dirty="0"/>
              <a:t>                                                                </a:t>
            </a:r>
          </a:p>
          <a:p>
            <a:endParaRPr lang="bg-BG" dirty="0"/>
          </a:p>
        </p:txBody>
      </p:sp>
      <p:pic>
        <p:nvPicPr>
          <p:cNvPr id="4" name="Picture 3"/>
          <p:cNvPicPr>
            <a:picLocks noChangeAspect="1"/>
          </p:cNvPicPr>
          <p:nvPr/>
        </p:nvPicPr>
        <p:blipFill>
          <a:blip r:embed="rId7"/>
          <a:stretch>
            <a:fillRect/>
          </a:stretch>
        </p:blipFill>
        <p:spPr>
          <a:xfrm>
            <a:off x="289820" y="6265228"/>
            <a:ext cx="1919305" cy="371888"/>
          </a:xfrm>
          <a:prstGeom prst="rect">
            <a:avLst/>
          </a:prstGeom>
        </p:spPr>
      </p:pic>
      <p:sp>
        <p:nvSpPr>
          <p:cNvPr id="2" name="Rectangle 1">
            <a:extLst>
              <a:ext uri="{FF2B5EF4-FFF2-40B4-BE49-F238E27FC236}">
                <a16:creationId xmlns:a16="http://schemas.microsoft.com/office/drawing/2014/main" id="{E75D9606-DDA4-447C-9C73-C62E3137D293}"/>
              </a:ext>
            </a:extLst>
          </p:cNvPr>
          <p:cNvSpPr/>
          <p:nvPr/>
        </p:nvSpPr>
        <p:spPr>
          <a:xfrm>
            <a:off x="11193973" y="6406584"/>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2722859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4003495254"/>
              </p:ext>
            </p:extLst>
          </p:nvPr>
        </p:nvGraphicFramePr>
        <p:xfrm>
          <a:off x="1097280" y="1509623"/>
          <a:ext cx="10058400" cy="489070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2"/>
          <a:stretch>
            <a:fillRect/>
          </a:stretch>
        </p:blipFill>
        <p:spPr>
          <a:xfrm>
            <a:off x="135560" y="6320811"/>
            <a:ext cx="1717093" cy="371888"/>
          </a:xfrm>
          <a:prstGeom prst="rect">
            <a:avLst/>
          </a:prstGeom>
        </p:spPr>
      </p:pic>
      <p:sp>
        <p:nvSpPr>
          <p:cNvPr id="2" name="Rectangle 1">
            <a:extLst>
              <a:ext uri="{FF2B5EF4-FFF2-40B4-BE49-F238E27FC236}">
                <a16:creationId xmlns:a16="http://schemas.microsoft.com/office/drawing/2014/main" id="{64BE3D7C-A7F6-43A2-9BB5-12786A6259BC}"/>
              </a:ext>
            </a:extLst>
          </p:cNvPr>
          <p:cNvSpPr/>
          <p:nvPr/>
        </p:nvSpPr>
        <p:spPr>
          <a:xfrm>
            <a:off x="11094720" y="6320811"/>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2103115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graphicEl>
                                              <a:dgm id="{54876222-08CF-45F3-814D-EBC28D61FA2F}"/>
                                            </p:graphicEl>
                                          </p:spTgt>
                                        </p:tgtEl>
                                        <p:attrNameLst>
                                          <p:attrName>style.visibility</p:attrName>
                                        </p:attrNameLst>
                                      </p:cBhvr>
                                      <p:to>
                                        <p:strVal val="visible"/>
                                      </p:to>
                                    </p:set>
                                    <p:animEffect transition="in" filter="fade">
                                      <p:cBhvr>
                                        <p:cTn id="7" dur="1000"/>
                                        <p:tgtEl>
                                          <p:spTgt spid="7">
                                            <p:graphicEl>
                                              <a:dgm id="{54876222-08CF-45F3-814D-EBC28D61FA2F}"/>
                                            </p:graphicEl>
                                          </p:spTgt>
                                        </p:tgtEl>
                                      </p:cBhvr>
                                    </p:animEffect>
                                    <p:anim calcmode="lin" valueType="num">
                                      <p:cBhvr>
                                        <p:cTn id="8" dur="1000" fill="hold"/>
                                        <p:tgtEl>
                                          <p:spTgt spid="7">
                                            <p:graphicEl>
                                              <a:dgm id="{54876222-08CF-45F3-814D-EBC28D61FA2F}"/>
                                            </p:graphicEl>
                                          </p:spTgt>
                                        </p:tgtEl>
                                        <p:attrNameLst>
                                          <p:attrName>ppt_x</p:attrName>
                                        </p:attrNameLst>
                                      </p:cBhvr>
                                      <p:tavLst>
                                        <p:tav tm="0">
                                          <p:val>
                                            <p:strVal val="#ppt_x"/>
                                          </p:val>
                                        </p:tav>
                                        <p:tav tm="100000">
                                          <p:val>
                                            <p:strVal val="#ppt_x"/>
                                          </p:val>
                                        </p:tav>
                                      </p:tavLst>
                                    </p:anim>
                                    <p:anim calcmode="lin" valueType="num">
                                      <p:cBhvr>
                                        <p:cTn id="9" dur="1000" fill="hold"/>
                                        <p:tgtEl>
                                          <p:spTgt spid="7">
                                            <p:graphicEl>
                                              <a:dgm id="{54876222-08CF-45F3-814D-EBC28D61FA2F}"/>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graphicEl>
                                              <a:dgm id="{D35F0AD2-6A55-4FFB-A569-0AD717ADDDD4}"/>
                                            </p:graphicEl>
                                          </p:spTgt>
                                        </p:tgtEl>
                                        <p:attrNameLst>
                                          <p:attrName>style.visibility</p:attrName>
                                        </p:attrNameLst>
                                      </p:cBhvr>
                                      <p:to>
                                        <p:strVal val="visible"/>
                                      </p:to>
                                    </p:set>
                                    <p:animEffect transition="in" filter="fade">
                                      <p:cBhvr>
                                        <p:cTn id="14" dur="1000"/>
                                        <p:tgtEl>
                                          <p:spTgt spid="7">
                                            <p:graphicEl>
                                              <a:dgm id="{D35F0AD2-6A55-4FFB-A569-0AD717ADDDD4}"/>
                                            </p:graphicEl>
                                          </p:spTgt>
                                        </p:tgtEl>
                                      </p:cBhvr>
                                    </p:animEffect>
                                    <p:anim calcmode="lin" valueType="num">
                                      <p:cBhvr>
                                        <p:cTn id="15" dur="1000" fill="hold"/>
                                        <p:tgtEl>
                                          <p:spTgt spid="7">
                                            <p:graphicEl>
                                              <a:dgm id="{D35F0AD2-6A55-4FFB-A569-0AD717ADDDD4}"/>
                                            </p:graphicEl>
                                          </p:spTgt>
                                        </p:tgtEl>
                                        <p:attrNameLst>
                                          <p:attrName>ppt_x</p:attrName>
                                        </p:attrNameLst>
                                      </p:cBhvr>
                                      <p:tavLst>
                                        <p:tav tm="0">
                                          <p:val>
                                            <p:strVal val="#ppt_x"/>
                                          </p:val>
                                        </p:tav>
                                        <p:tav tm="100000">
                                          <p:val>
                                            <p:strVal val="#ppt_x"/>
                                          </p:val>
                                        </p:tav>
                                      </p:tavLst>
                                    </p:anim>
                                    <p:anim calcmode="lin" valueType="num">
                                      <p:cBhvr>
                                        <p:cTn id="16" dur="1000" fill="hold"/>
                                        <p:tgtEl>
                                          <p:spTgt spid="7">
                                            <p:graphicEl>
                                              <a:dgm id="{D35F0AD2-6A55-4FFB-A569-0AD717ADDDD4}"/>
                                            </p:graphic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7">
                                            <p:graphicEl>
                                              <a:dgm id="{7A6661A1-5B1A-4E6C-B1EE-7A18829BF4A9}"/>
                                            </p:graphicEl>
                                          </p:spTgt>
                                        </p:tgtEl>
                                        <p:attrNameLst>
                                          <p:attrName>style.visibility</p:attrName>
                                        </p:attrNameLst>
                                      </p:cBhvr>
                                      <p:to>
                                        <p:strVal val="visible"/>
                                      </p:to>
                                    </p:set>
                                    <p:animEffect transition="in" filter="fade">
                                      <p:cBhvr>
                                        <p:cTn id="19" dur="1000"/>
                                        <p:tgtEl>
                                          <p:spTgt spid="7">
                                            <p:graphicEl>
                                              <a:dgm id="{7A6661A1-5B1A-4E6C-B1EE-7A18829BF4A9}"/>
                                            </p:graphicEl>
                                          </p:spTgt>
                                        </p:tgtEl>
                                      </p:cBhvr>
                                    </p:animEffect>
                                    <p:anim calcmode="lin" valueType="num">
                                      <p:cBhvr>
                                        <p:cTn id="20" dur="1000" fill="hold"/>
                                        <p:tgtEl>
                                          <p:spTgt spid="7">
                                            <p:graphicEl>
                                              <a:dgm id="{7A6661A1-5B1A-4E6C-B1EE-7A18829BF4A9}"/>
                                            </p:graphicEl>
                                          </p:spTgt>
                                        </p:tgtEl>
                                        <p:attrNameLst>
                                          <p:attrName>ppt_x</p:attrName>
                                        </p:attrNameLst>
                                      </p:cBhvr>
                                      <p:tavLst>
                                        <p:tav tm="0">
                                          <p:val>
                                            <p:strVal val="#ppt_x"/>
                                          </p:val>
                                        </p:tav>
                                        <p:tav tm="100000">
                                          <p:val>
                                            <p:strVal val="#ppt_x"/>
                                          </p:val>
                                        </p:tav>
                                      </p:tavLst>
                                    </p:anim>
                                    <p:anim calcmode="lin" valueType="num">
                                      <p:cBhvr>
                                        <p:cTn id="21" dur="1000" fill="hold"/>
                                        <p:tgtEl>
                                          <p:spTgt spid="7">
                                            <p:graphicEl>
                                              <a:dgm id="{7A6661A1-5B1A-4E6C-B1EE-7A18829BF4A9}"/>
                                            </p:graphic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7">
                                            <p:graphicEl>
                                              <a:dgm id="{7D321251-7FBC-4FCD-9116-6031637DC900}"/>
                                            </p:graphicEl>
                                          </p:spTgt>
                                        </p:tgtEl>
                                        <p:attrNameLst>
                                          <p:attrName>style.visibility</p:attrName>
                                        </p:attrNameLst>
                                      </p:cBhvr>
                                      <p:to>
                                        <p:strVal val="visible"/>
                                      </p:to>
                                    </p:set>
                                    <p:animEffect transition="in" filter="fade">
                                      <p:cBhvr>
                                        <p:cTn id="26" dur="1000"/>
                                        <p:tgtEl>
                                          <p:spTgt spid="7">
                                            <p:graphicEl>
                                              <a:dgm id="{7D321251-7FBC-4FCD-9116-6031637DC900}"/>
                                            </p:graphicEl>
                                          </p:spTgt>
                                        </p:tgtEl>
                                      </p:cBhvr>
                                    </p:animEffect>
                                    <p:anim calcmode="lin" valueType="num">
                                      <p:cBhvr>
                                        <p:cTn id="27" dur="1000" fill="hold"/>
                                        <p:tgtEl>
                                          <p:spTgt spid="7">
                                            <p:graphicEl>
                                              <a:dgm id="{7D321251-7FBC-4FCD-9116-6031637DC900}"/>
                                            </p:graphicEl>
                                          </p:spTgt>
                                        </p:tgtEl>
                                        <p:attrNameLst>
                                          <p:attrName>ppt_x</p:attrName>
                                        </p:attrNameLst>
                                      </p:cBhvr>
                                      <p:tavLst>
                                        <p:tav tm="0">
                                          <p:val>
                                            <p:strVal val="#ppt_x"/>
                                          </p:val>
                                        </p:tav>
                                        <p:tav tm="100000">
                                          <p:val>
                                            <p:strVal val="#ppt_x"/>
                                          </p:val>
                                        </p:tav>
                                      </p:tavLst>
                                    </p:anim>
                                    <p:anim calcmode="lin" valueType="num">
                                      <p:cBhvr>
                                        <p:cTn id="28" dur="1000" fill="hold"/>
                                        <p:tgtEl>
                                          <p:spTgt spid="7">
                                            <p:graphicEl>
                                              <a:dgm id="{7D321251-7FBC-4FCD-9116-6031637DC900}"/>
                                            </p:graphic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7">
                                            <p:graphicEl>
                                              <a:dgm id="{4C70F6F4-F825-4201-870A-23BA34A94FE6}"/>
                                            </p:graphicEl>
                                          </p:spTgt>
                                        </p:tgtEl>
                                        <p:attrNameLst>
                                          <p:attrName>style.visibility</p:attrName>
                                        </p:attrNameLst>
                                      </p:cBhvr>
                                      <p:to>
                                        <p:strVal val="visible"/>
                                      </p:to>
                                    </p:set>
                                    <p:animEffect transition="in" filter="fade">
                                      <p:cBhvr>
                                        <p:cTn id="31" dur="1000"/>
                                        <p:tgtEl>
                                          <p:spTgt spid="7">
                                            <p:graphicEl>
                                              <a:dgm id="{4C70F6F4-F825-4201-870A-23BA34A94FE6}"/>
                                            </p:graphicEl>
                                          </p:spTgt>
                                        </p:tgtEl>
                                      </p:cBhvr>
                                    </p:animEffect>
                                    <p:anim calcmode="lin" valueType="num">
                                      <p:cBhvr>
                                        <p:cTn id="32" dur="1000" fill="hold"/>
                                        <p:tgtEl>
                                          <p:spTgt spid="7">
                                            <p:graphicEl>
                                              <a:dgm id="{4C70F6F4-F825-4201-870A-23BA34A94FE6}"/>
                                            </p:graphicEl>
                                          </p:spTgt>
                                        </p:tgtEl>
                                        <p:attrNameLst>
                                          <p:attrName>ppt_x</p:attrName>
                                        </p:attrNameLst>
                                      </p:cBhvr>
                                      <p:tavLst>
                                        <p:tav tm="0">
                                          <p:val>
                                            <p:strVal val="#ppt_x"/>
                                          </p:val>
                                        </p:tav>
                                        <p:tav tm="100000">
                                          <p:val>
                                            <p:strVal val="#ppt_x"/>
                                          </p:val>
                                        </p:tav>
                                      </p:tavLst>
                                    </p:anim>
                                    <p:anim calcmode="lin" valueType="num">
                                      <p:cBhvr>
                                        <p:cTn id="33" dur="1000" fill="hold"/>
                                        <p:tgtEl>
                                          <p:spTgt spid="7">
                                            <p:graphicEl>
                                              <a:dgm id="{4C70F6F4-F825-4201-870A-23BA34A94FE6}"/>
                                            </p:graphic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7">
                                            <p:graphicEl>
                                              <a:dgm id="{02C74B26-931F-4155-8DBC-F8DDFBFDBC04}"/>
                                            </p:graphicEl>
                                          </p:spTgt>
                                        </p:tgtEl>
                                        <p:attrNameLst>
                                          <p:attrName>style.visibility</p:attrName>
                                        </p:attrNameLst>
                                      </p:cBhvr>
                                      <p:to>
                                        <p:strVal val="visible"/>
                                      </p:to>
                                    </p:set>
                                    <p:animEffect transition="in" filter="fade">
                                      <p:cBhvr>
                                        <p:cTn id="38" dur="1000"/>
                                        <p:tgtEl>
                                          <p:spTgt spid="7">
                                            <p:graphicEl>
                                              <a:dgm id="{02C74B26-931F-4155-8DBC-F8DDFBFDBC04}"/>
                                            </p:graphicEl>
                                          </p:spTgt>
                                        </p:tgtEl>
                                      </p:cBhvr>
                                    </p:animEffect>
                                    <p:anim calcmode="lin" valueType="num">
                                      <p:cBhvr>
                                        <p:cTn id="39" dur="1000" fill="hold"/>
                                        <p:tgtEl>
                                          <p:spTgt spid="7">
                                            <p:graphicEl>
                                              <a:dgm id="{02C74B26-931F-4155-8DBC-F8DDFBFDBC04}"/>
                                            </p:graphicEl>
                                          </p:spTgt>
                                        </p:tgtEl>
                                        <p:attrNameLst>
                                          <p:attrName>ppt_x</p:attrName>
                                        </p:attrNameLst>
                                      </p:cBhvr>
                                      <p:tavLst>
                                        <p:tav tm="0">
                                          <p:val>
                                            <p:strVal val="#ppt_x"/>
                                          </p:val>
                                        </p:tav>
                                        <p:tav tm="100000">
                                          <p:val>
                                            <p:strVal val="#ppt_x"/>
                                          </p:val>
                                        </p:tav>
                                      </p:tavLst>
                                    </p:anim>
                                    <p:anim calcmode="lin" valueType="num">
                                      <p:cBhvr>
                                        <p:cTn id="40" dur="1000" fill="hold"/>
                                        <p:tgtEl>
                                          <p:spTgt spid="7">
                                            <p:graphicEl>
                                              <a:dgm id="{02C74B26-931F-4155-8DBC-F8DDFBFDBC04}"/>
                                            </p:graphic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7">
                                            <p:graphicEl>
                                              <a:dgm id="{74673474-B60A-48BF-8989-73E284880E7D}"/>
                                            </p:graphicEl>
                                          </p:spTgt>
                                        </p:tgtEl>
                                        <p:attrNameLst>
                                          <p:attrName>style.visibility</p:attrName>
                                        </p:attrNameLst>
                                      </p:cBhvr>
                                      <p:to>
                                        <p:strVal val="visible"/>
                                      </p:to>
                                    </p:set>
                                    <p:animEffect transition="in" filter="fade">
                                      <p:cBhvr>
                                        <p:cTn id="43" dur="1000"/>
                                        <p:tgtEl>
                                          <p:spTgt spid="7">
                                            <p:graphicEl>
                                              <a:dgm id="{74673474-B60A-48BF-8989-73E284880E7D}"/>
                                            </p:graphicEl>
                                          </p:spTgt>
                                        </p:tgtEl>
                                      </p:cBhvr>
                                    </p:animEffect>
                                    <p:anim calcmode="lin" valueType="num">
                                      <p:cBhvr>
                                        <p:cTn id="44" dur="1000" fill="hold"/>
                                        <p:tgtEl>
                                          <p:spTgt spid="7">
                                            <p:graphicEl>
                                              <a:dgm id="{74673474-B60A-48BF-8989-73E284880E7D}"/>
                                            </p:graphicEl>
                                          </p:spTgt>
                                        </p:tgtEl>
                                        <p:attrNameLst>
                                          <p:attrName>ppt_x</p:attrName>
                                        </p:attrNameLst>
                                      </p:cBhvr>
                                      <p:tavLst>
                                        <p:tav tm="0">
                                          <p:val>
                                            <p:strVal val="#ppt_x"/>
                                          </p:val>
                                        </p:tav>
                                        <p:tav tm="100000">
                                          <p:val>
                                            <p:strVal val="#ppt_x"/>
                                          </p:val>
                                        </p:tav>
                                      </p:tavLst>
                                    </p:anim>
                                    <p:anim calcmode="lin" valueType="num">
                                      <p:cBhvr>
                                        <p:cTn id="45" dur="1000" fill="hold"/>
                                        <p:tgtEl>
                                          <p:spTgt spid="7">
                                            <p:graphicEl>
                                              <a:dgm id="{74673474-B60A-48BF-8989-73E284880E7D}"/>
                                            </p:graphic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graphicEl>
                                              <a:dgm id="{9D5FF0B1-8B88-4224-B48A-7D44BA48ED85}"/>
                                            </p:graphicEl>
                                          </p:spTgt>
                                        </p:tgtEl>
                                        <p:attrNameLst>
                                          <p:attrName>style.visibility</p:attrName>
                                        </p:attrNameLst>
                                      </p:cBhvr>
                                      <p:to>
                                        <p:strVal val="visible"/>
                                      </p:to>
                                    </p:set>
                                    <p:animEffect transition="in" filter="fade">
                                      <p:cBhvr>
                                        <p:cTn id="50" dur="1000"/>
                                        <p:tgtEl>
                                          <p:spTgt spid="7">
                                            <p:graphicEl>
                                              <a:dgm id="{9D5FF0B1-8B88-4224-B48A-7D44BA48ED85}"/>
                                            </p:graphicEl>
                                          </p:spTgt>
                                        </p:tgtEl>
                                      </p:cBhvr>
                                    </p:animEffect>
                                    <p:anim calcmode="lin" valueType="num">
                                      <p:cBhvr>
                                        <p:cTn id="51" dur="1000" fill="hold"/>
                                        <p:tgtEl>
                                          <p:spTgt spid="7">
                                            <p:graphicEl>
                                              <a:dgm id="{9D5FF0B1-8B88-4224-B48A-7D44BA48ED85}"/>
                                            </p:graphicEl>
                                          </p:spTgt>
                                        </p:tgtEl>
                                        <p:attrNameLst>
                                          <p:attrName>ppt_x</p:attrName>
                                        </p:attrNameLst>
                                      </p:cBhvr>
                                      <p:tavLst>
                                        <p:tav tm="0">
                                          <p:val>
                                            <p:strVal val="#ppt_x"/>
                                          </p:val>
                                        </p:tav>
                                        <p:tav tm="100000">
                                          <p:val>
                                            <p:strVal val="#ppt_x"/>
                                          </p:val>
                                        </p:tav>
                                      </p:tavLst>
                                    </p:anim>
                                    <p:anim calcmode="lin" valueType="num">
                                      <p:cBhvr>
                                        <p:cTn id="52" dur="1000" fill="hold"/>
                                        <p:tgtEl>
                                          <p:spTgt spid="7">
                                            <p:graphicEl>
                                              <a:dgm id="{9D5FF0B1-8B88-4224-B48A-7D44BA48ED85}"/>
                                            </p:graphicEl>
                                          </p:spTgt>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7">
                                            <p:graphicEl>
                                              <a:dgm id="{33334A64-786C-4F0F-8949-D1E64F970978}"/>
                                            </p:graphicEl>
                                          </p:spTgt>
                                        </p:tgtEl>
                                        <p:attrNameLst>
                                          <p:attrName>style.visibility</p:attrName>
                                        </p:attrNameLst>
                                      </p:cBhvr>
                                      <p:to>
                                        <p:strVal val="visible"/>
                                      </p:to>
                                    </p:set>
                                    <p:animEffect transition="in" filter="fade">
                                      <p:cBhvr>
                                        <p:cTn id="55" dur="1000"/>
                                        <p:tgtEl>
                                          <p:spTgt spid="7">
                                            <p:graphicEl>
                                              <a:dgm id="{33334A64-786C-4F0F-8949-D1E64F970978}"/>
                                            </p:graphicEl>
                                          </p:spTgt>
                                        </p:tgtEl>
                                      </p:cBhvr>
                                    </p:animEffect>
                                    <p:anim calcmode="lin" valueType="num">
                                      <p:cBhvr>
                                        <p:cTn id="56" dur="1000" fill="hold"/>
                                        <p:tgtEl>
                                          <p:spTgt spid="7">
                                            <p:graphicEl>
                                              <a:dgm id="{33334A64-786C-4F0F-8949-D1E64F970978}"/>
                                            </p:graphicEl>
                                          </p:spTgt>
                                        </p:tgtEl>
                                        <p:attrNameLst>
                                          <p:attrName>ppt_x</p:attrName>
                                        </p:attrNameLst>
                                      </p:cBhvr>
                                      <p:tavLst>
                                        <p:tav tm="0">
                                          <p:val>
                                            <p:strVal val="#ppt_x"/>
                                          </p:val>
                                        </p:tav>
                                        <p:tav tm="100000">
                                          <p:val>
                                            <p:strVal val="#ppt_x"/>
                                          </p:val>
                                        </p:tav>
                                      </p:tavLst>
                                    </p:anim>
                                    <p:anim calcmode="lin" valueType="num">
                                      <p:cBhvr>
                                        <p:cTn id="57" dur="1000" fill="hold"/>
                                        <p:tgtEl>
                                          <p:spTgt spid="7">
                                            <p:graphicEl>
                                              <a:dgm id="{33334A64-786C-4F0F-8949-D1E64F970978}"/>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Content Placeholder 6"/>
          <p:cNvGraphicFramePr>
            <a:graphicFrameLocks noGrp="1"/>
          </p:cNvGraphicFramePr>
          <p:nvPr>
            <p:ph idx="1"/>
            <p:extLst>
              <p:ext uri="{D42A27DB-BD31-4B8C-83A1-F6EECF244321}">
                <p14:modId xmlns:p14="http://schemas.microsoft.com/office/powerpoint/2010/main" val="220040014"/>
              </p:ext>
            </p:extLst>
          </p:nvPr>
        </p:nvGraphicFramePr>
        <p:xfrm>
          <a:off x="942005" y="1737360"/>
          <a:ext cx="10058400" cy="521003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Picture 3"/>
          <p:cNvPicPr>
            <a:picLocks noChangeAspect="1"/>
          </p:cNvPicPr>
          <p:nvPr/>
        </p:nvPicPr>
        <p:blipFill>
          <a:blip r:embed="rId12"/>
          <a:stretch>
            <a:fillRect/>
          </a:stretch>
        </p:blipFill>
        <p:spPr>
          <a:xfrm>
            <a:off x="404481" y="6171440"/>
            <a:ext cx="1702615" cy="371888"/>
          </a:xfrm>
          <a:prstGeom prst="rect">
            <a:avLst/>
          </a:prstGeom>
        </p:spPr>
      </p:pic>
      <p:sp>
        <p:nvSpPr>
          <p:cNvPr id="2" name="Rectangle 1">
            <a:extLst>
              <a:ext uri="{FF2B5EF4-FFF2-40B4-BE49-F238E27FC236}">
                <a16:creationId xmlns:a16="http://schemas.microsoft.com/office/drawing/2014/main" id="{6925D1D8-EF0E-464C-AED9-175DACEE2C90}"/>
              </a:ext>
            </a:extLst>
          </p:cNvPr>
          <p:cNvSpPr/>
          <p:nvPr/>
        </p:nvSpPr>
        <p:spPr>
          <a:xfrm>
            <a:off x="389073" y="5748642"/>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1072223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3FCB8A-CC45-44B7-8C73-55399A26223A}"/>
              </a:ext>
            </a:extLst>
          </p:cNvPr>
          <p:cNvPicPr>
            <a:picLocks noChangeAspect="1"/>
          </p:cNvPicPr>
          <p:nvPr/>
        </p:nvPicPr>
        <p:blipFill>
          <a:blip r:embed="rId2"/>
          <a:stretch>
            <a:fillRect/>
          </a:stretch>
        </p:blipFill>
        <p:spPr>
          <a:xfrm>
            <a:off x="125767" y="1327258"/>
            <a:ext cx="11940466" cy="671651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Content Placeholder 2">
            <a:extLst>
              <a:ext uri="{FF2B5EF4-FFF2-40B4-BE49-F238E27FC236}">
                <a16:creationId xmlns:a16="http://schemas.microsoft.com/office/drawing/2014/main" id="{5357EED4-9920-4453-875C-8F560E1386B5}"/>
              </a:ext>
            </a:extLst>
          </p:cNvPr>
          <p:cNvSpPr>
            <a:spLocks noGrp="1"/>
          </p:cNvSpPr>
          <p:nvPr>
            <p:ph idx="1"/>
          </p:nvPr>
        </p:nvSpPr>
        <p:spPr>
          <a:xfrm>
            <a:off x="838200" y="435006"/>
            <a:ext cx="10515600" cy="5741957"/>
          </a:xfrm>
        </p:spPr>
        <p:txBody>
          <a:bodyPr/>
          <a:lstStyle/>
          <a:p>
            <a:pPr marL="0" indent="0">
              <a:buNone/>
            </a:pPr>
            <a:r>
              <a:rPr lang="ru-RU" sz="1400" b="1" dirty="0" err="1">
                <a:solidFill>
                  <a:schemeClr val="bg2">
                    <a:lumMod val="50000"/>
                  </a:schemeClr>
                </a:solidFill>
              </a:rPr>
              <a:t>Данните</a:t>
            </a:r>
            <a:r>
              <a:rPr lang="ru-RU" sz="1400" b="1" dirty="0">
                <a:solidFill>
                  <a:schemeClr val="bg2">
                    <a:lumMod val="50000"/>
                  </a:schemeClr>
                </a:solidFill>
              </a:rPr>
              <a:t>, </a:t>
            </a:r>
            <a:r>
              <a:rPr lang="ru-RU" sz="1400" b="1" dirty="0" err="1">
                <a:solidFill>
                  <a:schemeClr val="bg2">
                    <a:lumMod val="50000"/>
                  </a:schemeClr>
                </a:solidFill>
              </a:rPr>
              <a:t>информацията</a:t>
            </a:r>
            <a:r>
              <a:rPr lang="ru-RU" sz="1400" b="1" dirty="0">
                <a:solidFill>
                  <a:schemeClr val="bg2">
                    <a:lumMod val="50000"/>
                  </a:schemeClr>
                </a:solidFill>
              </a:rPr>
              <a:t> и </a:t>
            </a:r>
            <a:r>
              <a:rPr lang="ru-RU" sz="1400" b="1" dirty="0" err="1">
                <a:solidFill>
                  <a:schemeClr val="bg2">
                    <a:lumMod val="50000"/>
                  </a:schemeClr>
                </a:solidFill>
              </a:rPr>
              <a:t>проектите</a:t>
            </a:r>
            <a:r>
              <a:rPr lang="ru-RU" sz="1400" b="1" dirty="0">
                <a:solidFill>
                  <a:schemeClr val="bg2">
                    <a:lumMod val="50000"/>
                  </a:schemeClr>
                </a:solidFill>
              </a:rPr>
              <a:t> </a:t>
            </a:r>
            <a:r>
              <a:rPr lang="ru-RU" sz="1400" b="1" dirty="0" err="1">
                <a:solidFill>
                  <a:schemeClr val="bg2">
                    <a:lumMod val="50000"/>
                  </a:schemeClr>
                </a:solidFill>
              </a:rPr>
              <a:t>са</a:t>
            </a:r>
            <a:r>
              <a:rPr lang="ru-RU" sz="1400" b="1" dirty="0">
                <a:solidFill>
                  <a:schemeClr val="bg2">
                    <a:lumMod val="50000"/>
                  </a:schemeClr>
                </a:solidFill>
              </a:rPr>
              <a:t> </a:t>
            </a:r>
            <a:r>
              <a:rPr lang="ru-RU" sz="1400" b="1" dirty="0" err="1">
                <a:solidFill>
                  <a:schemeClr val="bg2">
                    <a:lumMod val="50000"/>
                  </a:schemeClr>
                </a:solidFill>
              </a:rPr>
              <a:t>присъщи</a:t>
            </a:r>
            <a:r>
              <a:rPr lang="ru-RU" sz="1400" b="1" dirty="0">
                <a:solidFill>
                  <a:schemeClr val="bg2">
                    <a:lumMod val="50000"/>
                  </a:schemeClr>
                </a:solidFill>
              </a:rPr>
              <a:t> части от </a:t>
            </a:r>
            <a:r>
              <a:rPr lang="ru-RU" sz="1400" b="1" dirty="0" err="1">
                <a:solidFill>
                  <a:schemeClr val="bg2">
                    <a:lumMod val="50000"/>
                  </a:schemeClr>
                </a:solidFill>
              </a:rPr>
              <a:t>средата</a:t>
            </a:r>
            <a:r>
              <a:rPr lang="ru-RU" sz="1400" b="1" dirty="0">
                <a:solidFill>
                  <a:schemeClr val="bg2">
                    <a:lumMod val="50000"/>
                  </a:schemeClr>
                </a:solidFill>
              </a:rPr>
              <a:t> на </a:t>
            </a:r>
            <a:r>
              <a:rPr lang="ru-RU" sz="1400" b="1" dirty="0" err="1">
                <a:solidFill>
                  <a:schemeClr val="bg2">
                    <a:lumMod val="50000"/>
                  </a:schemeClr>
                </a:solidFill>
              </a:rPr>
              <a:t>компанията</a:t>
            </a:r>
            <a:r>
              <a:rPr lang="ru-RU" sz="1400" b="1" dirty="0">
                <a:solidFill>
                  <a:schemeClr val="bg2">
                    <a:lumMod val="50000"/>
                  </a:schemeClr>
                </a:solidFill>
              </a:rPr>
              <a:t>. </a:t>
            </a:r>
            <a:br>
              <a:rPr lang="ru-RU" sz="1400" dirty="0">
                <a:solidFill>
                  <a:schemeClr val="bg2">
                    <a:lumMod val="50000"/>
                  </a:schemeClr>
                </a:solidFill>
              </a:rPr>
            </a:br>
            <a:r>
              <a:rPr lang="ru-RU" sz="1400" dirty="0" err="1">
                <a:solidFill>
                  <a:schemeClr val="bg2">
                    <a:lumMod val="50000"/>
                  </a:schemeClr>
                </a:solidFill>
              </a:rPr>
              <a:t>Интегрираната</a:t>
            </a:r>
            <a:r>
              <a:rPr lang="ru-RU" sz="1400" dirty="0">
                <a:solidFill>
                  <a:schemeClr val="bg2">
                    <a:lumMod val="50000"/>
                  </a:schemeClr>
                </a:solidFill>
              </a:rPr>
              <a:t> система за управление в СТИНГ АД </a:t>
            </a:r>
            <a:r>
              <a:rPr lang="ru-RU" sz="1400" dirty="0" err="1">
                <a:solidFill>
                  <a:schemeClr val="bg2">
                    <a:lumMod val="50000"/>
                  </a:schemeClr>
                </a:solidFill>
              </a:rPr>
              <a:t>гарантира</a:t>
            </a:r>
            <a:r>
              <a:rPr lang="ru-RU" sz="1400" dirty="0">
                <a:solidFill>
                  <a:schemeClr val="bg2">
                    <a:lumMod val="50000"/>
                  </a:schemeClr>
                </a:solidFill>
              </a:rPr>
              <a:t> ,че независимо дали става </a:t>
            </a:r>
            <a:r>
              <a:rPr lang="ru-RU" sz="1400" dirty="0" err="1">
                <a:solidFill>
                  <a:schemeClr val="bg2">
                    <a:lumMod val="50000"/>
                  </a:schemeClr>
                </a:solidFill>
              </a:rPr>
              <a:t>въпрос</a:t>
            </a:r>
            <a:r>
              <a:rPr lang="ru-RU" sz="1400" dirty="0">
                <a:solidFill>
                  <a:schemeClr val="bg2">
                    <a:lumMod val="50000"/>
                  </a:schemeClr>
                </a:solidFill>
              </a:rPr>
              <a:t> за </a:t>
            </a:r>
            <a:r>
              <a:rPr lang="ru-RU" sz="1400" dirty="0" err="1">
                <a:solidFill>
                  <a:schemeClr val="bg2">
                    <a:lumMod val="50000"/>
                  </a:schemeClr>
                </a:solidFill>
              </a:rPr>
              <a:t>събраните</a:t>
            </a:r>
            <a:r>
              <a:rPr lang="ru-RU" sz="1400" dirty="0">
                <a:solidFill>
                  <a:schemeClr val="bg2">
                    <a:lumMod val="50000"/>
                  </a:schemeClr>
                </a:solidFill>
              </a:rPr>
              <a:t> </a:t>
            </a:r>
            <a:r>
              <a:rPr lang="ru-RU" sz="1400" dirty="0" err="1">
                <a:solidFill>
                  <a:schemeClr val="bg2">
                    <a:lumMod val="50000"/>
                  </a:schemeClr>
                </a:solidFill>
              </a:rPr>
              <a:t>данни</a:t>
            </a:r>
            <a:r>
              <a:rPr lang="ru-RU" sz="1400" dirty="0">
                <a:solidFill>
                  <a:schemeClr val="bg2">
                    <a:lumMod val="50000"/>
                  </a:schemeClr>
                </a:solidFill>
              </a:rPr>
              <a:t>, </a:t>
            </a:r>
            <a:r>
              <a:rPr lang="ru-RU" sz="1400" dirty="0" err="1">
                <a:solidFill>
                  <a:schemeClr val="bg2">
                    <a:lumMod val="50000"/>
                  </a:schemeClr>
                </a:solidFill>
              </a:rPr>
              <a:t>количеството</a:t>
            </a:r>
            <a:r>
              <a:rPr lang="ru-RU" sz="1400" dirty="0">
                <a:solidFill>
                  <a:schemeClr val="bg2">
                    <a:lumMod val="50000"/>
                  </a:schemeClr>
                </a:solidFill>
              </a:rPr>
              <a:t> и </a:t>
            </a:r>
            <a:r>
              <a:rPr lang="ru-RU" sz="1400" dirty="0" err="1">
                <a:solidFill>
                  <a:schemeClr val="bg2">
                    <a:lumMod val="50000"/>
                  </a:schemeClr>
                </a:solidFill>
              </a:rPr>
              <a:t>качеството</a:t>
            </a:r>
            <a:r>
              <a:rPr lang="ru-RU" sz="1400" dirty="0">
                <a:solidFill>
                  <a:schemeClr val="bg2">
                    <a:lumMod val="50000"/>
                  </a:schemeClr>
                </a:solidFill>
              </a:rPr>
              <a:t> на </a:t>
            </a:r>
            <a:r>
              <a:rPr lang="ru-RU" sz="1400" dirty="0" err="1">
                <a:solidFill>
                  <a:schemeClr val="bg2">
                    <a:lumMod val="50000"/>
                  </a:schemeClr>
                </a:solidFill>
              </a:rPr>
              <a:t>информацията</a:t>
            </a:r>
            <a:r>
              <a:rPr lang="ru-RU" sz="1400" dirty="0">
                <a:solidFill>
                  <a:schemeClr val="bg2">
                    <a:lumMod val="50000"/>
                  </a:schemeClr>
                </a:solidFill>
              </a:rPr>
              <a:t>, </a:t>
            </a:r>
            <a:r>
              <a:rPr lang="ru-RU" sz="1400" dirty="0" err="1">
                <a:solidFill>
                  <a:schemeClr val="bg2">
                    <a:lumMod val="50000"/>
                  </a:schemeClr>
                </a:solidFill>
              </a:rPr>
              <a:t>предавана</a:t>
            </a:r>
            <a:r>
              <a:rPr lang="ru-RU" sz="1400" dirty="0">
                <a:solidFill>
                  <a:schemeClr val="bg2">
                    <a:lumMod val="50000"/>
                  </a:schemeClr>
                </a:solidFill>
              </a:rPr>
              <a:t> </a:t>
            </a:r>
            <a:r>
              <a:rPr lang="ru-RU" sz="1400" dirty="0" err="1">
                <a:solidFill>
                  <a:schemeClr val="bg2">
                    <a:lumMod val="50000"/>
                  </a:schemeClr>
                </a:solidFill>
              </a:rPr>
              <a:t>вътрешно</a:t>
            </a:r>
            <a:r>
              <a:rPr lang="ru-RU" sz="1400" dirty="0">
                <a:solidFill>
                  <a:schemeClr val="bg2">
                    <a:lumMod val="50000"/>
                  </a:schemeClr>
                </a:solidFill>
              </a:rPr>
              <a:t> в </a:t>
            </a:r>
            <a:r>
              <a:rPr lang="ru-RU" sz="1400" dirty="0" err="1">
                <a:solidFill>
                  <a:schemeClr val="bg2">
                    <a:lumMod val="50000"/>
                  </a:schemeClr>
                </a:solidFill>
              </a:rPr>
              <a:t>компанията</a:t>
            </a:r>
            <a:r>
              <a:rPr lang="ru-RU" sz="1400" dirty="0">
                <a:solidFill>
                  <a:schemeClr val="bg2">
                    <a:lumMod val="50000"/>
                  </a:schemeClr>
                </a:solidFill>
              </a:rPr>
              <a:t>, или </a:t>
            </a:r>
            <a:r>
              <a:rPr lang="ru-RU" sz="1400" dirty="0" err="1">
                <a:solidFill>
                  <a:schemeClr val="bg2">
                    <a:lumMod val="50000"/>
                  </a:schemeClr>
                </a:solidFill>
              </a:rPr>
              <a:t>проектите</a:t>
            </a:r>
            <a:r>
              <a:rPr lang="ru-RU" sz="1400" dirty="0">
                <a:solidFill>
                  <a:schemeClr val="bg2">
                    <a:lumMod val="50000"/>
                  </a:schemeClr>
                </a:solidFill>
              </a:rPr>
              <a:t> в ход, </a:t>
            </a:r>
            <a:r>
              <a:rPr lang="ru-RU" sz="1400" dirty="0" err="1">
                <a:solidFill>
                  <a:schemeClr val="bg2">
                    <a:lumMod val="50000"/>
                  </a:schemeClr>
                </a:solidFill>
              </a:rPr>
              <a:t>разработени</a:t>
            </a:r>
            <a:r>
              <a:rPr lang="ru-RU" sz="1400" dirty="0">
                <a:solidFill>
                  <a:schemeClr val="bg2">
                    <a:lumMod val="50000"/>
                  </a:schemeClr>
                </a:solidFill>
              </a:rPr>
              <a:t> от </a:t>
            </a:r>
            <a:r>
              <a:rPr lang="ru-RU" sz="1400" dirty="0" err="1">
                <a:solidFill>
                  <a:schemeClr val="bg2">
                    <a:lumMod val="50000"/>
                  </a:schemeClr>
                </a:solidFill>
              </a:rPr>
              <a:t>различните</a:t>
            </a:r>
            <a:r>
              <a:rPr lang="ru-RU" sz="1400" dirty="0">
                <a:solidFill>
                  <a:schemeClr val="bg2">
                    <a:lumMod val="50000"/>
                  </a:schemeClr>
                </a:solidFill>
              </a:rPr>
              <a:t> отдели, </a:t>
            </a:r>
            <a:r>
              <a:rPr lang="ru-RU" sz="1400" dirty="0" err="1">
                <a:solidFill>
                  <a:schemeClr val="bg2">
                    <a:lumMod val="50000"/>
                  </a:schemeClr>
                </a:solidFill>
              </a:rPr>
              <a:t>всичко</a:t>
            </a:r>
            <a:r>
              <a:rPr lang="ru-RU" sz="1400" dirty="0">
                <a:solidFill>
                  <a:schemeClr val="bg2">
                    <a:lumMod val="50000"/>
                  </a:schemeClr>
                </a:solidFill>
              </a:rPr>
              <a:t> е  </a:t>
            </a:r>
            <a:r>
              <a:rPr lang="ru-RU" sz="1400" dirty="0" err="1">
                <a:solidFill>
                  <a:schemeClr val="bg2">
                    <a:lumMod val="50000"/>
                  </a:schemeClr>
                </a:solidFill>
              </a:rPr>
              <a:t>оформено</a:t>
            </a:r>
            <a:r>
              <a:rPr lang="ru-RU" sz="1400" dirty="0">
                <a:solidFill>
                  <a:schemeClr val="bg2">
                    <a:lumMod val="50000"/>
                  </a:schemeClr>
                </a:solidFill>
              </a:rPr>
              <a:t> и </a:t>
            </a:r>
            <a:r>
              <a:rPr lang="ru-RU" sz="1400" dirty="0" err="1">
                <a:solidFill>
                  <a:schemeClr val="bg2">
                    <a:lumMod val="50000"/>
                  </a:schemeClr>
                </a:solidFill>
              </a:rPr>
              <a:t>управлявано</a:t>
            </a:r>
            <a:r>
              <a:rPr lang="ru-RU" sz="1400" dirty="0">
                <a:solidFill>
                  <a:schemeClr val="bg2">
                    <a:lumMod val="50000"/>
                  </a:schemeClr>
                </a:solidFill>
              </a:rPr>
              <a:t> от </a:t>
            </a:r>
            <a:r>
              <a:rPr lang="ru-RU" sz="1400" dirty="0" err="1">
                <a:solidFill>
                  <a:schemeClr val="bg2">
                    <a:lumMod val="50000"/>
                  </a:schemeClr>
                </a:solidFill>
              </a:rPr>
              <a:t>екип</a:t>
            </a:r>
            <a:r>
              <a:rPr lang="ru-RU" sz="1400" dirty="0">
                <a:solidFill>
                  <a:schemeClr val="bg2">
                    <a:lumMod val="50000"/>
                  </a:schemeClr>
                </a:solidFill>
              </a:rPr>
              <a:t> от </a:t>
            </a:r>
            <a:r>
              <a:rPr lang="ru-RU" sz="1400" dirty="0" err="1">
                <a:solidFill>
                  <a:schemeClr val="bg2">
                    <a:lumMod val="50000"/>
                  </a:schemeClr>
                </a:solidFill>
              </a:rPr>
              <a:t>специалисти</a:t>
            </a:r>
            <a:r>
              <a:rPr lang="ru-RU" sz="1400" dirty="0">
                <a:solidFill>
                  <a:schemeClr val="bg2">
                    <a:lumMod val="50000"/>
                  </a:schemeClr>
                </a:solidFill>
              </a:rPr>
              <a:t>, </a:t>
            </a:r>
            <a:r>
              <a:rPr lang="ru-RU" sz="1400" dirty="0" err="1">
                <a:solidFill>
                  <a:schemeClr val="bg2">
                    <a:lumMod val="50000"/>
                  </a:schemeClr>
                </a:solidFill>
              </a:rPr>
              <a:t>специализирани</a:t>
            </a:r>
            <a:r>
              <a:rPr lang="ru-RU" sz="1400" dirty="0">
                <a:solidFill>
                  <a:schemeClr val="bg2">
                    <a:lumMod val="50000"/>
                  </a:schemeClr>
                </a:solidFill>
              </a:rPr>
              <a:t> в </a:t>
            </a:r>
            <a:r>
              <a:rPr lang="ru-RU" sz="1400" dirty="0" err="1">
                <a:solidFill>
                  <a:schemeClr val="bg2">
                    <a:lumMod val="50000"/>
                  </a:schemeClr>
                </a:solidFill>
              </a:rPr>
              <a:t>данните</a:t>
            </a:r>
            <a:r>
              <a:rPr lang="ru-RU" sz="1400" dirty="0">
                <a:solidFill>
                  <a:schemeClr val="bg2">
                    <a:lumMod val="50000"/>
                  </a:schemeClr>
                </a:solidFill>
              </a:rPr>
              <a:t> и управление на </a:t>
            </a:r>
            <a:r>
              <a:rPr lang="ru-RU" sz="1400" dirty="0" err="1">
                <a:solidFill>
                  <a:schemeClr val="bg2">
                    <a:lumMod val="50000"/>
                  </a:schemeClr>
                </a:solidFill>
              </a:rPr>
              <a:t>проекти</a:t>
            </a:r>
            <a:r>
              <a:rPr lang="ru-RU" sz="1400" dirty="0">
                <a:solidFill>
                  <a:schemeClr val="bg2">
                    <a:lumMod val="50000"/>
                  </a:schemeClr>
                </a:solidFill>
              </a:rPr>
              <a:t>.</a:t>
            </a:r>
            <a:br>
              <a:rPr lang="ru-RU" dirty="0"/>
            </a:br>
            <a:endParaRPr lang="bg-BG" dirty="0">
              <a:highlight>
                <a:srgbClr val="FFFF00"/>
              </a:highlight>
            </a:endParaRPr>
          </a:p>
        </p:txBody>
      </p:sp>
      <p:sp>
        <p:nvSpPr>
          <p:cNvPr id="2" name="Title 1">
            <a:extLst>
              <a:ext uri="{FF2B5EF4-FFF2-40B4-BE49-F238E27FC236}">
                <a16:creationId xmlns:a16="http://schemas.microsoft.com/office/drawing/2014/main" id="{FFC54745-6C5C-42E0-89EE-1EDCA30426A2}"/>
              </a:ext>
            </a:extLst>
          </p:cNvPr>
          <p:cNvSpPr>
            <a:spLocks noGrp="1"/>
          </p:cNvSpPr>
          <p:nvPr>
            <p:ph type="title"/>
          </p:nvPr>
        </p:nvSpPr>
        <p:spPr>
          <a:xfrm>
            <a:off x="1367160" y="365125"/>
            <a:ext cx="10824839" cy="1188467"/>
          </a:xfrm>
        </p:spPr>
        <p:txBody>
          <a:bodyPr>
            <a:normAutofit/>
          </a:bodyPr>
          <a:lstStyle/>
          <a:p>
            <a:pPr marL="0" indent="0"/>
            <a:endParaRPr lang="bg-BG" dirty="0"/>
          </a:p>
        </p:txBody>
      </p:sp>
    </p:spTree>
    <p:extLst>
      <p:ext uri="{BB962C8B-B14F-4D97-AF65-F5344CB8AC3E}">
        <p14:creationId xmlns:p14="http://schemas.microsoft.com/office/powerpoint/2010/main" val="29556715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solidFill>
                  <a:schemeClr val="bg2">
                    <a:lumMod val="50000"/>
                  </a:schemeClr>
                </a:solidFill>
                <a:latin typeface="Century Gothic" panose="020B0502020202020204" pitchFamily="34" charset="0"/>
              </a:rPr>
              <a:t>КОМУНИКАЦИЯ НА РИСКА </a:t>
            </a:r>
          </a:p>
        </p:txBody>
      </p:sp>
      <p:sp>
        <p:nvSpPr>
          <p:cNvPr id="3" name="Content Placeholder 2"/>
          <p:cNvSpPr>
            <a:spLocks noGrp="1"/>
          </p:cNvSpPr>
          <p:nvPr>
            <p:ph idx="1"/>
          </p:nvPr>
        </p:nvSpPr>
        <p:spPr>
          <a:xfrm>
            <a:off x="838200" y="1825624"/>
            <a:ext cx="10515600" cy="4406499"/>
          </a:xfrm>
        </p:spPr>
        <p:txBody>
          <a:bodyPr/>
          <a:lstStyle/>
          <a:p>
            <a:r>
              <a:rPr lang="ru-RU" dirty="0"/>
              <a:t>Комуникацията на риска е споделянето на информация за риска и управлението на риска между лицата, вземащи решения и други лица. Страните може да комуникират на всеки етап от процеса на управление на риска. </a:t>
            </a:r>
            <a:endParaRPr lang="bg-BG" dirty="0"/>
          </a:p>
        </p:txBody>
      </p:sp>
      <p:sp>
        <p:nvSpPr>
          <p:cNvPr id="4" name="Rectangle 3">
            <a:extLst>
              <a:ext uri="{FF2B5EF4-FFF2-40B4-BE49-F238E27FC236}">
                <a16:creationId xmlns:a16="http://schemas.microsoft.com/office/drawing/2014/main" id="{10BEBB40-B579-4001-A3E6-40A2F4DC9567}"/>
              </a:ext>
            </a:extLst>
          </p:cNvPr>
          <p:cNvSpPr/>
          <p:nvPr/>
        </p:nvSpPr>
        <p:spPr>
          <a:xfrm>
            <a:off x="838200" y="6308209"/>
            <a:ext cx="708207" cy="369332"/>
          </a:xfrm>
          <a:prstGeom prst="rect">
            <a:avLst/>
          </a:prstGeom>
        </p:spPr>
        <p:txBody>
          <a:bodyPr wrap="none">
            <a:spAutoFit/>
          </a:bodyPr>
          <a:lstStyle/>
          <a:p>
            <a:pPr lvl="0"/>
            <a:r>
              <a:rPr lang="en-US" b="1" dirty="0"/>
              <a:t>LRQA</a:t>
            </a:r>
            <a:endParaRPr lang="en-US" dirty="0"/>
          </a:p>
        </p:txBody>
      </p:sp>
      <p:pic>
        <p:nvPicPr>
          <p:cNvPr id="5" name="Picture 4">
            <a:extLst>
              <a:ext uri="{FF2B5EF4-FFF2-40B4-BE49-F238E27FC236}">
                <a16:creationId xmlns:a16="http://schemas.microsoft.com/office/drawing/2014/main" id="{8AFCB7C7-FE84-4F19-AD66-C61C8CBB52DA}"/>
              </a:ext>
            </a:extLst>
          </p:cNvPr>
          <p:cNvPicPr>
            <a:picLocks noChangeAspect="1"/>
          </p:cNvPicPr>
          <p:nvPr/>
        </p:nvPicPr>
        <p:blipFill>
          <a:blip r:embed="rId2"/>
          <a:stretch>
            <a:fillRect/>
          </a:stretch>
        </p:blipFill>
        <p:spPr>
          <a:xfrm>
            <a:off x="1633152" y="6367059"/>
            <a:ext cx="1959833" cy="371888"/>
          </a:xfrm>
          <a:prstGeom prst="rect">
            <a:avLst/>
          </a:prstGeom>
        </p:spPr>
      </p:pic>
    </p:spTree>
    <p:extLst>
      <p:ext uri="{BB962C8B-B14F-4D97-AF65-F5344CB8AC3E}">
        <p14:creationId xmlns:p14="http://schemas.microsoft.com/office/powerpoint/2010/main" val="19857564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solidFill>
                  <a:schemeClr val="bg2">
                    <a:lumMod val="50000"/>
                  </a:schemeClr>
                </a:solidFill>
              </a:rPr>
              <a:t>Ангажираност на ръководството</a:t>
            </a:r>
          </a:p>
        </p:txBody>
      </p:sp>
      <p:pic>
        <p:nvPicPr>
          <p:cNvPr id="4" name="Content Placeholder 3"/>
          <p:cNvPicPr>
            <a:picLocks noGrp="1" noChangeAspect="1"/>
          </p:cNvPicPr>
          <p:nvPr>
            <p:ph idx="1"/>
          </p:nvPr>
        </p:nvPicPr>
        <p:blipFill>
          <a:blip r:embed="rId2"/>
          <a:stretch>
            <a:fillRect/>
          </a:stretch>
        </p:blipFill>
        <p:spPr>
          <a:xfrm>
            <a:off x="537369" y="2065165"/>
            <a:ext cx="4874803" cy="3248708"/>
          </a:xfrm>
          <a:prstGeom prst="rect">
            <a:avLst/>
          </a:prstGeom>
        </p:spPr>
      </p:pic>
      <p:graphicFrame>
        <p:nvGraphicFramePr>
          <p:cNvPr id="5" name="Diagram 4"/>
          <p:cNvGraphicFramePr/>
          <p:nvPr>
            <p:extLst>
              <p:ext uri="{D42A27DB-BD31-4B8C-83A1-F6EECF244321}">
                <p14:modId xmlns:p14="http://schemas.microsoft.com/office/powerpoint/2010/main" val="1537822807"/>
              </p:ext>
            </p:extLst>
          </p:nvPr>
        </p:nvGraphicFramePr>
        <p:xfrm>
          <a:off x="5670674" y="1757377"/>
          <a:ext cx="5117433" cy="4293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p:cNvPicPr>
            <a:picLocks noChangeAspect="1"/>
          </p:cNvPicPr>
          <p:nvPr/>
        </p:nvPicPr>
        <p:blipFill>
          <a:blip r:embed="rId8"/>
          <a:stretch>
            <a:fillRect/>
          </a:stretch>
        </p:blipFill>
        <p:spPr>
          <a:xfrm>
            <a:off x="194970" y="6292486"/>
            <a:ext cx="1959833" cy="371888"/>
          </a:xfrm>
          <a:prstGeom prst="rect">
            <a:avLst/>
          </a:prstGeom>
        </p:spPr>
      </p:pic>
      <p:sp>
        <p:nvSpPr>
          <p:cNvPr id="3" name="Rectangle 2">
            <a:extLst>
              <a:ext uri="{FF2B5EF4-FFF2-40B4-BE49-F238E27FC236}">
                <a16:creationId xmlns:a16="http://schemas.microsoft.com/office/drawing/2014/main" id="{7D6F6270-68B2-4AB7-BCC3-6037F82DA704}"/>
              </a:ext>
            </a:extLst>
          </p:cNvPr>
          <p:cNvSpPr/>
          <p:nvPr/>
        </p:nvSpPr>
        <p:spPr>
          <a:xfrm>
            <a:off x="11104008" y="6308209"/>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410681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graphicEl>
                                              <a:dgm id="{CEEFF19B-D53D-49F6-93EA-409CA8FA1968}"/>
                                            </p:graphicEl>
                                          </p:spTgt>
                                        </p:tgtEl>
                                        <p:attrNameLst>
                                          <p:attrName>style.visibility</p:attrName>
                                        </p:attrNameLst>
                                      </p:cBhvr>
                                      <p:to>
                                        <p:strVal val="visible"/>
                                      </p:to>
                                    </p:set>
                                    <p:animEffect transition="in" filter="fade">
                                      <p:cBhvr>
                                        <p:cTn id="7" dur="1000"/>
                                        <p:tgtEl>
                                          <p:spTgt spid="5">
                                            <p:graphicEl>
                                              <a:dgm id="{CEEFF19B-D53D-49F6-93EA-409CA8FA1968}"/>
                                            </p:graphicEl>
                                          </p:spTgt>
                                        </p:tgtEl>
                                      </p:cBhvr>
                                    </p:animEffect>
                                    <p:anim calcmode="lin" valueType="num">
                                      <p:cBhvr>
                                        <p:cTn id="8" dur="1000" fill="hold"/>
                                        <p:tgtEl>
                                          <p:spTgt spid="5">
                                            <p:graphicEl>
                                              <a:dgm id="{CEEFF19B-D53D-49F6-93EA-409CA8FA1968}"/>
                                            </p:graphicEl>
                                          </p:spTgt>
                                        </p:tgtEl>
                                        <p:attrNameLst>
                                          <p:attrName>ppt_x</p:attrName>
                                        </p:attrNameLst>
                                      </p:cBhvr>
                                      <p:tavLst>
                                        <p:tav tm="0">
                                          <p:val>
                                            <p:strVal val="#ppt_x"/>
                                          </p:val>
                                        </p:tav>
                                        <p:tav tm="100000">
                                          <p:val>
                                            <p:strVal val="#ppt_x"/>
                                          </p:val>
                                        </p:tav>
                                      </p:tavLst>
                                    </p:anim>
                                    <p:anim calcmode="lin" valueType="num">
                                      <p:cBhvr>
                                        <p:cTn id="9" dur="1000" fill="hold"/>
                                        <p:tgtEl>
                                          <p:spTgt spid="5">
                                            <p:graphicEl>
                                              <a:dgm id="{CEEFF19B-D53D-49F6-93EA-409CA8FA1968}"/>
                                            </p:graphic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graphicEl>
                                              <a:dgm id="{7E3E541A-1903-4151-9742-D24DCD7E9A67}"/>
                                            </p:graphicEl>
                                          </p:spTgt>
                                        </p:tgtEl>
                                        <p:attrNameLst>
                                          <p:attrName>style.visibility</p:attrName>
                                        </p:attrNameLst>
                                      </p:cBhvr>
                                      <p:to>
                                        <p:strVal val="visible"/>
                                      </p:to>
                                    </p:set>
                                    <p:animEffect transition="in" filter="fade">
                                      <p:cBhvr>
                                        <p:cTn id="14" dur="1000"/>
                                        <p:tgtEl>
                                          <p:spTgt spid="5">
                                            <p:graphicEl>
                                              <a:dgm id="{7E3E541A-1903-4151-9742-D24DCD7E9A67}"/>
                                            </p:graphicEl>
                                          </p:spTgt>
                                        </p:tgtEl>
                                      </p:cBhvr>
                                    </p:animEffect>
                                    <p:anim calcmode="lin" valueType="num">
                                      <p:cBhvr>
                                        <p:cTn id="15" dur="1000" fill="hold"/>
                                        <p:tgtEl>
                                          <p:spTgt spid="5">
                                            <p:graphicEl>
                                              <a:dgm id="{7E3E541A-1903-4151-9742-D24DCD7E9A67}"/>
                                            </p:graphicEl>
                                          </p:spTgt>
                                        </p:tgtEl>
                                        <p:attrNameLst>
                                          <p:attrName>ppt_x</p:attrName>
                                        </p:attrNameLst>
                                      </p:cBhvr>
                                      <p:tavLst>
                                        <p:tav tm="0">
                                          <p:val>
                                            <p:strVal val="#ppt_x"/>
                                          </p:val>
                                        </p:tav>
                                        <p:tav tm="100000">
                                          <p:val>
                                            <p:strVal val="#ppt_x"/>
                                          </p:val>
                                        </p:tav>
                                      </p:tavLst>
                                    </p:anim>
                                    <p:anim calcmode="lin" valueType="num">
                                      <p:cBhvr>
                                        <p:cTn id="16" dur="1000" fill="hold"/>
                                        <p:tgtEl>
                                          <p:spTgt spid="5">
                                            <p:graphicEl>
                                              <a:dgm id="{7E3E541A-1903-4151-9742-D24DCD7E9A67}"/>
                                            </p:graphic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graphicEl>
                                              <a:dgm id="{77866911-2BEE-43E7-BB98-9AFBDBBDE3FB}"/>
                                            </p:graphicEl>
                                          </p:spTgt>
                                        </p:tgtEl>
                                        <p:attrNameLst>
                                          <p:attrName>style.visibility</p:attrName>
                                        </p:attrNameLst>
                                      </p:cBhvr>
                                      <p:to>
                                        <p:strVal val="visible"/>
                                      </p:to>
                                    </p:set>
                                    <p:animEffect transition="in" filter="fade">
                                      <p:cBhvr>
                                        <p:cTn id="21" dur="1000"/>
                                        <p:tgtEl>
                                          <p:spTgt spid="5">
                                            <p:graphicEl>
                                              <a:dgm id="{77866911-2BEE-43E7-BB98-9AFBDBBDE3FB}"/>
                                            </p:graphicEl>
                                          </p:spTgt>
                                        </p:tgtEl>
                                      </p:cBhvr>
                                    </p:animEffect>
                                    <p:anim calcmode="lin" valueType="num">
                                      <p:cBhvr>
                                        <p:cTn id="22" dur="1000" fill="hold"/>
                                        <p:tgtEl>
                                          <p:spTgt spid="5">
                                            <p:graphicEl>
                                              <a:dgm id="{77866911-2BEE-43E7-BB98-9AFBDBBDE3FB}"/>
                                            </p:graphicEl>
                                          </p:spTgt>
                                        </p:tgtEl>
                                        <p:attrNameLst>
                                          <p:attrName>ppt_x</p:attrName>
                                        </p:attrNameLst>
                                      </p:cBhvr>
                                      <p:tavLst>
                                        <p:tav tm="0">
                                          <p:val>
                                            <p:strVal val="#ppt_x"/>
                                          </p:val>
                                        </p:tav>
                                        <p:tav tm="100000">
                                          <p:val>
                                            <p:strVal val="#ppt_x"/>
                                          </p:val>
                                        </p:tav>
                                      </p:tavLst>
                                    </p:anim>
                                    <p:anim calcmode="lin" valueType="num">
                                      <p:cBhvr>
                                        <p:cTn id="23" dur="1000" fill="hold"/>
                                        <p:tgtEl>
                                          <p:spTgt spid="5">
                                            <p:graphicEl>
                                              <a:dgm id="{77866911-2BEE-43E7-BB98-9AFBDBBDE3FB}"/>
                                            </p:graphic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graphicEl>
                                              <a:dgm id="{FB37DB2D-4B78-44C7-9010-61997FB2CA43}"/>
                                            </p:graphicEl>
                                          </p:spTgt>
                                        </p:tgtEl>
                                        <p:attrNameLst>
                                          <p:attrName>style.visibility</p:attrName>
                                        </p:attrNameLst>
                                      </p:cBhvr>
                                      <p:to>
                                        <p:strVal val="visible"/>
                                      </p:to>
                                    </p:set>
                                    <p:animEffect transition="in" filter="fade">
                                      <p:cBhvr>
                                        <p:cTn id="28" dur="1000"/>
                                        <p:tgtEl>
                                          <p:spTgt spid="5">
                                            <p:graphicEl>
                                              <a:dgm id="{FB37DB2D-4B78-44C7-9010-61997FB2CA43}"/>
                                            </p:graphicEl>
                                          </p:spTgt>
                                        </p:tgtEl>
                                      </p:cBhvr>
                                    </p:animEffect>
                                    <p:anim calcmode="lin" valueType="num">
                                      <p:cBhvr>
                                        <p:cTn id="29" dur="1000" fill="hold"/>
                                        <p:tgtEl>
                                          <p:spTgt spid="5">
                                            <p:graphicEl>
                                              <a:dgm id="{FB37DB2D-4B78-44C7-9010-61997FB2CA43}"/>
                                            </p:graphicEl>
                                          </p:spTgt>
                                        </p:tgtEl>
                                        <p:attrNameLst>
                                          <p:attrName>ppt_x</p:attrName>
                                        </p:attrNameLst>
                                      </p:cBhvr>
                                      <p:tavLst>
                                        <p:tav tm="0">
                                          <p:val>
                                            <p:strVal val="#ppt_x"/>
                                          </p:val>
                                        </p:tav>
                                        <p:tav tm="100000">
                                          <p:val>
                                            <p:strVal val="#ppt_x"/>
                                          </p:val>
                                        </p:tav>
                                      </p:tavLst>
                                    </p:anim>
                                    <p:anim calcmode="lin" valueType="num">
                                      <p:cBhvr>
                                        <p:cTn id="30" dur="1000" fill="hold"/>
                                        <p:tgtEl>
                                          <p:spTgt spid="5">
                                            <p:graphicEl>
                                              <a:dgm id="{FB37DB2D-4B78-44C7-9010-61997FB2CA43}"/>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sz="3200" dirty="0">
                <a:solidFill>
                  <a:schemeClr val="bg2">
                    <a:lumMod val="50000"/>
                  </a:schemeClr>
                </a:solidFill>
                <a:latin typeface="Century Gothic" panose="020B0502020202020204" pitchFamily="34" charset="0"/>
              </a:rPr>
              <a:t>ИНТЕГРИРАНЕ НА УПРАВЛЕНИЕТО НА РИСКА  В ЕКИПА И КОНТРОЛНИТЕ ОПЕРАЦИИ </a:t>
            </a:r>
            <a:endParaRPr lang="bg-BG" sz="3200" dirty="0">
              <a:solidFill>
                <a:schemeClr val="bg2">
                  <a:lumMod val="50000"/>
                </a:schemeClr>
              </a:solidFill>
              <a:latin typeface="Century Gothic" panose="020B0502020202020204" pitchFamily="34"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94474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4184773D-EA89-428A-ADFD-B2EFD29FC1DE}"/>
              </a:ext>
            </a:extLst>
          </p:cNvPr>
          <p:cNvSpPr/>
          <p:nvPr/>
        </p:nvSpPr>
        <p:spPr>
          <a:xfrm>
            <a:off x="11121764" y="6311900"/>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21543116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4109754308"/>
              </p:ext>
            </p:extLst>
          </p:nvPr>
        </p:nvGraphicFramePr>
        <p:xfrm>
          <a:off x="1097280" y="286603"/>
          <a:ext cx="10058400"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p:cNvSpPr/>
          <p:nvPr/>
        </p:nvSpPr>
        <p:spPr>
          <a:xfrm>
            <a:off x="659423" y="2053087"/>
            <a:ext cx="6638191" cy="2141612"/>
          </a:xfrm>
          <a:prstGeom prst="rect">
            <a:avLst/>
          </a:prstGeom>
        </p:spPr>
        <p:txBody>
          <a:bodyPr wrap="square">
            <a:spAutoFit/>
          </a:bodyPr>
          <a:lstStyle/>
          <a:p>
            <a:pPr marL="342900" lvl="0" indent="-342900">
              <a:lnSpc>
                <a:spcPct val="107000"/>
              </a:lnSpc>
              <a:spcAft>
                <a:spcPts val="800"/>
              </a:spcAft>
              <a:buSzPts val="1000"/>
              <a:buFont typeface="Symbol" panose="05050102010706020507" pitchFamily="18" charset="2"/>
              <a:buChar char=""/>
              <a:tabLst>
                <a:tab pos="457200" algn="l"/>
              </a:tabLst>
            </a:pPr>
            <a:r>
              <a:rPr lang="bg-BG" sz="2800" dirty="0"/>
              <a:t>Контролна мярка-  </a:t>
            </a:r>
            <a:r>
              <a:rPr lang="bg-BG" sz="2800" dirty="0" err="1"/>
              <a:t>превантираща</a:t>
            </a:r>
            <a:r>
              <a:rPr lang="bg-BG" sz="2800" dirty="0"/>
              <a:t> риска</a:t>
            </a:r>
          </a:p>
          <a:p>
            <a:pPr marL="342900" lvl="0" indent="-342900">
              <a:lnSpc>
                <a:spcPct val="107000"/>
              </a:lnSpc>
              <a:spcAft>
                <a:spcPts val="800"/>
              </a:spcAft>
              <a:buSzPts val="1000"/>
              <a:buFont typeface="Symbol" panose="05050102010706020507" pitchFamily="18" charset="2"/>
              <a:buChar char=""/>
              <a:tabLst>
                <a:tab pos="457200" algn="l"/>
              </a:tabLst>
            </a:pPr>
            <a:r>
              <a:rPr lang="bg-BG" sz="2800" dirty="0"/>
              <a:t>Надгражда процесите</a:t>
            </a:r>
          </a:p>
          <a:p>
            <a:pPr marL="342900" lvl="0" indent="-342900">
              <a:lnSpc>
                <a:spcPct val="107000"/>
              </a:lnSpc>
              <a:spcAft>
                <a:spcPts val="800"/>
              </a:spcAft>
              <a:buSzPts val="1000"/>
              <a:buFont typeface="Symbol" panose="05050102010706020507" pitchFamily="18" charset="2"/>
              <a:buChar char=""/>
              <a:tabLst>
                <a:tab pos="457200" algn="l"/>
              </a:tabLst>
            </a:pPr>
            <a:r>
              <a:rPr lang="bg-BG" sz="2800" dirty="0"/>
              <a:t>Развива системата за управление на качеството</a:t>
            </a:r>
          </a:p>
        </p:txBody>
      </p:sp>
      <p:pic>
        <p:nvPicPr>
          <p:cNvPr id="6" name="Picture 5"/>
          <p:cNvPicPr>
            <a:picLocks noChangeAspect="1"/>
          </p:cNvPicPr>
          <p:nvPr/>
        </p:nvPicPr>
        <p:blipFill>
          <a:blip r:embed="rId7"/>
          <a:stretch>
            <a:fillRect/>
          </a:stretch>
        </p:blipFill>
        <p:spPr>
          <a:xfrm>
            <a:off x="7455877" y="2575631"/>
            <a:ext cx="4079632" cy="353885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graphicFrame>
        <p:nvGraphicFramePr>
          <p:cNvPr id="11" name="Diagram 10"/>
          <p:cNvGraphicFramePr/>
          <p:nvPr>
            <p:extLst>
              <p:ext uri="{D42A27DB-BD31-4B8C-83A1-F6EECF244321}">
                <p14:modId xmlns:p14="http://schemas.microsoft.com/office/powerpoint/2010/main" val="2192671965"/>
              </p:ext>
            </p:extLst>
          </p:nvPr>
        </p:nvGraphicFramePr>
        <p:xfrm>
          <a:off x="782238" y="4971450"/>
          <a:ext cx="2265565" cy="36933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 name="Diagram 11"/>
          <p:cNvGraphicFramePr/>
          <p:nvPr/>
        </p:nvGraphicFramePr>
        <p:xfrm>
          <a:off x="853933" y="5839850"/>
          <a:ext cx="2193870" cy="36933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3" name="Diagram 12"/>
          <p:cNvGraphicFramePr/>
          <p:nvPr>
            <p:extLst>
              <p:ext uri="{D42A27DB-BD31-4B8C-83A1-F6EECF244321}">
                <p14:modId xmlns:p14="http://schemas.microsoft.com/office/powerpoint/2010/main" val="398334770"/>
              </p:ext>
            </p:extLst>
          </p:nvPr>
        </p:nvGraphicFramePr>
        <p:xfrm>
          <a:off x="4627488" y="4971450"/>
          <a:ext cx="1416734" cy="369332"/>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4" name="Diagram 13"/>
          <p:cNvGraphicFramePr/>
          <p:nvPr>
            <p:extLst>
              <p:ext uri="{D42A27DB-BD31-4B8C-83A1-F6EECF244321}">
                <p14:modId xmlns:p14="http://schemas.microsoft.com/office/powerpoint/2010/main" val="3516861717"/>
              </p:ext>
            </p:extLst>
          </p:nvPr>
        </p:nvGraphicFramePr>
        <p:xfrm>
          <a:off x="4627488" y="5839850"/>
          <a:ext cx="1468512" cy="36933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 name="Rectangle 1">
            <a:extLst>
              <a:ext uri="{FF2B5EF4-FFF2-40B4-BE49-F238E27FC236}">
                <a16:creationId xmlns:a16="http://schemas.microsoft.com/office/drawing/2014/main" id="{6BD7A8EA-688B-4D68-844C-93EB5C949182}"/>
              </a:ext>
            </a:extLst>
          </p:cNvPr>
          <p:cNvSpPr/>
          <p:nvPr/>
        </p:nvSpPr>
        <p:spPr>
          <a:xfrm>
            <a:off x="3486046" y="5470518"/>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16332123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11" grpId="0">
        <p:bldAsOne/>
      </p:bldGraphic>
      <p:bldGraphic spid="12" grpId="0">
        <p:bldAsOne/>
      </p:bldGraphic>
      <p:bldGraphic spid="13" grpId="0">
        <p:bldAsOne/>
      </p:bldGraphic>
      <p:bldGraphic spid="14" grpId="0">
        <p:bldAsOne/>
      </p:bldGraphic>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8984" y="954157"/>
            <a:ext cx="10534816" cy="736531"/>
          </a:xfrm>
        </p:spPr>
        <p:txBody>
          <a:bodyPr>
            <a:normAutofit fontScale="90000"/>
          </a:bodyPr>
          <a:lstStyle/>
          <a:p>
            <a:r>
              <a:rPr lang="bg-BG" dirty="0">
                <a:solidFill>
                  <a:schemeClr val="bg2">
                    <a:lumMod val="50000"/>
                  </a:schemeClr>
                </a:solidFill>
              </a:rPr>
              <a:t>Документация </a:t>
            </a:r>
            <a:br>
              <a:rPr lang="bg-BG" dirty="0">
                <a:solidFill>
                  <a:schemeClr val="bg2">
                    <a:lumMod val="50000"/>
                  </a:schemeClr>
                </a:solidFill>
              </a:rPr>
            </a:br>
            <a:r>
              <a:rPr lang="bg-BG" dirty="0">
                <a:solidFill>
                  <a:schemeClr val="bg2">
                    <a:lumMod val="50000"/>
                  </a:schemeClr>
                </a:solidFill>
              </a:rPr>
              <a:t> </a:t>
            </a:r>
            <a:br>
              <a:rPr lang="bg-BG" dirty="0">
                <a:solidFill>
                  <a:schemeClr val="bg2">
                    <a:lumMod val="50000"/>
                  </a:schemeClr>
                </a:solidFill>
              </a:rPr>
            </a:br>
            <a:endParaRPr lang="bg-BG" dirty="0">
              <a:solidFill>
                <a:schemeClr val="bg2">
                  <a:lumMod val="50000"/>
                </a:schemeClr>
              </a:solidFill>
            </a:endParaRPr>
          </a:p>
        </p:txBody>
      </p:sp>
      <p:graphicFrame>
        <p:nvGraphicFramePr>
          <p:cNvPr id="4" name="Diagram 3"/>
          <p:cNvGraphicFramePr/>
          <p:nvPr>
            <p:extLst>
              <p:ext uri="{D42A27DB-BD31-4B8C-83A1-F6EECF244321}">
                <p14:modId xmlns:p14="http://schemas.microsoft.com/office/powerpoint/2010/main" val="1210173241"/>
              </p:ext>
            </p:extLst>
          </p:nvPr>
        </p:nvGraphicFramePr>
        <p:xfrm>
          <a:off x="1306665" y="1917721"/>
          <a:ext cx="7185328" cy="3416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813687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4157" y="1534602"/>
            <a:ext cx="11537342" cy="1273334"/>
          </a:xfrm>
        </p:spPr>
        <p:txBody>
          <a:bodyPr>
            <a:normAutofit fontScale="90000"/>
          </a:bodyPr>
          <a:lstStyle/>
          <a:p>
            <a:pPr marL="285750" indent="-285750">
              <a:buFont typeface="Arial" panose="020B0604020202020204" pitchFamily="34" charset="0"/>
              <a:buChar char="•"/>
            </a:pP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br>
              <a:rPr lang="ru-RU" sz="1800" dirty="0"/>
            </a:br>
            <a:r>
              <a:rPr lang="ru-RU" sz="3100" dirty="0">
                <a:solidFill>
                  <a:schemeClr val="bg2">
                    <a:lumMod val="50000"/>
                  </a:schemeClr>
                </a:solidFill>
                <a:latin typeface="Century Gothic" panose="020B0502020202020204" pitchFamily="34" charset="0"/>
              </a:rPr>
              <a:t>Управлението на риска за качеството </a:t>
            </a:r>
            <a:r>
              <a:rPr lang="ru-RU" sz="3100" b="1" dirty="0">
                <a:solidFill>
                  <a:schemeClr val="bg2">
                    <a:lumMod val="50000"/>
                  </a:schemeClr>
                </a:solidFill>
                <a:latin typeface="Century Gothic" panose="020B0502020202020204" pitchFamily="34" charset="0"/>
              </a:rPr>
              <a:t>на съоръженията, оборудване</a:t>
            </a:r>
            <a:br>
              <a:rPr lang="ru-RU" sz="2200" dirty="0">
                <a:solidFill>
                  <a:schemeClr val="bg2">
                    <a:lumMod val="50000"/>
                  </a:schemeClr>
                </a:solidFill>
                <a:latin typeface="Century Gothic" panose="020B0502020202020204" pitchFamily="34" charset="0"/>
              </a:rPr>
            </a:br>
            <a:br>
              <a:rPr lang="ru-RU" sz="2200" dirty="0">
                <a:solidFill>
                  <a:schemeClr val="bg2">
                    <a:lumMod val="50000"/>
                  </a:schemeClr>
                </a:solidFill>
                <a:latin typeface="Century Gothic" panose="020B0502020202020204" pitchFamily="34" charset="0"/>
              </a:rPr>
            </a:br>
            <a:r>
              <a:rPr lang="ru-RU" sz="2200" dirty="0"/>
              <a:t> </a:t>
            </a:r>
            <a:br>
              <a:rPr lang="ru-RU" sz="2200" dirty="0"/>
            </a:br>
            <a:r>
              <a:rPr lang="ru-RU" sz="2200" dirty="0"/>
              <a:t>А. </a:t>
            </a:r>
            <a:r>
              <a:rPr lang="ru-RU" sz="2200" b="1" dirty="0"/>
              <a:t>Определяне на подходящи зони в сградите </a:t>
            </a:r>
            <a:br>
              <a:rPr lang="ru-RU" sz="1300" b="1" dirty="0"/>
            </a:br>
            <a:r>
              <a:rPr lang="ru-RU" sz="1300" b="1" dirty="0"/>
              <a:t> </a:t>
            </a:r>
            <a:br>
              <a:rPr lang="ru-RU" sz="1300" b="1" dirty="0"/>
            </a:br>
            <a:r>
              <a:rPr lang="ru-RU" sz="1300" dirty="0">
                <a:solidFill>
                  <a:schemeClr val="bg2">
                    <a:lumMod val="50000"/>
                  </a:schemeClr>
                </a:solidFill>
              </a:rPr>
              <a:t>•</a:t>
            </a:r>
            <a:r>
              <a:rPr lang="ru-RU" sz="1300" dirty="0"/>
              <a:t>	</a:t>
            </a:r>
            <a:r>
              <a:rPr lang="ru-RU" sz="1300" b="1" dirty="0">
                <a:solidFill>
                  <a:schemeClr val="bg2">
                    <a:lumMod val="50000"/>
                  </a:schemeClr>
                </a:solidFill>
              </a:rPr>
              <a:t>Поток на  основни стоки  и персонал </a:t>
            </a:r>
            <a:br>
              <a:rPr lang="ru-RU" sz="1300" b="1" dirty="0">
                <a:solidFill>
                  <a:schemeClr val="bg2">
                    <a:lumMod val="50000"/>
                  </a:schemeClr>
                </a:solidFill>
              </a:rPr>
            </a:br>
            <a:r>
              <a:rPr lang="ru-RU" sz="1300" dirty="0">
                <a:solidFill>
                  <a:schemeClr val="bg2">
                    <a:lumMod val="50000"/>
                  </a:schemeClr>
                </a:solidFill>
              </a:rPr>
              <a:t>•	</a:t>
            </a:r>
            <a:r>
              <a:rPr lang="ru-RU" sz="1300" b="1" dirty="0">
                <a:solidFill>
                  <a:schemeClr val="bg2">
                    <a:lumMod val="50000"/>
                  </a:schemeClr>
                </a:solidFill>
              </a:rPr>
              <a:t>Минимизиране на замърсяването </a:t>
            </a:r>
            <a:br>
              <a:rPr lang="ru-RU" sz="1300" dirty="0">
                <a:solidFill>
                  <a:schemeClr val="bg2">
                    <a:lumMod val="50000"/>
                  </a:schemeClr>
                </a:solidFill>
              </a:rPr>
            </a:br>
            <a:r>
              <a:rPr lang="ru-RU" sz="1300" dirty="0">
                <a:solidFill>
                  <a:schemeClr val="bg2">
                    <a:lumMod val="50000"/>
                  </a:schemeClr>
                </a:solidFill>
              </a:rPr>
              <a:t>•	</a:t>
            </a:r>
            <a:r>
              <a:rPr lang="ru-RU" sz="1300" b="1" dirty="0">
                <a:solidFill>
                  <a:schemeClr val="bg2">
                    <a:lumMod val="50000"/>
                  </a:schemeClr>
                </a:solidFill>
              </a:rPr>
              <a:t>Мерки за контрол на вредителите </a:t>
            </a:r>
            <a:br>
              <a:rPr lang="ru-RU" sz="1300" dirty="0">
                <a:solidFill>
                  <a:schemeClr val="bg2">
                    <a:lumMod val="50000"/>
                  </a:schemeClr>
                </a:solidFill>
              </a:rPr>
            </a:br>
            <a:r>
              <a:rPr lang="ru-RU" sz="1300" dirty="0">
                <a:solidFill>
                  <a:schemeClr val="bg2">
                    <a:lumMod val="50000"/>
                  </a:schemeClr>
                </a:solidFill>
              </a:rPr>
              <a:t>•	</a:t>
            </a:r>
            <a:r>
              <a:rPr lang="ru-RU" sz="1300" b="1" dirty="0">
                <a:solidFill>
                  <a:schemeClr val="bg2">
                    <a:lumMod val="50000"/>
                  </a:schemeClr>
                </a:solidFill>
              </a:rPr>
              <a:t>Предотвратяване на кръстосани входове и изходи </a:t>
            </a:r>
            <a:br>
              <a:rPr lang="ru-RU" sz="1300" dirty="0">
                <a:solidFill>
                  <a:schemeClr val="bg2">
                    <a:lumMod val="50000"/>
                  </a:schemeClr>
                </a:solidFill>
              </a:rPr>
            </a:br>
            <a:br>
              <a:rPr lang="ru-RU" sz="1300" dirty="0">
                <a:solidFill>
                  <a:schemeClr val="bg2">
                    <a:lumMod val="50000"/>
                  </a:schemeClr>
                </a:solidFill>
              </a:rPr>
            </a:br>
            <a:r>
              <a:rPr lang="ru-RU" sz="1300" dirty="0"/>
              <a:t> </a:t>
            </a:r>
            <a:r>
              <a:rPr lang="ru-RU" sz="2000" b="1" dirty="0"/>
              <a:t>В</a:t>
            </a:r>
            <a:r>
              <a:rPr lang="ru-RU" sz="2000" dirty="0"/>
              <a:t>.</a:t>
            </a:r>
            <a:r>
              <a:rPr lang="ru-RU" sz="1300" dirty="0"/>
              <a:t>  </a:t>
            </a:r>
            <a:r>
              <a:rPr lang="ru-RU" sz="2200" b="1" dirty="0"/>
              <a:t>Хигиенни аспекти на съоръженията </a:t>
            </a:r>
            <a:br>
              <a:rPr lang="ru-RU" sz="2200" b="1" dirty="0"/>
            </a:br>
            <a:r>
              <a:rPr lang="ru-RU" sz="1300" dirty="0"/>
              <a:t> </a:t>
            </a:r>
            <a:br>
              <a:rPr lang="ru-RU" sz="1300" dirty="0"/>
            </a:br>
            <a:r>
              <a:rPr lang="ru-RU" sz="1300" dirty="0">
                <a:solidFill>
                  <a:schemeClr val="bg2">
                    <a:lumMod val="50000"/>
                  </a:schemeClr>
                </a:solidFill>
              </a:rPr>
              <a:t>*  </a:t>
            </a:r>
            <a:r>
              <a:rPr lang="ru-RU" sz="1300" b="1" dirty="0">
                <a:solidFill>
                  <a:schemeClr val="bg2">
                    <a:lumMod val="50000"/>
                  </a:schemeClr>
                </a:solidFill>
              </a:rPr>
              <a:t>Защита на стоките  от опасности от околната среда, включително химически, микробиологични и физични опасности (напр. определяне на подходящо облекло и други предпазни покрития; въпроси, свързани с хигиената). </a:t>
            </a:r>
            <a:br>
              <a:rPr lang="ru-RU" sz="1300" b="1" dirty="0">
                <a:solidFill>
                  <a:schemeClr val="bg2">
                    <a:lumMod val="50000"/>
                  </a:schemeClr>
                </a:solidFill>
              </a:rPr>
            </a:br>
            <a:r>
              <a:rPr lang="ru-RU" sz="1300" b="1" dirty="0">
                <a:solidFill>
                  <a:schemeClr val="bg2">
                    <a:lumMod val="50000"/>
                  </a:schemeClr>
                </a:solidFill>
              </a:rPr>
              <a:t> </a:t>
            </a:r>
            <a:br>
              <a:rPr lang="ru-RU" sz="1300" b="1" dirty="0">
                <a:solidFill>
                  <a:schemeClr val="bg2">
                    <a:lumMod val="50000"/>
                  </a:schemeClr>
                </a:solidFill>
              </a:rPr>
            </a:br>
            <a:r>
              <a:rPr lang="ru-RU" sz="1300" b="1" dirty="0">
                <a:solidFill>
                  <a:schemeClr val="bg2">
                    <a:lumMod val="50000"/>
                  </a:schemeClr>
                </a:solidFill>
              </a:rPr>
              <a:t>* Защита на околната среда (напр. персонал, риск от кръстосано замърсяване) от опасности, свързани с произвеждания продукт. </a:t>
            </a:r>
            <a:br>
              <a:rPr lang="ru-RU" sz="1300" b="1" dirty="0">
                <a:solidFill>
                  <a:schemeClr val="bg2">
                    <a:lumMod val="50000"/>
                  </a:schemeClr>
                </a:solidFill>
              </a:rPr>
            </a:br>
            <a:br>
              <a:rPr lang="ru-RU" sz="1300" dirty="0">
                <a:solidFill>
                  <a:schemeClr val="bg2">
                    <a:lumMod val="50000"/>
                  </a:schemeClr>
                </a:solidFill>
              </a:rPr>
            </a:br>
            <a:r>
              <a:rPr lang="ru-RU" sz="2200" dirty="0"/>
              <a:t>С. </a:t>
            </a:r>
            <a:r>
              <a:rPr lang="ru-RU" sz="2200" b="1" dirty="0"/>
              <a:t>Калибриране / Профилактична поддръжка </a:t>
            </a:r>
            <a:br>
              <a:rPr lang="ru-RU" sz="2200" b="1" dirty="0"/>
            </a:br>
            <a:r>
              <a:rPr lang="ru-RU" sz="1300" b="1" dirty="0"/>
              <a:t> </a:t>
            </a:r>
            <a:br>
              <a:rPr lang="ru-RU" sz="1300" dirty="0"/>
            </a:br>
            <a:r>
              <a:rPr lang="ru-RU" sz="1300" dirty="0"/>
              <a:t>    </a:t>
            </a:r>
            <a:r>
              <a:rPr lang="ru-RU" sz="1300" b="1" dirty="0">
                <a:solidFill>
                  <a:schemeClr val="bg2">
                    <a:lumMod val="50000"/>
                  </a:schemeClr>
                </a:solidFill>
              </a:rPr>
              <a:t>*Определяне на подходящи графици за калибриране и поддръжка </a:t>
            </a:r>
            <a:br>
              <a:rPr lang="ru-RU" sz="1300" b="1" dirty="0">
                <a:solidFill>
                  <a:schemeClr val="bg2">
                    <a:lumMod val="50000"/>
                  </a:schemeClr>
                </a:solidFill>
              </a:rPr>
            </a:br>
            <a:r>
              <a:rPr lang="ru-RU" sz="1300" dirty="0"/>
              <a:t> </a:t>
            </a:r>
            <a:br>
              <a:rPr lang="ru-RU" sz="1300" dirty="0"/>
            </a:br>
            <a:r>
              <a:rPr lang="en-US" sz="2200" b="1" dirty="0"/>
              <a:t>D</a:t>
            </a:r>
            <a:r>
              <a:rPr lang="ru-RU" sz="2200" b="1" dirty="0"/>
              <a:t>. Компютърни системи и оборудване с компютърно (автоматизирано) управление </a:t>
            </a:r>
            <a:br>
              <a:rPr lang="ru-RU" sz="2200" b="1" dirty="0"/>
            </a:br>
            <a:r>
              <a:rPr lang="ru-RU" sz="1300" b="1" dirty="0"/>
              <a:t> </a:t>
            </a:r>
            <a:br>
              <a:rPr lang="ru-RU" sz="1300" b="1" dirty="0"/>
            </a:br>
            <a:r>
              <a:rPr lang="ru-RU" sz="1300" b="1" dirty="0">
                <a:solidFill>
                  <a:schemeClr val="bg2">
                    <a:lumMod val="50000"/>
                  </a:schemeClr>
                </a:solidFill>
              </a:rPr>
              <a:t>Избор на дизайн на компютърния хардуер и софтуер (напр. модулен, структуриран, резервираност) . Определяне на степента на валидиране, например: </a:t>
            </a:r>
            <a:br>
              <a:rPr lang="ru-RU" sz="1300" b="1" dirty="0">
                <a:solidFill>
                  <a:schemeClr val="bg2">
                    <a:lumMod val="50000"/>
                  </a:schemeClr>
                </a:solidFill>
              </a:rPr>
            </a:br>
            <a:r>
              <a:rPr lang="ru-RU" sz="1300" b="1" dirty="0">
                <a:solidFill>
                  <a:schemeClr val="bg2">
                    <a:lumMod val="50000"/>
                  </a:schemeClr>
                </a:solidFill>
              </a:rPr>
              <a:t> </a:t>
            </a:r>
            <a:br>
              <a:rPr lang="ru-RU" sz="1300" b="1" dirty="0">
                <a:solidFill>
                  <a:schemeClr val="bg2">
                    <a:lumMod val="50000"/>
                  </a:schemeClr>
                </a:solidFill>
              </a:rPr>
            </a:br>
            <a:r>
              <a:rPr lang="ru-RU" sz="1300" b="1" dirty="0">
                <a:solidFill>
                  <a:schemeClr val="bg2">
                    <a:lumMod val="50000"/>
                  </a:schemeClr>
                </a:solidFill>
              </a:rPr>
              <a:t>•	Идентифициране на критичните работни параметри </a:t>
            </a:r>
            <a:br>
              <a:rPr lang="ru-RU" sz="1300" b="1" dirty="0">
                <a:solidFill>
                  <a:schemeClr val="bg2">
                    <a:lumMod val="50000"/>
                  </a:schemeClr>
                </a:solidFill>
              </a:rPr>
            </a:br>
            <a:r>
              <a:rPr lang="ru-RU" sz="1300" b="1" dirty="0">
                <a:solidFill>
                  <a:schemeClr val="bg2">
                    <a:lumMod val="50000"/>
                  </a:schemeClr>
                </a:solidFill>
              </a:rPr>
              <a:t>•	Избор на изискванията и дизайна </a:t>
            </a:r>
            <a:br>
              <a:rPr lang="ru-RU" sz="1300" b="1" dirty="0">
                <a:solidFill>
                  <a:schemeClr val="bg2">
                    <a:lumMod val="50000"/>
                  </a:schemeClr>
                </a:solidFill>
              </a:rPr>
            </a:br>
            <a:r>
              <a:rPr lang="ru-RU" sz="1300" b="1" dirty="0">
                <a:solidFill>
                  <a:schemeClr val="bg2">
                    <a:lumMod val="50000"/>
                  </a:schemeClr>
                </a:solidFill>
              </a:rPr>
              <a:t>•	Преглед на кодовете </a:t>
            </a:r>
            <a:br>
              <a:rPr lang="ru-RU" sz="1300" b="1" dirty="0">
                <a:solidFill>
                  <a:schemeClr val="bg2">
                    <a:lumMod val="50000"/>
                  </a:schemeClr>
                </a:solidFill>
              </a:rPr>
            </a:br>
            <a:r>
              <a:rPr lang="ru-RU" sz="1300" b="1" dirty="0">
                <a:solidFill>
                  <a:schemeClr val="bg2">
                    <a:lumMod val="50000"/>
                  </a:schemeClr>
                </a:solidFill>
              </a:rPr>
              <a:t>•	Степента на изпитване и методите на изпитване </a:t>
            </a:r>
            <a:br>
              <a:rPr lang="ru-RU" sz="1300" b="1" dirty="0">
                <a:solidFill>
                  <a:schemeClr val="bg2">
                    <a:lumMod val="50000"/>
                  </a:schemeClr>
                </a:solidFill>
              </a:rPr>
            </a:br>
            <a:r>
              <a:rPr lang="ru-RU" sz="1300" b="1" dirty="0">
                <a:solidFill>
                  <a:schemeClr val="bg2">
                    <a:lumMod val="50000"/>
                  </a:schemeClr>
                </a:solidFill>
              </a:rPr>
              <a:t>•	Надеждността на електронните записи и подписи </a:t>
            </a:r>
            <a:br>
              <a:rPr lang="ru-RU" sz="1300" b="1" dirty="0">
                <a:solidFill>
                  <a:schemeClr val="bg2">
                    <a:lumMod val="50000"/>
                  </a:schemeClr>
                </a:solidFill>
              </a:rPr>
            </a:br>
            <a:r>
              <a:rPr lang="ru-RU" sz="1300" b="1" dirty="0"/>
              <a:t> </a:t>
            </a:r>
            <a:br>
              <a:rPr lang="ru-RU" sz="1300" b="1" dirty="0"/>
            </a:br>
            <a:br>
              <a:rPr lang="ru-RU" sz="1300" dirty="0"/>
            </a:br>
            <a:endParaRPr lang="bg-BG" sz="1300" dirty="0"/>
          </a:p>
        </p:txBody>
      </p:sp>
    </p:spTree>
    <p:extLst>
      <p:ext uri="{BB962C8B-B14F-4D97-AF65-F5344CB8AC3E}">
        <p14:creationId xmlns:p14="http://schemas.microsoft.com/office/powerpoint/2010/main" val="14705265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sp>
        <p:nvSpPr>
          <p:cNvPr id="3" name="Rectangle 2"/>
          <p:cNvSpPr/>
          <p:nvPr/>
        </p:nvSpPr>
        <p:spPr>
          <a:xfrm>
            <a:off x="247816" y="365125"/>
            <a:ext cx="11696368" cy="6155531"/>
          </a:xfrm>
          <a:prstGeom prst="rect">
            <a:avLst/>
          </a:prstGeom>
        </p:spPr>
        <p:txBody>
          <a:bodyPr wrap="square">
            <a:spAutoFit/>
          </a:bodyPr>
          <a:lstStyle/>
          <a:p>
            <a:r>
              <a:rPr lang="ru-RU" sz="2800" b="1" dirty="0">
                <a:solidFill>
                  <a:schemeClr val="bg2">
                    <a:lumMod val="50000"/>
                  </a:schemeClr>
                </a:solidFill>
                <a:latin typeface="Century Gothic" panose="020B0502020202020204" pitchFamily="34" charset="0"/>
              </a:rPr>
              <a:t>Управлението на риска за  като част от управлението  НА ОПЕРАТИВНАТА ДЕЙНОСТ</a:t>
            </a:r>
          </a:p>
          <a:p>
            <a:r>
              <a:rPr lang="ru-RU" sz="2800" dirty="0">
                <a:solidFill>
                  <a:schemeClr val="bg2">
                    <a:lumMod val="50000"/>
                  </a:schemeClr>
                </a:solidFill>
              </a:rPr>
              <a:t> </a:t>
            </a:r>
          </a:p>
          <a:p>
            <a:r>
              <a:rPr lang="ru-RU" dirty="0"/>
              <a:t> </a:t>
            </a:r>
          </a:p>
          <a:p>
            <a:pPr marL="285750" indent="-285750">
              <a:buFont typeface="Arial" panose="020B0604020202020204" pitchFamily="34" charset="0"/>
              <a:buChar char="•"/>
            </a:pPr>
            <a:r>
              <a:rPr lang="ru-RU" sz="2000" b="1" dirty="0"/>
              <a:t>Снабдяване - Оценка на доставчиците и  производители </a:t>
            </a:r>
          </a:p>
          <a:p>
            <a:pPr marL="285750" indent="-285750">
              <a:buFont typeface="Arial" panose="020B0604020202020204" pitchFamily="34" charset="0"/>
              <a:buChar char="•"/>
            </a:pPr>
            <a:r>
              <a:rPr lang="ru-RU" dirty="0"/>
              <a:t> </a:t>
            </a:r>
            <a:r>
              <a:rPr lang="ru-RU" dirty="0">
                <a:solidFill>
                  <a:schemeClr val="bg2">
                    <a:lumMod val="50000"/>
                  </a:schemeClr>
                </a:solidFill>
              </a:rPr>
              <a:t>Предоставяне на цялостна оценка на доставчиците и производители</a:t>
            </a:r>
            <a:r>
              <a:rPr lang="bg-BG" dirty="0">
                <a:solidFill>
                  <a:schemeClr val="bg2">
                    <a:lumMod val="50000"/>
                  </a:schemeClr>
                </a:solidFill>
              </a:rPr>
              <a:t>те </a:t>
            </a:r>
            <a:r>
              <a:rPr lang="ru-RU" dirty="0">
                <a:solidFill>
                  <a:schemeClr val="bg2">
                    <a:lumMod val="50000"/>
                  </a:schemeClr>
                </a:solidFill>
              </a:rPr>
              <a:t>(напр.</a:t>
            </a:r>
            <a:r>
              <a:rPr lang="en-US" dirty="0">
                <a:solidFill>
                  <a:schemeClr val="bg2">
                    <a:lumMod val="50000"/>
                  </a:schemeClr>
                </a:solidFill>
              </a:rPr>
              <a:t> </a:t>
            </a:r>
            <a:r>
              <a:rPr lang="bg-BG" dirty="0">
                <a:solidFill>
                  <a:schemeClr val="bg2">
                    <a:lumMod val="50000"/>
                  </a:schemeClr>
                </a:solidFill>
              </a:rPr>
              <a:t>категоризация,</a:t>
            </a:r>
            <a:r>
              <a:rPr lang="ru-RU" dirty="0">
                <a:solidFill>
                  <a:schemeClr val="bg2">
                    <a:lumMod val="50000"/>
                  </a:schemeClr>
                </a:solidFill>
              </a:rPr>
              <a:t> одитиране, договори за качество на доставките) </a:t>
            </a:r>
          </a:p>
          <a:p>
            <a:r>
              <a:rPr lang="ru-RU" dirty="0"/>
              <a:t>   </a:t>
            </a:r>
          </a:p>
          <a:p>
            <a:pPr marL="285750" indent="-285750">
              <a:buFont typeface="Arial" panose="020B0604020202020204" pitchFamily="34" charset="0"/>
              <a:buChar char="•"/>
            </a:pPr>
            <a:r>
              <a:rPr lang="ru-RU" sz="2000" b="1" dirty="0"/>
              <a:t>Условия на съхранение, логистика, продажби, доставки, експедиция</a:t>
            </a:r>
          </a:p>
          <a:p>
            <a:r>
              <a:rPr lang="ru-RU" dirty="0"/>
              <a:t> </a:t>
            </a:r>
          </a:p>
          <a:p>
            <a:pPr marL="285750" indent="-285750">
              <a:buFont typeface="Arial" panose="020B0604020202020204" pitchFamily="34" charset="0"/>
              <a:buChar char="•"/>
            </a:pPr>
            <a:r>
              <a:rPr lang="ru-RU" dirty="0">
                <a:solidFill>
                  <a:schemeClr val="bg2">
                    <a:lumMod val="50000"/>
                  </a:schemeClr>
                </a:solidFill>
              </a:rPr>
              <a:t>Оценяване на целесъобразността на разпорежданията с цел осигуряване на подходящи условия на съхранение и транспорт (напр. </a:t>
            </a:r>
            <a:r>
              <a:rPr lang="bg-BG" dirty="0">
                <a:solidFill>
                  <a:schemeClr val="bg2">
                    <a:lumMod val="50000"/>
                  </a:schemeClr>
                </a:solidFill>
              </a:rPr>
              <a:t>прилагане </a:t>
            </a:r>
            <a:r>
              <a:rPr lang="ru-RU" dirty="0">
                <a:solidFill>
                  <a:schemeClr val="bg2">
                    <a:lumMod val="50000"/>
                  </a:schemeClr>
                </a:solidFill>
              </a:rPr>
              <a:t>на принципа </a:t>
            </a:r>
            <a:r>
              <a:rPr lang="en-US" dirty="0">
                <a:solidFill>
                  <a:schemeClr val="bg2">
                    <a:lumMod val="50000"/>
                  </a:schemeClr>
                </a:solidFill>
              </a:rPr>
              <a:t>FEFO, </a:t>
            </a:r>
            <a:r>
              <a:rPr lang="ru-RU" dirty="0">
                <a:solidFill>
                  <a:schemeClr val="bg2">
                    <a:lumMod val="50000"/>
                  </a:schemeClr>
                </a:solidFill>
              </a:rPr>
              <a:t>температура, влажност, дизайн на контейнерите). </a:t>
            </a:r>
          </a:p>
          <a:p>
            <a:pPr marL="285750" indent="-285750">
              <a:buFont typeface="Arial" panose="020B0604020202020204" pitchFamily="34" charset="0"/>
              <a:buChar char="•"/>
            </a:pPr>
            <a:r>
              <a:rPr lang="ru-RU" dirty="0">
                <a:solidFill>
                  <a:schemeClr val="bg2">
                    <a:lumMod val="50000"/>
                  </a:schemeClr>
                </a:solidFill>
              </a:rPr>
              <a:t>Определяне на влиянието върху качеството на продуктите от несъответствия в условията на съхранение и транспорт (напр. поддържане на студена верига) в комбинация с други указания на ICH. </a:t>
            </a:r>
          </a:p>
          <a:p>
            <a:pPr marL="285750" indent="-285750">
              <a:buFont typeface="Arial" panose="020B0604020202020204" pitchFamily="34" charset="0"/>
              <a:buChar char="•"/>
            </a:pPr>
            <a:r>
              <a:rPr lang="ru-RU" dirty="0">
                <a:solidFill>
                  <a:schemeClr val="bg2">
                    <a:lumMod val="50000"/>
                  </a:schemeClr>
                </a:solidFill>
              </a:rPr>
              <a:t> Поддържане на инфраструктура (напр. възможност за осигуряване на подходящи условия на транспортиране, боравене с опасни материали и  митническо оформяне). </a:t>
            </a:r>
          </a:p>
          <a:p>
            <a:pPr marL="285750" indent="-285750">
              <a:buFont typeface="Arial" panose="020B0604020202020204" pitchFamily="34" charset="0"/>
              <a:buChar char="•"/>
            </a:pPr>
            <a:r>
              <a:rPr lang="ru-RU" dirty="0">
                <a:solidFill>
                  <a:schemeClr val="bg2">
                    <a:lumMod val="50000"/>
                  </a:schemeClr>
                </a:solidFill>
              </a:rPr>
              <a:t> Предоставяне на информация за осигуряване на наличността на наркотици (напр. степенуване на рисковете за веригата за доставки). </a:t>
            </a:r>
          </a:p>
          <a:p>
            <a:pPr marL="285750" indent="-285750">
              <a:buFont typeface="Arial" panose="020B0604020202020204" pitchFamily="34" charset="0"/>
              <a:buChar char="•"/>
            </a:pPr>
            <a:r>
              <a:rPr lang="ru-RU" dirty="0">
                <a:solidFill>
                  <a:schemeClr val="bg2">
                    <a:lumMod val="50000"/>
                  </a:schemeClr>
                </a:solidFill>
              </a:rPr>
              <a:t>Определяне на търговски условия, ценообразуване.</a:t>
            </a:r>
          </a:p>
          <a:p>
            <a:r>
              <a:rPr lang="ru-RU" dirty="0">
                <a:solidFill>
                  <a:schemeClr val="bg2">
                    <a:lumMod val="50000"/>
                  </a:schemeClr>
                </a:solidFill>
              </a:rPr>
              <a:t> </a:t>
            </a:r>
          </a:p>
        </p:txBody>
      </p:sp>
    </p:spTree>
    <p:extLst>
      <p:ext uri="{BB962C8B-B14F-4D97-AF65-F5344CB8AC3E}">
        <p14:creationId xmlns:p14="http://schemas.microsoft.com/office/powerpoint/2010/main" val="2740546758"/>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03729" y="717559"/>
            <a:ext cx="7463762" cy="492786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ext Placeholder 3"/>
          <p:cNvSpPr>
            <a:spLocks noGrp="1"/>
          </p:cNvSpPr>
          <p:nvPr>
            <p:ph type="body" sz="half" idx="2"/>
          </p:nvPr>
        </p:nvSpPr>
        <p:spPr>
          <a:xfrm>
            <a:off x="250166" y="5408762"/>
            <a:ext cx="3045125" cy="1195284"/>
          </a:xfrm>
        </p:spPr>
        <p:txBody>
          <a:bodyPr/>
          <a:lstStyle/>
          <a:p>
            <a:r>
              <a:rPr lang="en-US" b="1" dirty="0"/>
              <a:t>LRQA</a:t>
            </a:r>
            <a:endParaRPr lang="en-US" dirty="0"/>
          </a:p>
          <a:p>
            <a:endParaRPr lang="bg-BG" dirty="0"/>
          </a:p>
        </p:txBody>
      </p:sp>
      <p:pic>
        <p:nvPicPr>
          <p:cNvPr id="7" name="Picture 6"/>
          <p:cNvPicPr>
            <a:picLocks noChangeAspect="1"/>
          </p:cNvPicPr>
          <p:nvPr/>
        </p:nvPicPr>
        <p:blipFill>
          <a:blip r:embed="rId3"/>
          <a:stretch>
            <a:fillRect/>
          </a:stretch>
        </p:blipFill>
        <p:spPr>
          <a:xfrm>
            <a:off x="250166" y="5891952"/>
            <a:ext cx="1880784" cy="371888"/>
          </a:xfrm>
          <a:prstGeom prst="rect">
            <a:avLst/>
          </a:prstGeom>
        </p:spPr>
      </p:pic>
      <p:graphicFrame>
        <p:nvGraphicFramePr>
          <p:cNvPr id="3" name="Diagram 2"/>
          <p:cNvGraphicFramePr/>
          <p:nvPr>
            <p:extLst>
              <p:ext uri="{D42A27DB-BD31-4B8C-83A1-F6EECF244321}">
                <p14:modId xmlns:p14="http://schemas.microsoft.com/office/powerpoint/2010/main" val="2721739685"/>
              </p:ext>
            </p:extLst>
          </p:nvPr>
        </p:nvGraphicFramePr>
        <p:xfrm>
          <a:off x="6728305" y="1812897"/>
          <a:ext cx="4874810" cy="322027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409108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982" y="286603"/>
            <a:ext cx="9467078" cy="1280418"/>
          </a:xfrm>
        </p:spPr>
        <p:txBody>
          <a:bodyPr>
            <a:normAutofit/>
          </a:bodyPr>
          <a:lstStyle/>
          <a:p>
            <a:r>
              <a:rPr lang="ru-RU" sz="2200" dirty="0">
                <a:solidFill>
                  <a:schemeClr val="bg2">
                    <a:lumMod val="50000"/>
                  </a:schemeClr>
                </a:solidFill>
                <a:latin typeface="Century Gothic" panose="020B0502020202020204" pitchFamily="34" charset="0"/>
                <a:cs typeface="Segoe UI" panose="020B0502040204020203" pitchFamily="34" charset="0"/>
              </a:rPr>
              <a:t>ИНТЕГРИРАНАТА СИСТЕМАТА  ЗА УПРАВЛЕНИЕ  В СТИНГ АД  </a:t>
            </a:r>
            <a:r>
              <a:rPr lang="ru-RU" sz="2200" b="1" dirty="0">
                <a:solidFill>
                  <a:schemeClr val="bg2">
                    <a:lumMod val="50000"/>
                  </a:schemeClr>
                </a:solidFill>
                <a:latin typeface="Century Gothic" panose="020B0502020202020204" pitchFamily="34" charset="0"/>
                <a:cs typeface="Segoe UI" panose="020B0502040204020203" pitchFamily="34" charset="0"/>
              </a:rPr>
              <a:t>ГАРАНТИРА </a:t>
            </a:r>
            <a:r>
              <a:rPr lang="bg-BG" sz="2000" dirty="0">
                <a:solidFill>
                  <a:schemeClr val="bg2">
                    <a:lumMod val="50000"/>
                  </a:schemeClr>
                </a:solidFill>
                <a:latin typeface="Century Gothic" panose="020B0502020202020204" pitchFamily="34" charset="0"/>
                <a:cs typeface="Segoe UI" panose="020B0502040204020203" pitchFamily="34" charset="0"/>
              </a:rPr>
              <a:t>УПРАВЛЕНИЕ НА ВРЪЗКИТЕ В ОПЕРАТИВНАТА ДЕЙНОСТ!  </a:t>
            </a:r>
          </a:p>
        </p:txBody>
      </p:sp>
      <p:graphicFrame>
        <p:nvGraphicFramePr>
          <p:cNvPr id="7" name="Diagram 6"/>
          <p:cNvGraphicFramePr/>
          <p:nvPr>
            <p:extLst>
              <p:ext uri="{D42A27DB-BD31-4B8C-83A1-F6EECF244321}">
                <p14:modId xmlns:p14="http://schemas.microsoft.com/office/powerpoint/2010/main" val="516577838"/>
              </p:ext>
            </p:extLst>
          </p:nvPr>
        </p:nvGraphicFramePr>
        <p:xfrm>
          <a:off x="4376690" y="1567021"/>
          <a:ext cx="5988322" cy="45910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p:cNvPicPr>
            <a:picLocks noChangeAspect="1"/>
          </p:cNvPicPr>
          <p:nvPr/>
        </p:nvPicPr>
        <p:blipFill>
          <a:blip r:embed="rId7"/>
          <a:stretch>
            <a:fillRect/>
          </a:stretch>
        </p:blipFill>
        <p:spPr>
          <a:xfrm>
            <a:off x="394090" y="6263200"/>
            <a:ext cx="2142376" cy="371888"/>
          </a:xfrm>
          <a:prstGeom prst="rect">
            <a:avLst/>
          </a:prstGeom>
        </p:spPr>
      </p:pic>
      <p:sp>
        <p:nvSpPr>
          <p:cNvPr id="4" name="Rectangle 3">
            <a:extLst>
              <a:ext uri="{FF2B5EF4-FFF2-40B4-BE49-F238E27FC236}">
                <a16:creationId xmlns:a16="http://schemas.microsoft.com/office/drawing/2014/main" id="{532E8B6B-389E-4077-B87E-CE776AB9FCBD}"/>
              </a:ext>
            </a:extLst>
          </p:cNvPr>
          <p:cNvSpPr/>
          <p:nvPr/>
        </p:nvSpPr>
        <p:spPr>
          <a:xfrm>
            <a:off x="11006355" y="6265756"/>
            <a:ext cx="708207" cy="369332"/>
          </a:xfrm>
          <a:prstGeom prst="rect">
            <a:avLst/>
          </a:prstGeom>
        </p:spPr>
        <p:txBody>
          <a:bodyPr wrap="none">
            <a:spAutoFit/>
          </a:bodyPr>
          <a:lstStyle/>
          <a:p>
            <a:pPr lvl="0"/>
            <a:r>
              <a:rPr lang="en-US" b="1" dirty="0"/>
              <a:t>LRQA</a:t>
            </a:r>
            <a:endParaRPr lang="en-US" dirty="0"/>
          </a:p>
        </p:txBody>
      </p:sp>
      <p:graphicFrame>
        <p:nvGraphicFramePr>
          <p:cNvPr id="10" name="Diagram 9">
            <a:extLst>
              <a:ext uri="{FF2B5EF4-FFF2-40B4-BE49-F238E27FC236}">
                <a16:creationId xmlns:a16="http://schemas.microsoft.com/office/drawing/2014/main" id="{3FBF5E21-4E70-403A-A0FF-F88B582CD922}"/>
              </a:ext>
            </a:extLst>
          </p:cNvPr>
          <p:cNvGraphicFramePr/>
          <p:nvPr/>
        </p:nvGraphicFramePr>
        <p:xfrm>
          <a:off x="470515" y="4770185"/>
          <a:ext cx="3906175" cy="1200329"/>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9" name="Picture 8">
            <a:extLst>
              <a:ext uri="{FF2B5EF4-FFF2-40B4-BE49-F238E27FC236}">
                <a16:creationId xmlns:a16="http://schemas.microsoft.com/office/drawing/2014/main" id="{E2C0503A-A52D-41ED-8ACE-3F308DD36DF5}"/>
              </a:ext>
            </a:extLst>
          </p:cNvPr>
          <p:cNvPicPr>
            <a:picLocks noChangeAspect="1"/>
          </p:cNvPicPr>
          <p:nvPr/>
        </p:nvPicPr>
        <p:blipFill>
          <a:blip r:embed="rId13"/>
          <a:stretch>
            <a:fillRect/>
          </a:stretch>
        </p:blipFill>
        <p:spPr>
          <a:xfrm>
            <a:off x="470515" y="1567021"/>
            <a:ext cx="4974454" cy="2796765"/>
          </a:xfrm>
          <a:prstGeom prst="rect">
            <a:avLst/>
          </a:prstGeom>
        </p:spPr>
      </p:pic>
      <p:pic>
        <p:nvPicPr>
          <p:cNvPr id="2050" name="Picture 2" descr="What is the ISO 9001 standard? A straightforward overview">
            <a:extLst>
              <a:ext uri="{FF2B5EF4-FFF2-40B4-BE49-F238E27FC236}">
                <a16:creationId xmlns:a16="http://schemas.microsoft.com/office/drawing/2014/main" id="{72A57586-D76D-48C5-BF0C-18ECE7294EF2}"/>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592159" y="4228915"/>
            <a:ext cx="4186441" cy="2629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193342"/>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69706" y="1979264"/>
            <a:ext cx="9724754" cy="1211455"/>
          </a:xfrm>
        </p:spPr>
        <p:txBody>
          <a:bodyPr>
            <a:normAutofit fontScale="90000"/>
          </a:bodyPr>
          <a:lstStyle/>
          <a:p>
            <a:r>
              <a:rPr lang="bg-BG" sz="2200" b="1" dirty="0" err="1"/>
              <a:t>Стинг</a:t>
            </a:r>
            <a:r>
              <a:rPr lang="bg-BG" sz="2200" b="1" dirty="0"/>
              <a:t> АД</a:t>
            </a:r>
            <a:r>
              <a:rPr lang="ru-RU" sz="2200" b="1" dirty="0"/>
              <a:t> </a:t>
            </a:r>
            <a:r>
              <a:rPr lang="ru-RU" sz="2200" b="1" dirty="0" err="1"/>
              <a:t>работи</a:t>
            </a:r>
            <a:r>
              <a:rPr lang="ru-RU" sz="2200" b="1" dirty="0"/>
              <a:t>, за да </a:t>
            </a:r>
            <a:r>
              <a:rPr lang="ru-RU" sz="2200" b="1" dirty="0" err="1"/>
              <a:t>продължи</a:t>
            </a:r>
            <a:r>
              <a:rPr lang="ru-RU" sz="2200" b="1" dirty="0"/>
              <a:t> да </a:t>
            </a:r>
            <a:r>
              <a:rPr lang="ru-RU" sz="2200" b="1" dirty="0" err="1"/>
              <a:t>отговаря</a:t>
            </a:r>
            <a:r>
              <a:rPr lang="ru-RU" sz="2200" b="1" dirty="0"/>
              <a:t> на </a:t>
            </a:r>
            <a:r>
              <a:rPr lang="ru-RU" sz="2200" b="1" dirty="0" err="1"/>
              <a:t>изискванията</a:t>
            </a:r>
            <a:r>
              <a:rPr lang="ru-RU" sz="2200" b="1" dirty="0"/>
              <a:t> на </a:t>
            </a:r>
            <a:r>
              <a:rPr lang="ru-RU" sz="2200" b="1" dirty="0" err="1"/>
              <a:t>клиентите</a:t>
            </a:r>
            <a:r>
              <a:rPr lang="ru-RU" sz="2200" b="1" dirty="0"/>
              <a:t> и </a:t>
            </a:r>
            <a:r>
              <a:rPr lang="ru-RU" sz="2200" b="1" dirty="0" err="1"/>
              <a:t>законите</a:t>
            </a:r>
            <a:r>
              <a:rPr lang="ru-RU" sz="2200" b="1" dirty="0"/>
              <a:t> за </a:t>
            </a:r>
            <a:r>
              <a:rPr lang="ru-RU" sz="2200" b="1" dirty="0" err="1"/>
              <a:t>съответствие</a:t>
            </a:r>
            <a:r>
              <a:rPr lang="ru-RU" sz="2200" b="1" dirty="0"/>
              <a:t>. </a:t>
            </a:r>
            <a:r>
              <a:rPr lang="ru-RU" sz="2200" b="1" dirty="0" err="1"/>
              <a:t>Ето</a:t>
            </a:r>
            <a:r>
              <a:rPr lang="ru-RU" sz="2200" b="1" dirty="0"/>
              <a:t> </a:t>
            </a:r>
            <a:r>
              <a:rPr lang="ru-RU" sz="2200" b="1" dirty="0" err="1"/>
              <a:t>защо</a:t>
            </a:r>
            <a:r>
              <a:rPr lang="ru-RU" sz="2200" b="1" dirty="0"/>
              <a:t> внедри в </a:t>
            </a:r>
            <a:r>
              <a:rPr lang="ru-RU" sz="2200" b="1" dirty="0" err="1"/>
              <a:t>своето</a:t>
            </a:r>
            <a:r>
              <a:rPr lang="ru-RU" sz="2200" b="1" dirty="0"/>
              <a:t> управление  комбинация от </a:t>
            </a:r>
            <a:r>
              <a:rPr lang="ru-RU" sz="2200" b="1" dirty="0" err="1"/>
              <a:t>системи</a:t>
            </a:r>
            <a:r>
              <a:rPr lang="ru-RU" sz="2200" b="1" dirty="0"/>
              <a:t> , </a:t>
            </a:r>
            <a:r>
              <a:rPr lang="ru-RU" sz="2200" b="1" dirty="0" err="1"/>
              <a:t>позоваващи</a:t>
            </a:r>
            <a:r>
              <a:rPr lang="ru-RU" sz="2200" b="1" dirty="0"/>
              <a:t> се на </a:t>
            </a:r>
            <a:r>
              <a:rPr lang="ru-RU" sz="2200" b="1" dirty="0" err="1"/>
              <a:t>сертификати</a:t>
            </a:r>
            <a:r>
              <a:rPr lang="ru-RU" sz="2200" b="1" dirty="0"/>
              <a:t>- ISO 9001:2015 (ISO 9001) , </a:t>
            </a:r>
            <a:r>
              <a:rPr lang="en-US" sz="2200" b="1" dirty="0"/>
              <a:t>ISO 13485:2016</a:t>
            </a:r>
            <a:r>
              <a:rPr lang="bg-BG" sz="2200" b="1" dirty="0"/>
              <a:t>  и </a:t>
            </a:r>
            <a:r>
              <a:rPr lang="ru-RU" sz="2200" b="1" dirty="0"/>
              <a:t>ISO/IEC 27001:2013 (ISO 27001).</a:t>
            </a:r>
            <a:br>
              <a:rPr lang="ru-RU" sz="2200" dirty="0"/>
            </a:br>
            <a:br>
              <a:rPr lang="ru-RU" sz="3200" dirty="0"/>
            </a:br>
            <a:endParaRPr lang="bg-BG" sz="3200" dirty="0"/>
          </a:p>
        </p:txBody>
      </p:sp>
      <p:pic>
        <p:nvPicPr>
          <p:cNvPr id="5" name="Picture 4"/>
          <p:cNvPicPr>
            <a:picLocks noChangeAspect="1"/>
          </p:cNvPicPr>
          <p:nvPr/>
        </p:nvPicPr>
        <p:blipFill>
          <a:blip r:embed="rId2"/>
          <a:stretch>
            <a:fillRect/>
          </a:stretch>
        </p:blipFill>
        <p:spPr>
          <a:xfrm>
            <a:off x="246471" y="6364155"/>
            <a:ext cx="2363563" cy="371888"/>
          </a:xfrm>
          <a:prstGeom prst="rect">
            <a:avLst/>
          </a:prstGeom>
        </p:spPr>
      </p:pic>
      <p:sp>
        <p:nvSpPr>
          <p:cNvPr id="7" name="Right Arrow 6"/>
          <p:cNvSpPr/>
          <p:nvPr/>
        </p:nvSpPr>
        <p:spPr>
          <a:xfrm>
            <a:off x="701398" y="1732913"/>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8" name="Right Arrow 7"/>
          <p:cNvSpPr/>
          <p:nvPr/>
        </p:nvSpPr>
        <p:spPr>
          <a:xfrm>
            <a:off x="1001864" y="402336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4" name="Rectangle 3">
            <a:extLst>
              <a:ext uri="{FF2B5EF4-FFF2-40B4-BE49-F238E27FC236}">
                <a16:creationId xmlns:a16="http://schemas.microsoft.com/office/drawing/2014/main" id="{183C7264-F890-4B13-A58D-15A9FEF33A13}"/>
              </a:ext>
            </a:extLst>
          </p:cNvPr>
          <p:cNvSpPr/>
          <p:nvPr/>
        </p:nvSpPr>
        <p:spPr>
          <a:xfrm>
            <a:off x="10901779" y="6295852"/>
            <a:ext cx="892681" cy="369332"/>
          </a:xfrm>
          <a:prstGeom prst="rect">
            <a:avLst/>
          </a:prstGeom>
        </p:spPr>
        <p:txBody>
          <a:bodyPr wrap="square">
            <a:spAutoFit/>
          </a:bodyPr>
          <a:lstStyle/>
          <a:p>
            <a:pPr lvl="0"/>
            <a:r>
              <a:rPr lang="en-US" b="1" dirty="0"/>
              <a:t>LRQA</a:t>
            </a:r>
            <a:endParaRPr lang="en-US" dirty="0"/>
          </a:p>
        </p:txBody>
      </p:sp>
      <p:graphicFrame>
        <p:nvGraphicFramePr>
          <p:cNvPr id="10" name="Diagram 9">
            <a:extLst>
              <a:ext uri="{FF2B5EF4-FFF2-40B4-BE49-F238E27FC236}">
                <a16:creationId xmlns:a16="http://schemas.microsoft.com/office/drawing/2014/main" id="{9EA46840-B32D-4017-9AB9-9DD5829D1904}"/>
              </a:ext>
            </a:extLst>
          </p:cNvPr>
          <p:cNvGraphicFramePr/>
          <p:nvPr>
            <p:extLst>
              <p:ext uri="{D42A27DB-BD31-4B8C-83A1-F6EECF244321}">
                <p14:modId xmlns:p14="http://schemas.microsoft.com/office/powerpoint/2010/main" val="628111128"/>
              </p:ext>
            </p:extLst>
          </p:nvPr>
        </p:nvGraphicFramePr>
        <p:xfrm>
          <a:off x="2689934" y="585926"/>
          <a:ext cx="6294268" cy="5326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Rectangle 10">
            <a:extLst>
              <a:ext uri="{FF2B5EF4-FFF2-40B4-BE49-F238E27FC236}">
                <a16:creationId xmlns:a16="http://schemas.microsoft.com/office/drawing/2014/main" id="{7148C126-DB9A-4D23-AD14-994DD28875C3}"/>
              </a:ext>
            </a:extLst>
          </p:cNvPr>
          <p:cNvSpPr/>
          <p:nvPr/>
        </p:nvSpPr>
        <p:spPr>
          <a:xfrm>
            <a:off x="2047280" y="3132753"/>
            <a:ext cx="9300839" cy="3139321"/>
          </a:xfrm>
          <a:prstGeom prst="rect">
            <a:avLst/>
          </a:prstGeom>
        </p:spPr>
        <p:txBody>
          <a:bodyPr wrap="square">
            <a:spAutoFit/>
          </a:bodyPr>
          <a:lstStyle/>
          <a:p>
            <a:r>
              <a:rPr lang="ru-RU" dirty="0" err="1">
                <a:solidFill>
                  <a:srgbClr val="000000"/>
                </a:solidFill>
                <a:latin typeface="Roboto"/>
              </a:rPr>
              <a:t>Внедреният</a:t>
            </a:r>
            <a:r>
              <a:rPr lang="ru-RU" dirty="0">
                <a:solidFill>
                  <a:srgbClr val="000000"/>
                </a:solidFill>
                <a:latin typeface="Roboto"/>
              </a:rPr>
              <a:t> </a:t>
            </a:r>
            <a:r>
              <a:rPr lang="ru-RU" dirty="0" err="1">
                <a:solidFill>
                  <a:srgbClr val="000000"/>
                </a:solidFill>
                <a:latin typeface="Roboto"/>
              </a:rPr>
              <a:t>Стандартът</a:t>
            </a:r>
            <a:r>
              <a:rPr lang="ru-RU" dirty="0">
                <a:solidFill>
                  <a:srgbClr val="000000"/>
                </a:solidFill>
                <a:latin typeface="Roboto"/>
              </a:rPr>
              <a:t> ISO 9001 </a:t>
            </a:r>
            <a:r>
              <a:rPr lang="ru-RU" dirty="0" err="1">
                <a:solidFill>
                  <a:srgbClr val="000000"/>
                </a:solidFill>
                <a:latin typeface="Roboto"/>
              </a:rPr>
              <a:t>гарантира</a:t>
            </a:r>
            <a:r>
              <a:rPr lang="ru-RU" dirty="0">
                <a:solidFill>
                  <a:srgbClr val="000000"/>
                </a:solidFill>
                <a:latin typeface="Roboto"/>
              </a:rPr>
              <a:t> ,че </a:t>
            </a:r>
            <a:r>
              <a:rPr lang="ru-RU" dirty="0" err="1">
                <a:solidFill>
                  <a:srgbClr val="000000"/>
                </a:solidFill>
                <a:latin typeface="Roboto"/>
              </a:rPr>
              <a:t>Стинг</a:t>
            </a:r>
            <a:r>
              <a:rPr lang="ru-RU" dirty="0">
                <a:solidFill>
                  <a:srgbClr val="000000"/>
                </a:solidFill>
                <a:latin typeface="Roboto"/>
              </a:rPr>
              <a:t> АД  </a:t>
            </a:r>
            <a:r>
              <a:rPr lang="ru-RU" dirty="0" err="1">
                <a:solidFill>
                  <a:srgbClr val="000000"/>
                </a:solidFill>
                <a:latin typeface="Roboto"/>
              </a:rPr>
              <a:t>демонстрира</a:t>
            </a:r>
            <a:r>
              <a:rPr lang="ru-RU" dirty="0">
                <a:solidFill>
                  <a:srgbClr val="000000"/>
                </a:solidFill>
                <a:latin typeface="Roboto"/>
              </a:rPr>
              <a:t>, че е </a:t>
            </a:r>
            <a:r>
              <a:rPr lang="ru-RU" dirty="0" err="1">
                <a:solidFill>
                  <a:srgbClr val="000000"/>
                </a:solidFill>
                <a:latin typeface="Roboto"/>
              </a:rPr>
              <a:t>налице</a:t>
            </a:r>
            <a:r>
              <a:rPr lang="ru-RU" dirty="0">
                <a:solidFill>
                  <a:srgbClr val="000000"/>
                </a:solidFill>
                <a:latin typeface="Roboto"/>
              </a:rPr>
              <a:t> </a:t>
            </a:r>
            <a:r>
              <a:rPr lang="ru-RU" dirty="0" err="1">
                <a:solidFill>
                  <a:srgbClr val="000000"/>
                </a:solidFill>
                <a:latin typeface="Roboto"/>
              </a:rPr>
              <a:t>ефективна</a:t>
            </a:r>
            <a:r>
              <a:rPr lang="ru-RU" dirty="0">
                <a:solidFill>
                  <a:srgbClr val="000000"/>
                </a:solidFill>
                <a:latin typeface="Roboto"/>
              </a:rPr>
              <a:t> система за управление на </a:t>
            </a:r>
            <a:r>
              <a:rPr lang="ru-RU" dirty="0" err="1">
                <a:solidFill>
                  <a:srgbClr val="000000"/>
                </a:solidFill>
                <a:latin typeface="Roboto"/>
              </a:rPr>
              <a:t>качеството</a:t>
            </a:r>
            <a:r>
              <a:rPr lang="ru-RU" dirty="0">
                <a:solidFill>
                  <a:srgbClr val="000000"/>
                </a:solidFill>
                <a:latin typeface="Roboto"/>
              </a:rPr>
              <a:t> на </a:t>
            </a:r>
            <a:r>
              <a:rPr lang="ru-RU" dirty="0" err="1">
                <a:solidFill>
                  <a:srgbClr val="000000"/>
                </a:solidFill>
                <a:latin typeface="Roboto"/>
              </a:rPr>
              <a:t>лекарствените</a:t>
            </a:r>
            <a:r>
              <a:rPr lang="ru-RU" dirty="0">
                <a:solidFill>
                  <a:srgbClr val="000000"/>
                </a:solidFill>
                <a:latin typeface="Roboto"/>
              </a:rPr>
              <a:t> </a:t>
            </a:r>
            <a:r>
              <a:rPr lang="ru-RU" dirty="0" err="1">
                <a:solidFill>
                  <a:srgbClr val="000000"/>
                </a:solidFill>
                <a:latin typeface="Roboto"/>
              </a:rPr>
              <a:t>продукти</a:t>
            </a:r>
            <a:r>
              <a:rPr lang="ru-RU" dirty="0">
                <a:solidFill>
                  <a:srgbClr val="000000"/>
                </a:solidFill>
                <a:latin typeface="Roboto"/>
              </a:rPr>
              <a:t>, </a:t>
            </a:r>
            <a:r>
              <a:rPr lang="ru-RU" dirty="0" err="1">
                <a:solidFill>
                  <a:srgbClr val="000000"/>
                </a:solidFill>
                <a:latin typeface="Roboto"/>
              </a:rPr>
              <a:t>медицинските</a:t>
            </a:r>
            <a:r>
              <a:rPr lang="ru-RU" dirty="0">
                <a:solidFill>
                  <a:srgbClr val="000000"/>
                </a:solidFill>
                <a:latin typeface="Roboto"/>
              </a:rPr>
              <a:t> изделия и </a:t>
            </a:r>
            <a:r>
              <a:rPr lang="ru-RU" dirty="0" err="1">
                <a:solidFill>
                  <a:srgbClr val="000000"/>
                </a:solidFill>
                <a:latin typeface="Roboto"/>
              </a:rPr>
              <a:t>други</a:t>
            </a:r>
            <a:r>
              <a:rPr lang="ru-RU" dirty="0">
                <a:solidFill>
                  <a:srgbClr val="000000"/>
                </a:solidFill>
                <a:latin typeface="Roboto"/>
              </a:rPr>
              <a:t> стоки и че  </a:t>
            </a:r>
            <a:r>
              <a:rPr lang="ru-RU" dirty="0" err="1">
                <a:solidFill>
                  <a:srgbClr val="000000"/>
                </a:solidFill>
                <a:latin typeface="Roboto"/>
              </a:rPr>
              <a:t>последователно</a:t>
            </a:r>
            <a:r>
              <a:rPr lang="ru-RU" dirty="0">
                <a:solidFill>
                  <a:srgbClr val="000000"/>
                </a:solidFill>
                <a:latin typeface="Roboto"/>
              </a:rPr>
              <a:t> </a:t>
            </a:r>
            <a:r>
              <a:rPr lang="ru-RU" dirty="0" err="1">
                <a:solidFill>
                  <a:srgbClr val="000000"/>
                </a:solidFill>
                <a:latin typeface="Roboto"/>
              </a:rPr>
              <a:t>предоставя</a:t>
            </a:r>
            <a:r>
              <a:rPr lang="ru-RU" dirty="0">
                <a:solidFill>
                  <a:srgbClr val="000000"/>
                </a:solidFill>
                <a:latin typeface="Roboto"/>
              </a:rPr>
              <a:t> </a:t>
            </a:r>
            <a:r>
              <a:rPr lang="ru-RU" dirty="0" err="1">
                <a:solidFill>
                  <a:srgbClr val="000000"/>
                </a:solidFill>
                <a:latin typeface="Roboto"/>
              </a:rPr>
              <a:t>продуктите</a:t>
            </a:r>
            <a:r>
              <a:rPr lang="ru-RU" dirty="0">
                <a:solidFill>
                  <a:srgbClr val="000000"/>
                </a:solidFill>
                <a:latin typeface="Roboto"/>
              </a:rPr>
              <a:t> и </a:t>
            </a:r>
            <a:r>
              <a:rPr lang="ru-RU" dirty="0" err="1">
                <a:solidFill>
                  <a:srgbClr val="000000"/>
                </a:solidFill>
                <a:latin typeface="Roboto"/>
              </a:rPr>
              <a:t>услугите</a:t>
            </a:r>
            <a:r>
              <a:rPr lang="ru-RU" dirty="0">
                <a:solidFill>
                  <a:srgbClr val="000000"/>
                </a:solidFill>
                <a:latin typeface="Roboto"/>
              </a:rPr>
              <a:t>, </a:t>
            </a:r>
            <a:r>
              <a:rPr lang="ru-RU" dirty="0" err="1">
                <a:solidFill>
                  <a:srgbClr val="000000"/>
                </a:solidFill>
                <a:latin typeface="Roboto"/>
              </a:rPr>
              <a:t>ориентирани</a:t>
            </a:r>
            <a:r>
              <a:rPr lang="ru-RU" dirty="0">
                <a:solidFill>
                  <a:srgbClr val="000000"/>
                </a:solidFill>
                <a:latin typeface="Roboto"/>
              </a:rPr>
              <a:t> </a:t>
            </a:r>
            <a:r>
              <a:rPr lang="ru-RU" dirty="0" err="1">
                <a:solidFill>
                  <a:srgbClr val="000000"/>
                </a:solidFill>
                <a:latin typeface="Roboto"/>
              </a:rPr>
              <a:t>към</a:t>
            </a:r>
            <a:r>
              <a:rPr lang="ru-RU" dirty="0">
                <a:solidFill>
                  <a:srgbClr val="000000"/>
                </a:solidFill>
                <a:latin typeface="Roboto"/>
              </a:rPr>
              <a:t> </a:t>
            </a:r>
            <a:r>
              <a:rPr lang="ru-RU" dirty="0" err="1">
                <a:solidFill>
                  <a:srgbClr val="000000"/>
                </a:solidFill>
                <a:latin typeface="Roboto"/>
              </a:rPr>
              <a:t>качеството</a:t>
            </a:r>
            <a:r>
              <a:rPr lang="ru-RU" dirty="0">
                <a:solidFill>
                  <a:srgbClr val="000000"/>
                </a:solidFill>
                <a:latin typeface="Roboto"/>
              </a:rPr>
              <a:t>, </a:t>
            </a:r>
            <a:r>
              <a:rPr lang="ru-RU" dirty="0" err="1">
                <a:solidFill>
                  <a:srgbClr val="000000"/>
                </a:solidFill>
                <a:latin typeface="Roboto"/>
              </a:rPr>
              <a:t>които</a:t>
            </a:r>
            <a:r>
              <a:rPr lang="ru-RU" dirty="0">
                <a:solidFill>
                  <a:srgbClr val="000000"/>
                </a:solidFill>
                <a:latin typeface="Roboto"/>
              </a:rPr>
              <a:t> </a:t>
            </a:r>
            <a:r>
              <a:rPr lang="ru-RU" dirty="0" err="1">
                <a:solidFill>
                  <a:srgbClr val="000000"/>
                </a:solidFill>
                <a:latin typeface="Roboto"/>
              </a:rPr>
              <a:t>отговарят</a:t>
            </a:r>
            <a:r>
              <a:rPr lang="ru-RU" dirty="0">
                <a:solidFill>
                  <a:srgbClr val="000000"/>
                </a:solidFill>
                <a:latin typeface="Roboto"/>
              </a:rPr>
              <a:t> на </a:t>
            </a:r>
            <a:r>
              <a:rPr lang="ru-RU" dirty="0" err="1">
                <a:solidFill>
                  <a:srgbClr val="000000"/>
                </a:solidFill>
                <a:latin typeface="Roboto"/>
              </a:rPr>
              <a:t>изискванията</a:t>
            </a:r>
            <a:r>
              <a:rPr lang="ru-RU" dirty="0">
                <a:solidFill>
                  <a:srgbClr val="000000"/>
                </a:solidFill>
                <a:latin typeface="Roboto"/>
              </a:rPr>
              <a:t> на </a:t>
            </a:r>
            <a:r>
              <a:rPr lang="ru-RU" dirty="0" err="1">
                <a:solidFill>
                  <a:srgbClr val="000000"/>
                </a:solidFill>
                <a:latin typeface="Roboto"/>
              </a:rPr>
              <a:t>клиентите</a:t>
            </a:r>
            <a:r>
              <a:rPr lang="ru-RU" dirty="0">
                <a:solidFill>
                  <a:srgbClr val="000000"/>
                </a:solidFill>
                <a:latin typeface="Roboto"/>
              </a:rPr>
              <a:t> и </a:t>
            </a:r>
            <a:r>
              <a:rPr lang="ru-RU" dirty="0" err="1">
                <a:solidFill>
                  <a:srgbClr val="000000"/>
                </a:solidFill>
                <a:latin typeface="Roboto"/>
              </a:rPr>
              <a:t>регулаторните</a:t>
            </a:r>
            <a:r>
              <a:rPr lang="ru-RU" dirty="0">
                <a:solidFill>
                  <a:srgbClr val="000000"/>
                </a:solidFill>
                <a:latin typeface="Roboto"/>
              </a:rPr>
              <a:t> </a:t>
            </a:r>
            <a:r>
              <a:rPr lang="ru-RU" dirty="0" err="1">
                <a:solidFill>
                  <a:srgbClr val="000000"/>
                </a:solidFill>
                <a:latin typeface="Roboto"/>
              </a:rPr>
              <a:t>изисквания</a:t>
            </a:r>
            <a:r>
              <a:rPr lang="ru-RU" dirty="0">
                <a:solidFill>
                  <a:srgbClr val="000000"/>
                </a:solidFill>
                <a:latin typeface="Roboto"/>
              </a:rPr>
              <a:t>. </a:t>
            </a:r>
            <a:r>
              <a:rPr lang="ru-RU" dirty="0" err="1">
                <a:solidFill>
                  <a:srgbClr val="000000"/>
                </a:solidFill>
                <a:latin typeface="Roboto"/>
              </a:rPr>
              <a:t>Постигането</a:t>
            </a:r>
            <a:r>
              <a:rPr lang="ru-RU" dirty="0">
                <a:solidFill>
                  <a:srgbClr val="000000"/>
                </a:solidFill>
                <a:latin typeface="Roboto"/>
              </a:rPr>
              <a:t> на </a:t>
            </a:r>
            <a:r>
              <a:rPr lang="ru-RU" dirty="0" err="1">
                <a:solidFill>
                  <a:srgbClr val="000000"/>
                </a:solidFill>
                <a:latin typeface="Roboto"/>
              </a:rPr>
              <a:t>развитието</a:t>
            </a:r>
            <a:r>
              <a:rPr lang="ru-RU" dirty="0">
                <a:solidFill>
                  <a:srgbClr val="000000"/>
                </a:solidFill>
                <a:latin typeface="Roboto"/>
              </a:rPr>
              <a:t> на </a:t>
            </a:r>
            <a:r>
              <a:rPr lang="ru-RU" dirty="0" err="1">
                <a:solidFill>
                  <a:srgbClr val="000000"/>
                </a:solidFill>
                <a:latin typeface="Roboto"/>
              </a:rPr>
              <a:t>системата</a:t>
            </a:r>
            <a:r>
              <a:rPr lang="ru-RU" dirty="0">
                <a:solidFill>
                  <a:srgbClr val="000000"/>
                </a:solidFill>
                <a:latin typeface="Roboto"/>
              </a:rPr>
              <a:t> и  на пре-</a:t>
            </a:r>
            <a:r>
              <a:rPr lang="ru-RU" dirty="0" err="1">
                <a:solidFill>
                  <a:srgbClr val="000000"/>
                </a:solidFill>
                <a:latin typeface="Roboto"/>
              </a:rPr>
              <a:t>сертифицирането</a:t>
            </a:r>
            <a:r>
              <a:rPr lang="ru-RU" dirty="0">
                <a:solidFill>
                  <a:srgbClr val="000000"/>
                </a:solidFill>
                <a:latin typeface="Roboto"/>
              </a:rPr>
              <a:t> по ISO 9001  </a:t>
            </a:r>
            <a:r>
              <a:rPr lang="ru-RU" dirty="0" err="1">
                <a:solidFill>
                  <a:srgbClr val="000000"/>
                </a:solidFill>
                <a:latin typeface="Roboto"/>
              </a:rPr>
              <a:t>означава</a:t>
            </a:r>
            <a:r>
              <a:rPr lang="ru-RU" dirty="0">
                <a:solidFill>
                  <a:srgbClr val="000000"/>
                </a:solidFill>
                <a:latin typeface="Roboto"/>
              </a:rPr>
              <a:t> успешна демонстрация на </a:t>
            </a:r>
            <a:r>
              <a:rPr lang="ru-RU" dirty="0" err="1">
                <a:solidFill>
                  <a:srgbClr val="000000"/>
                </a:solidFill>
                <a:latin typeface="Roboto"/>
              </a:rPr>
              <a:t>процеса</a:t>
            </a:r>
            <a:r>
              <a:rPr lang="ru-RU" dirty="0">
                <a:solidFill>
                  <a:srgbClr val="000000"/>
                </a:solidFill>
                <a:latin typeface="Roboto"/>
              </a:rPr>
              <a:t> на </a:t>
            </a:r>
            <a:r>
              <a:rPr lang="ru-RU" dirty="0" err="1">
                <a:solidFill>
                  <a:srgbClr val="000000"/>
                </a:solidFill>
                <a:latin typeface="Roboto"/>
              </a:rPr>
              <a:t>стабилно</a:t>
            </a:r>
            <a:r>
              <a:rPr lang="ru-RU" dirty="0">
                <a:solidFill>
                  <a:srgbClr val="000000"/>
                </a:solidFill>
                <a:latin typeface="Roboto"/>
              </a:rPr>
              <a:t> качество на </a:t>
            </a:r>
            <a:r>
              <a:rPr lang="ru-RU" dirty="0" err="1">
                <a:solidFill>
                  <a:srgbClr val="000000"/>
                </a:solidFill>
                <a:latin typeface="Roboto"/>
              </a:rPr>
              <a:t>организацията</a:t>
            </a:r>
            <a:r>
              <a:rPr lang="ru-RU" dirty="0">
                <a:solidFill>
                  <a:srgbClr val="000000"/>
                </a:solidFill>
                <a:latin typeface="Roboto"/>
              </a:rPr>
              <a:t>, </a:t>
            </a:r>
            <a:r>
              <a:rPr lang="ru-RU" dirty="0" err="1">
                <a:solidFill>
                  <a:srgbClr val="000000"/>
                </a:solidFill>
                <a:latin typeface="Roboto"/>
              </a:rPr>
              <a:t>като</a:t>
            </a:r>
            <a:r>
              <a:rPr lang="ru-RU" dirty="0">
                <a:solidFill>
                  <a:srgbClr val="000000"/>
                </a:solidFill>
                <a:latin typeface="Roboto"/>
              </a:rPr>
              <a:t> </a:t>
            </a:r>
            <a:r>
              <a:rPr lang="ru-RU" dirty="0" err="1">
                <a:solidFill>
                  <a:srgbClr val="000000"/>
                </a:solidFill>
                <a:latin typeface="Roboto"/>
              </a:rPr>
              <a:t>същевременно</a:t>
            </a:r>
            <a:r>
              <a:rPr lang="ru-RU" dirty="0">
                <a:solidFill>
                  <a:srgbClr val="000000"/>
                </a:solidFill>
                <a:latin typeface="Roboto"/>
              </a:rPr>
              <a:t> се </a:t>
            </a:r>
            <a:r>
              <a:rPr lang="ru-RU" dirty="0" err="1">
                <a:solidFill>
                  <a:srgbClr val="000000"/>
                </a:solidFill>
                <a:latin typeface="Roboto"/>
              </a:rPr>
              <a:t>взема</a:t>
            </a:r>
            <a:r>
              <a:rPr lang="ru-RU" dirty="0">
                <a:solidFill>
                  <a:srgbClr val="000000"/>
                </a:solidFill>
                <a:latin typeface="Roboto"/>
              </a:rPr>
              <a:t> </a:t>
            </a:r>
            <a:r>
              <a:rPr lang="ru-RU" dirty="0" err="1">
                <a:solidFill>
                  <a:srgbClr val="000000"/>
                </a:solidFill>
                <a:latin typeface="Roboto"/>
              </a:rPr>
              <a:t>предвид</a:t>
            </a:r>
            <a:r>
              <a:rPr lang="ru-RU" dirty="0">
                <a:solidFill>
                  <a:srgbClr val="000000"/>
                </a:solidFill>
                <a:latin typeface="Roboto"/>
              </a:rPr>
              <a:t> </a:t>
            </a:r>
            <a:r>
              <a:rPr lang="ru-RU" dirty="0" err="1">
                <a:solidFill>
                  <a:srgbClr val="000000"/>
                </a:solidFill>
                <a:latin typeface="Roboto"/>
              </a:rPr>
              <a:t>средата</a:t>
            </a:r>
            <a:r>
              <a:rPr lang="ru-RU" dirty="0">
                <a:solidFill>
                  <a:srgbClr val="000000"/>
                </a:solidFill>
                <a:latin typeface="Roboto"/>
              </a:rPr>
              <a:t> за </a:t>
            </a:r>
            <a:r>
              <a:rPr lang="ru-RU" dirty="0" err="1">
                <a:solidFill>
                  <a:srgbClr val="000000"/>
                </a:solidFill>
                <a:latin typeface="Roboto"/>
              </a:rPr>
              <a:t>функционирането</a:t>
            </a:r>
            <a:r>
              <a:rPr lang="ru-RU" dirty="0">
                <a:solidFill>
                  <a:srgbClr val="000000"/>
                </a:solidFill>
                <a:latin typeface="Roboto"/>
              </a:rPr>
              <a:t> на </a:t>
            </a:r>
            <a:r>
              <a:rPr lang="ru-RU" dirty="0" err="1">
                <a:solidFill>
                  <a:srgbClr val="000000"/>
                </a:solidFill>
                <a:latin typeface="Roboto"/>
              </a:rPr>
              <a:t>процеса</a:t>
            </a:r>
            <a:r>
              <a:rPr lang="ru-RU" dirty="0">
                <a:solidFill>
                  <a:srgbClr val="000000"/>
                </a:solidFill>
                <a:latin typeface="Roboto"/>
              </a:rPr>
              <a:t> за </a:t>
            </a:r>
            <a:r>
              <a:rPr lang="ru-RU" dirty="0" err="1">
                <a:solidFill>
                  <a:srgbClr val="000000"/>
                </a:solidFill>
                <a:latin typeface="Roboto"/>
              </a:rPr>
              <a:t>продукти</a:t>
            </a:r>
            <a:r>
              <a:rPr lang="ru-RU" dirty="0">
                <a:solidFill>
                  <a:srgbClr val="000000"/>
                </a:solidFill>
                <a:latin typeface="Roboto"/>
              </a:rPr>
              <a:t>/услуги, </a:t>
            </a:r>
            <a:r>
              <a:rPr lang="ru-RU" dirty="0" err="1">
                <a:solidFill>
                  <a:srgbClr val="000000"/>
                </a:solidFill>
                <a:latin typeface="Roboto"/>
              </a:rPr>
              <a:t>фокусиране</a:t>
            </a:r>
            <a:r>
              <a:rPr lang="ru-RU" dirty="0">
                <a:solidFill>
                  <a:srgbClr val="000000"/>
                </a:solidFill>
                <a:latin typeface="Roboto"/>
              </a:rPr>
              <a:t> на клиента </a:t>
            </a:r>
            <a:r>
              <a:rPr lang="ru-RU" dirty="0" err="1">
                <a:solidFill>
                  <a:srgbClr val="000000"/>
                </a:solidFill>
                <a:latin typeface="Roboto"/>
              </a:rPr>
              <a:t>върху</a:t>
            </a:r>
            <a:r>
              <a:rPr lang="ru-RU" dirty="0">
                <a:solidFill>
                  <a:srgbClr val="000000"/>
                </a:solidFill>
                <a:latin typeface="Roboto"/>
              </a:rPr>
              <a:t> </a:t>
            </a:r>
            <a:r>
              <a:rPr lang="ru-RU" dirty="0" err="1">
                <a:solidFill>
                  <a:srgbClr val="000000"/>
                </a:solidFill>
                <a:latin typeface="Roboto"/>
              </a:rPr>
              <a:t>качеството</a:t>
            </a:r>
            <a:r>
              <a:rPr lang="ru-RU" dirty="0">
                <a:solidFill>
                  <a:srgbClr val="000000"/>
                </a:solidFill>
                <a:latin typeface="Roboto"/>
              </a:rPr>
              <a:t>, </a:t>
            </a:r>
            <a:r>
              <a:rPr lang="ru-RU" dirty="0" err="1">
                <a:solidFill>
                  <a:srgbClr val="000000"/>
                </a:solidFill>
                <a:latin typeface="Roboto"/>
              </a:rPr>
              <a:t>инфраструктурата</a:t>
            </a:r>
            <a:r>
              <a:rPr lang="ru-RU" dirty="0">
                <a:solidFill>
                  <a:srgbClr val="000000"/>
                </a:solidFill>
                <a:latin typeface="Roboto"/>
              </a:rPr>
              <a:t>, дизайна и </a:t>
            </a:r>
            <a:r>
              <a:rPr lang="ru-RU" dirty="0" err="1">
                <a:solidFill>
                  <a:srgbClr val="000000"/>
                </a:solidFill>
                <a:latin typeface="Roboto"/>
              </a:rPr>
              <a:t>развитието</a:t>
            </a:r>
            <a:r>
              <a:rPr lang="ru-RU" dirty="0">
                <a:solidFill>
                  <a:srgbClr val="000000"/>
                </a:solidFill>
                <a:latin typeface="Roboto"/>
              </a:rPr>
              <a:t> на </a:t>
            </a:r>
            <a:r>
              <a:rPr lang="ru-RU" dirty="0" err="1">
                <a:solidFill>
                  <a:srgbClr val="000000"/>
                </a:solidFill>
                <a:latin typeface="Roboto"/>
              </a:rPr>
              <a:t>продуктите</a:t>
            </a:r>
            <a:r>
              <a:rPr lang="ru-RU" dirty="0">
                <a:solidFill>
                  <a:srgbClr val="000000"/>
                </a:solidFill>
                <a:latin typeface="Roboto"/>
              </a:rPr>
              <a:t> и </a:t>
            </a:r>
            <a:r>
              <a:rPr lang="ru-RU" dirty="0" err="1">
                <a:solidFill>
                  <a:srgbClr val="000000"/>
                </a:solidFill>
                <a:latin typeface="Roboto"/>
              </a:rPr>
              <a:t>услугите</a:t>
            </a:r>
            <a:r>
              <a:rPr lang="ru-RU" dirty="0">
                <a:solidFill>
                  <a:srgbClr val="000000"/>
                </a:solidFill>
                <a:latin typeface="Roboto"/>
              </a:rPr>
              <a:t>, </a:t>
            </a:r>
            <a:r>
              <a:rPr lang="ru-RU" dirty="0" err="1">
                <a:solidFill>
                  <a:srgbClr val="000000"/>
                </a:solidFill>
                <a:latin typeface="Roboto"/>
              </a:rPr>
              <a:t>проектиране</a:t>
            </a:r>
            <a:r>
              <a:rPr lang="ru-RU" dirty="0">
                <a:solidFill>
                  <a:srgbClr val="000000"/>
                </a:solidFill>
                <a:latin typeface="Roboto"/>
              </a:rPr>
              <a:t> на </a:t>
            </a:r>
            <a:r>
              <a:rPr lang="ru-RU" dirty="0" err="1">
                <a:solidFill>
                  <a:srgbClr val="000000"/>
                </a:solidFill>
                <a:latin typeface="Roboto"/>
              </a:rPr>
              <a:t>входове</a:t>
            </a:r>
            <a:r>
              <a:rPr lang="ru-RU" dirty="0">
                <a:solidFill>
                  <a:srgbClr val="000000"/>
                </a:solidFill>
                <a:latin typeface="Roboto"/>
              </a:rPr>
              <a:t> и </a:t>
            </a:r>
            <a:r>
              <a:rPr lang="ru-RU" dirty="0" err="1">
                <a:solidFill>
                  <a:srgbClr val="000000"/>
                </a:solidFill>
                <a:latin typeface="Roboto"/>
              </a:rPr>
              <a:t>изходи</a:t>
            </a:r>
            <a:r>
              <a:rPr lang="ru-RU" dirty="0">
                <a:solidFill>
                  <a:srgbClr val="000000"/>
                </a:solidFill>
                <a:latin typeface="Roboto"/>
              </a:rPr>
              <a:t> и как се </a:t>
            </a:r>
            <a:r>
              <a:rPr lang="ru-RU" dirty="0" err="1">
                <a:solidFill>
                  <a:srgbClr val="000000"/>
                </a:solidFill>
                <a:latin typeface="Roboto"/>
              </a:rPr>
              <a:t>управляват</a:t>
            </a:r>
            <a:r>
              <a:rPr lang="ru-RU" dirty="0">
                <a:solidFill>
                  <a:srgbClr val="000000"/>
                </a:solidFill>
                <a:latin typeface="Roboto"/>
              </a:rPr>
              <a:t> </a:t>
            </a:r>
            <a:r>
              <a:rPr lang="ru-RU" dirty="0" err="1">
                <a:solidFill>
                  <a:srgbClr val="000000"/>
                </a:solidFill>
                <a:latin typeface="Roboto"/>
              </a:rPr>
              <a:t>външно</a:t>
            </a:r>
            <a:r>
              <a:rPr lang="ru-RU" dirty="0">
                <a:solidFill>
                  <a:srgbClr val="000000"/>
                </a:solidFill>
                <a:latin typeface="Roboto"/>
              </a:rPr>
              <a:t> </a:t>
            </a:r>
            <a:r>
              <a:rPr lang="ru-RU" dirty="0" err="1">
                <a:solidFill>
                  <a:srgbClr val="000000"/>
                </a:solidFill>
                <a:latin typeface="Roboto"/>
              </a:rPr>
              <a:t>предоставени</a:t>
            </a:r>
            <a:r>
              <a:rPr lang="ru-RU" dirty="0">
                <a:solidFill>
                  <a:srgbClr val="000000"/>
                </a:solidFill>
                <a:latin typeface="Roboto"/>
              </a:rPr>
              <a:t> </a:t>
            </a:r>
            <a:r>
              <a:rPr lang="ru-RU" dirty="0" err="1">
                <a:solidFill>
                  <a:srgbClr val="000000"/>
                </a:solidFill>
                <a:latin typeface="Roboto"/>
              </a:rPr>
              <a:t>процеси</a:t>
            </a:r>
            <a:r>
              <a:rPr lang="ru-RU" dirty="0">
                <a:solidFill>
                  <a:srgbClr val="000000"/>
                </a:solidFill>
                <a:latin typeface="Roboto"/>
              </a:rPr>
              <a:t> и </a:t>
            </a:r>
            <a:r>
              <a:rPr lang="ru-RU" dirty="0" err="1">
                <a:solidFill>
                  <a:srgbClr val="000000"/>
                </a:solidFill>
                <a:latin typeface="Roboto"/>
              </a:rPr>
              <a:t>обслужващи</a:t>
            </a:r>
            <a:r>
              <a:rPr lang="ru-RU" dirty="0">
                <a:solidFill>
                  <a:srgbClr val="000000"/>
                </a:solidFill>
                <a:latin typeface="Roboto"/>
              </a:rPr>
              <a:t> услуги.</a:t>
            </a:r>
            <a:endParaRPr lang="bg-BG" dirty="0"/>
          </a:p>
        </p:txBody>
      </p:sp>
    </p:spTree>
    <p:extLst>
      <p:ext uri="{BB962C8B-B14F-4D97-AF65-F5344CB8AC3E}">
        <p14:creationId xmlns:p14="http://schemas.microsoft.com/office/powerpoint/2010/main" val="4009458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E4E82433-31CB-49DB-948F-DE28ACFC1198}"/>
              </a:ext>
            </a:extLst>
          </p:cNvPr>
          <p:cNvGraphicFramePr/>
          <p:nvPr/>
        </p:nvGraphicFramePr>
        <p:xfrm>
          <a:off x="838200" y="365125"/>
          <a:ext cx="10515600" cy="13255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7E2B4168-B03B-45DF-89BF-98109BC2833D}"/>
              </a:ext>
            </a:extLst>
          </p:cNvPr>
          <p:cNvGraphicFramePr/>
          <p:nvPr/>
        </p:nvGraphicFramePr>
        <p:xfrm>
          <a:off x="1155576" y="3194534"/>
          <a:ext cx="9880847" cy="175432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007721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43540075"/>
              </p:ext>
            </p:extLst>
          </p:nvPr>
        </p:nvGraphicFramePr>
        <p:xfrm>
          <a:off x="356050" y="1745987"/>
          <a:ext cx="11094180" cy="328295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a:picLocks noChangeAspect="1"/>
          </p:cNvPicPr>
          <p:nvPr/>
        </p:nvPicPr>
        <p:blipFill>
          <a:blip r:embed="rId7"/>
          <a:stretch>
            <a:fillRect/>
          </a:stretch>
        </p:blipFill>
        <p:spPr>
          <a:xfrm>
            <a:off x="-93866" y="1205284"/>
            <a:ext cx="3269182" cy="2182179"/>
          </a:xfrm>
          <a:prstGeom prst="ellipse">
            <a:avLst/>
          </a:prstGeom>
          <a:ln>
            <a:noFill/>
          </a:ln>
          <a:effectLst>
            <a:softEdge rad="112500"/>
          </a:effectLst>
        </p:spPr>
      </p:pic>
      <p:pic>
        <p:nvPicPr>
          <p:cNvPr id="3" name="Picture 2"/>
          <p:cNvPicPr>
            <a:picLocks noChangeAspect="1"/>
          </p:cNvPicPr>
          <p:nvPr/>
        </p:nvPicPr>
        <p:blipFill>
          <a:blip r:embed="rId8"/>
          <a:stretch>
            <a:fillRect/>
          </a:stretch>
        </p:blipFill>
        <p:spPr>
          <a:xfrm>
            <a:off x="9829169" y="6408891"/>
            <a:ext cx="1532049" cy="280019"/>
          </a:xfrm>
          <a:prstGeom prst="rect">
            <a:avLst/>
          </a:prstGeom>
        </p:spPr>
      </p:pic>
      <p:sp>
        <p:nvSpPr>
          <p:cNvPr id="2" name="Title 1"/>
          <p:cNvSpPr>
            <a:spLocks noGrp="1"/>
          </p:cNvSpPr>
          <p:nvPr>
            <p:ph type="title"/>
          </p:nvPr>
        </p:nvSpPr>
        <p:spPr>
          <a:xfrm>
            <a:off x="618225" y="295230"/>
            <a:ext cx="11357987" cy="1450757"/>
          </a:xfrm>
        </p:spPr>
        <p:txBody>
          <a:bodyPr>
            <a:normAutofit/>
          </a:bodyPr>
          <a:lstStyle/>
          <a:p>
            <a:r>
              <a:rPr lang="bg-BG" sz="4000" dirty="0">
                <a:solidFill>
                  <a:schemeClr val="bg2">
                    <a:lumMod val="50000"/>
                  </a:schemeClr>
                </a:solidFill>
                <a:latin typeface="Century Gothic" panose="020B0502020202020204" pitchFamily="34" charset="0"/>
                <a:cs typeface="Segoe UI" panose="020B0502040204020203" pitchFamily="34" charset="0"/>
              </a:rPr>
              <a:t>Какво е управление на риска в СТИНГ АД ?</a:t>
            </a:r>
          </a:p>
        </p:txBody>
      </p:sp>
      <p:sp>
        <p:nvSpPr>
          <p:cNvPr id="5" name="Rectangle 4">
            <a:extLst>
              <a:ext uri="{FF2B5EF4-FFF2-40B4-BE49-F238E27FC236}">
                <a16:creationId xmlns:a16="http://schemas.microsoft.com/office/drawing/2014/main" id="{11090C4E-EAEC-4857-A96F-6F81D258771D}"/>
              </a:ext>
            </a:extLst>
          </p:cNvPr>
          <p:cNvSpPr/>
          <p:nvPr/>
        </p:nvSpPr>
        <p:spPr>
          <a:xfrm>
            <a:off x="8778060" y="6378104"/>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946293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6">
                                            <p:graphicEl>
                                              <a:dgm id="{E55D508F-D638-4A37-8B10-3D8BA0141398}"/>
                                            </p:graphicEl>
                                          </p:spTgt>
                                        </p:tgtEl>
                                        <p:attrNameLst>
                                          <p:attrName>style.visibility</p:attrName>
                                        </p:attrNameLst>
                                      </p:cBhvr>
                                      <p:to>
                                        <p:strVal val="visible"/>
                                      </p:to>
                                    </p:set>
                                    <p:animEffect transition="in" filter="barn(inVertical)">
                                      <p:cBhvr>
                                        <p:cTn id="13" dur="500"/>
                                        <p:tgtEl>
                                          <p:spTgt spid="6">
                                            <p:graphicEl>
                                              <a:dgm id="{E55D508F-D638-4A37-8B10-3D8BA0141398}"/>
                                            </p:graphicEl>
                                          </p:spTgt>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graphicEl>
                                              <a:dgm id="{3A81AE09-95F4-4BD8-A1DC-C55D126B7B3F}"/>
                                            </p:graphicEl>
                                          </p:spTgt>
                                        </p:tgtEl>
                                        <p:attrNameLst>
                                          <p:attrName>style.visibility</p:attrName>
                                        </p:attrNameLst>
                                      </p:cBhvr>
                                      <p:to>
                                        <p:strVal val="visible"/>
                                      </p:to>
                                    </p:set>
                                    <p:animEffect transition="in" filter="barn(inVertical)">
                                      <p:cBhvr>
                                        <p:cTn id="16" dur="500"/>
                                        <p:tgtEl>
                                          <p:spTgt spid="6">
                                            <p:graphicEl>
                                              <a:dgm id="{3A81AE09-95F4-4BD8-A1DC-C55D126B7B3F}"/>
                                            </p:graphicEl>
                                          </p:spTgt>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6">
                                            <p:graphicEl>
                                              <a:dgm id="{42235727-075E-496D-841F-B8C40B6ABB15}"/>
                                            </p:graphicEl>
                                          </p:spTgt>
                                        </p:tgtEl>
                                        <p:attrNameLst>
                                          <p:attrName>style.visibility</p:attrName>
                                        </p:attrNameLst>
                                      </p:cBhvr>
                                      <p:to>
                                        <p:strVal val="visible"/>
                                      </p:to>
                                    </p:set>
                                    <p:animEffect transition="in" filter="barn(inVertical)">
                                      <p:cBhvr>
                                        <p:cTn id="19" dur="500"/>
                                        <p:tgtEl>
                                          <p:spTgt spid="6">
                                            <p:graphicEl>
                                              <a:dgm id="{42235727-075E-496D-841F-B8C40B6ABB15}"/>
                                            </p:graphic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graphicEl>
                                              <a:dgm id="{68705580-C1AE-4C08-A3D6-2CD859C0417C}"/>
                                            </p:graphicEl>
                                          </p:spTgt>
                                        </p:tgtEl>
                                        <p:attrNameLst>
                                          <p:attrName>style.visibility</p:attrName>
                                        </p:attrNameLst>
                                      </p:cBhvr>
                                      <p:to>
                                        <p:strVal val="visible"/>
                                      </p:to>
                                    </p:set>
                                    <p:animEffect transition="in" filter="barn(inVertical)">
                                      <p:cBhvr>
                                        <p:cTn id="24" dur="500"/>
                                        <p:tgtEl>
                                          <p:spTgt spid="6">
                                            <p:graphicEl>
                                              <a:dgm id="{68705580-C1AE-4C08-A3D6-2CD859C0417C}"/>
                                            </p:graphicEl>
                                          </p:spTgt>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
                                            <p:graphicEl>
                                              <a:dgm id="{90F695DD-DF16-4805-9297-9BA35225DA16}"/>
                                            </p:graphicEl>
                                          </p:spTgt>
                                        </p:tgtEl>
                                        <p:attrNameLst>
                                          <p:attrName>style.visibility</p:attrName>
                                        </p:attrNameLst>
                                      </p:cBhvr>
                                      <p:to>
                                        <p:strVal val="visible"/>
                                      </p:to>
                                    </p:set>
                                    <p:animEffect transition="in" filter="barn(inVertical)">
                                      <p:cBhvr>
                                        <p:cTn id="27" dur="500"/>
                                        <p:tgtEl>
                                          <p:spTgt spid="6">
                                            <p:graphicEl>
                                              <a:dgm id="{90F695DD-DF16-4805-9297-9BA35225DA16}"/>
                                            </p:graphicEl>
                                          </p:spTgt>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
                                            <p:graphicEl>
                                              <a:dgm id="{4761F244-7399-491F-B310-3BCF75FFF120}"/>
                                            </p:graphicEl>
                                          </p:spTgt>
                                        </p:tgtEl>
                                        <p:attrNameLst>
                                          <p:attrName>style.visibility</p:attrName>
                                        </p:attrNameLst>
                                      </p:cBhvr>
                                      <p:to>
                                        <p:strVal val="visible"/>
                                      </p:to>
                                    </p:set>
                                    <p:animEffect transition="in" filter="barn(inVertical)">
                                      <p:cBhvr>
                                        <p:cTn id="30" dur="500"/>
                                        <p:tgtEl>
                                          <p:spTgt spid="6">
                                            <p:graphicEl>
                                              <a:dgm id="{4761F244-7399-491F-B310-3BCF75FFF120}"/>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6">
                                            <p:graphicEl>
                                              <a:dgm id="{D0205C44-AE11-4C75-BC58-0C8CD2ECF38C}"/>
                                            </p:graphicEl>
                                          </p:spTgt>
                                        </p:tgtEl>
                                        <p:attrNameLst>
                                          <p:attrName>style.visibility</p:attrName>
                                        </p:attrNameLst>
                                      </p:cBhvr>
                                      <p:to>
                                        <p:strVal val="visible"/>
                                      </p:to>
                                    </p:set>
                                    <p:animEffect transition="in" filter="barn(inVertical)">
                                      <p:cBhvr>
                                        <p:cTn id="35" dur="500"/>
                                        <p:tgtEl>
                                          <p:spTgt spid="6">
                                            <p:graphicEl>
                                              <a:dgm id="{D0205C44-AE11-4C75-BC58-0C8CD2ECF38C}"/>
                                            </p:graphicEl>
                                          </p:spTgt>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6">
                                            <p:graphicEl>
                                              <a:dgm id="{0DCAB674-A21C-4FEF-9A88-8991E1D41AFE}"/>
                                            </p:graphicEl>
                                          </p:spTgt>
                                        </p:tgtEl>
                                        <p:attrNameLst>
                                          <p:attrName>style.visibility</p:attrName>
                                        </p:attrNameLst>
                                      </p:cBhvr>
                                      <p:to>
                                        <p:strVal val="visible"/>
                                      </p:to>
                                    </p:set>
                                    <p:animEffect transition="in" filter="barn(inVertical)">
                                      <p:cBhvr>
                                        <p:cTn id="38" dur="500"/>
                                        <p:tgtEl>
                                          <p:spTgt spid="6">
                                            <p:graphicEl>
                                              <a:dgm id="{0DCAB674-A21C-4FEF-9A88-8991E1D41AFE}"/>
                                            </p:graphicEl>
                                          </p:spTgt>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graphicEl>
                                              <a:dgm id="{2E5409B2-FD37-4ECE-9083-407ECC6D60AA}"/>
                                            </p:graphicEl>
                                          </p:spTgt>
                                        </p:tgtEl>
                                        <p:attrNameLst>
                                          <p:attrName>style.visibility</p:attrName>
                                        </p:attrNameLst>
                                      </p:cBhvr>
                                      <p:to>
                                        <p:strVal val="visible"/>
                                      </p:to>
                                    </p:set>
                                    <p:animEffect transition="in" filter="barn(inVertical)">
                                      <p:cBhvr>
                                        <p:cTn id="41" dur="500"/>
                                        <p:tgtEl>
                                          <p:spTgt spid="6">
                                            <p:graphicEl>
                                              <a:dgm id="{2E5409B2-FD37-4ECE-9083-407ECC6D60AA}"/>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6">
                                            <p:graphicEl>
                                              <a:dgm id="{3D6B7D25-45FF-4693-9B9D-013DA3C0D7ED}"/>
                                            </p:graphicEl>
                                          </p:spTgt>
                                        </p:tgtEl>
                                        <p:attrNameLst>
                                          <p:attrName>style.visibility</p:attrName>
                                        </p:attrNameLst>
                                      </p:cBhvr>
                                      <p:to>
                                        <p:strVal val="visible"/>
                                      </p:to>
                                    </p:set>
                                    <p:animEffect transition="in" filter="barn(inVertical)">
                                      <p:cBhvr>
                                        <p:cTn id="46" dur="500"/>
                                        <p:tgtEl>
                                          <p:spTgt spid="6">
                                            <p:graphicEl>
                                              <a:dgm id="{3D6B7D25-45FF-4693-9B9D-013DA3C0D7ED}"/>
                                            </p:graphicEl>
                                          </p:spTgt>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6">
                                            <p:graphicEl>
                                              <a:dgm id="{E6D2903D-7204-42D0-955A-44DDDDE4B480}"/>
                                            </p:graphicEl>
                                          </p:spTgt>
                                        </p:tgtEl>
                                        <p:attrNameLst>
                                          <p:attrName>style.visibility</p:attrName>
                                        </p:attrNameLst>
                                      </p:cBhvr>
                                      <p:to>
                                        <p:strVal val="visible"/>
                                      </p:to>
                                    </p:set>
                                    <p:animEffect transition="in" filter="barn(inVertical)">
                                      <p:cBhvr>
                                        <p:cTn id="49" dur="500"/>
                                        <p:tgtEl>
                                          <p:spTgt spid="6">
                                            <p:graphicEl>
                                              <a:dgm id="{E6D2903D-7204-42D0-955A-44DDDDE4B480}"/>
                                            </p:graphicEl>
                                          </p:spTgt>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6">
                                            <p:graphicEl>
                                              <a:dgm id="{11E74F88-453A-4597-B94D-2A82B2038AA9}"/>
                                            </p:graphicEl>
                                          </p:spTgt>
                                        </p:tgtEl>
                                        <p:attrNameLst>
                                          <p:attrName>style.visibility</p:attrName>
                                        </p:attrNameLst>
                                      </p:cBhvr>
                                      <p:to>
                                        <p:strVal val="visible"/>
                                      </p:to>
                                    </p:set>
                                    <p:animEffect transition="in" filter="barn(inVertical)">
                                      <p:cBhvr>
                                        <p:cTn id="52" dur="500"/>
                                        <p:tgtEl>
                                          <p:spTgt spid="6">
                                            <p:graphicEl>
                                              <a:dgm id="{11E74F88-453A-4597-B94D-2A82B2038AA9}"/>
                                            </p:graphic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6">
                                            <p:graphicEl>
                                              <a:dgm id="{3D189A36-F26C-483D-940D-2897E7A5EA51}"/>
                                            </p:graphicEl>
                                          </p:spTgt>
                                        </p:tgtEl>
                                        <p:attrNameLst>
                                          <p:attrName>style.visibility</p:attrName>
                                        </p:attrNameLst>
                                      </p:cBhvr>
                                      <p:to>
                                        <p:strVal val="visible"/>
                                      </p:to>
                                    </p:set>
                                    <p:animEffect transition="in" filter="barn(inVertical)">
                                      <p:cBhvr>
                                        <p:cTn id="57" dur="500"/>
                                        <p:tgtEl>
                                          <p:spTgt spid="6">
                                            <p:graphicEl>
                                              <a:dgm id="{3D189A36-F26C-483D-940D-2897E7A5EA51}"/>
                                            </p:graphicEl>
                                          </p:spTgt>
                                        </p:tgtEl>
                                      </p:cBhvr>
                                    </p:animEffect>
                                  </p:childTnLst>
                                </p:cTn>
                              </p:par>
                              <p:par>
                                <p:cTn id="58" presetID="16" presetClass="entr" presetSubtype="21" fill="hold" grpId="0" nodeType="withEffect">
                                  <p:stCondLst>
                                    <p:cond delay="0"/>
                                  </p:stCondLst>
                                  <p:childTnLst>
                                    <p:set>
                                      <p:cBhvr>
                                        <p:cTn id="59" dur="1" fill="hold">
                                          <p:stCondLst>
                                            <p:cond delay="0"/>
                                          </p:stCondLst>
                                        </p:cTn>
                                        <p:tgtEl>
                                          <p:spTgt spid="6">
                                            <p:graphicEl>
                                              <a:dgm id="{0478C0D7-21B3-4C42-A1E3-96A57EFC4A40}"/>
                                            </p:graphicEl>
                                          </p:spTgt>
                                        </p:tgtEl>
                                        <p:attrNameLst>
                                          <p:attrName>style.visibility</p:attrName>
                                        </p:attrNameLst>
                                      </p:cBhvr>
                                      <p:to>
                                        <p:strVal val="visible"/>
                                      </p:to>
                                    </p:set>
                                    <p:animEffect transition="in" filter="barn(inVertical)">
                                      <p:cBhvr>
                                        <p:cTn id="60" dur="500"/>
                                        <p:tgtEl>
                                          <p:spTgt spid="6">
                                            <p:graphicEl>
                                              <a:dgm id="{0478C0D7-21B3-4C42-A1E3-96A57EFC4A4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lvl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25968" y="4842022"/>
            <a:ext cx="6096000" cy="373757"/>
          </a:xfrm>
          <a:prstGeom prst="rect">
            <a:avLst/>
          </a:prstGeom>
        </p:spPr>
        <p:txBody>
          <a:bodyPr>
            <a:spAutoFit/>
          </a:bodyPr>
          <a:lstStyle/>
          <a:p>
            <a:pPr>
              <a:lnSpc>
                <a:spcPct val="107000"/>
              </a:lnSpc>
              <a:spcAft>
                <a:spcPts val="750"/>
              </a:spcAft>
            </a:pPr>
            <a:r>
              <a:rPr lang="bg-BG" dirty="0">
                <a:solidFill>
                  <a:srgbClr val="333333"/>
                </a:solidFill>
                <a:latin typeface="&amp;quot"/>
                <a:ea typeface="Times New Roman" panose="02020603050405020304" pitchFamily="18" charset="0"/>
                <a:cs typeface="Times New Roman" panose="02020603050405020304" pitchFamily="18" charset="0"/>
              </a:rPr>
              <a:t>.. </a:t>
            </a:r>
            <a:endParaRPr lang="bg-BG" sz="2000" dirty="0">
              <a:solidFill>
                <a:srgbClr val="333333"/>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1" name="Picture 10"/>
          <p:cNvPicPr>
            <a:picLocks noChangeAspect="1"/>
          </p:cNvPicPr>
          <p:nvPr/>
        </p:nvPicPr>
        <p:blipFill>
          <a:blip r:embed="rId3"/>
          <a:stretch>
            <a:fillRect/>
          </a:stretch>
        </p:blipFill>
        <p:spPr>
          <a:xfrm>
            <a:off x="2405363" y="5574797"/>
            <a:ext cx="2965627" cy="679311"/>
          </a:xfrm>
          <a:prstGeom prst="rect">
            <a:avLst/>
          </a:prstGeom>
        </p:spPr>
      </p:pic>
      <p:sp>
        <p:nvSpPr>
          <p:cNvPr id="7" name="Rectangle 6"/>
          <p:cNvSpPr/>
          <p:nvPr/>
        </p:nvSpPr>
        <p:spPr>
          <a:xfrm>
            <a:off x="546824" y="6486041"/>
            <a:ext cx="7863839" cy="215444"/>
          </a:xfrm>
          <a:prstGeom prst="rect">
            <a:avLst/>
          </a:prstGeom>
        </p:spPr>
        <p:txBody>
          <a:bodyPr wrap="square">
            <a:spAutoFit/>
          </a:bodyPr>
          <a:lstStyle/>
          <a:p>
            <a:r>
              <a:rPr lang="ru-RU" sz="800" i="1" dirty="0">
                <a:solidFill>
                  <a:schemeClr val="bg2">
                    <a:lumMod val="50000"/>
                  </a:schemeClr>
                </a:solidFill>
              </a:rPr>
              <a:t>*</a:t>
            </a:r>
          </a:p>
        </p:txBody>
      </p:sp>
      <p:graphicFrame>
        <p:nvGraphicFramePr>
          <p:cNvPr id="9" name="Diagram 8">
            <a:extLst>
              <a:ext uri="{FF2B5EF4-FFF2-40B4-BE49-F238E27FC236}">
                <a16:creationId xmlns:a16="http://schemas.microsoft.com/office/drawing/2014/main" id="{164ABED1-F7A2-4793-BE74-2920FFB45472}"/>
              </a:ext>
            </a:extLst>
          </p:cNvPr>
          <p:cNvGraphicFramePr/>
          <p:nvPr>
            <p:extLst>
              <p:ext uri="{D42A27DB-BD31-4B8C-83A1-F6EECF244321}">
                <p14:modId xmlns:p14="http://schemas.microsoft.com/office/powerpoint/2010/main" val="2973829822"/>
              </p:ext>
            </p:extLst>
          </p:nvPr>
        </p:nvGraphicFramePr>
        <p:xfrm>
          <a:off x="507101" y="1023008"/>
          <a:ext cx="10643252" cy="58349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3" name="Diagram 12">
            <a:extLst>
              <a:ext uri="{FF2B5EF4-FFF2-40B4-BE49-F238E27FC236}">
                <a16:creationId xmlns:a16="http://schemas.microsoft.com/office/drawing/2014/main" id="{7F3C0E94-CECA-4E70-99B7-7E25ACBFC22A}"/>
              </a:ext>
            </a:extLst>
          </p:cNvPr>
          <p:cNvGraphicFramePr/>
          <p:nvPr>
            <p:extLst>
              <p:ext uri="{D42A27DB-BD31-4B8C-83A1-F6EECF244321}">
                <p14:modId xmlns:p14="http://schemas.microsoft.com/office/powerpoint/2010/main" val="1699699128"/>
              </p:ext>
            </p:extLst>
          </p:nvPr>
        </p:nvGraphicFramePr>
        <p:xfrm>
          <a:off x="914399" y="0"/>
          <a:ext cx="9206145" cy="12251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2587583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E92B6B-2575-424C-A6D5-8CF0CD784248}"/>
              </a:ext>
            </a:extLst>
          </p:cNvPr>
          <p:cNvSpPr/>
          <p:nvPr/>
        </p:nvSpPr>
        <p:spPr>
          <a:xfrm>
            <a:off x="807867" y="387203"/>
            <a:ext cx="10040645" cy="6340197"/>
          </a:xfrm>
          <a:prstGeom prst="rect">
            <a:avLst/>
          </a:prstGeom>
          <a:solidFill>
            <a:schemeClr val="bg2"/>
          </a:solidFill>
        </p:spPr>
        <p:style>
          <a:lnRef idx="2">
            <a:schemeClr val="accent3"/>
          </a:lnRef>
          <a:fillRef idx="1">
            <a:schemeClr val="lt1"/>
          </a:fillRef>
          <a:effectRef idx="0">
            <a:schemeClr val="accent3"/>
          </a:effectRef>
          <a:fontRef idx="minor">
            <a:schemeClr val="dk1"/>
          </a:fontRef>
        </p:style>
        <p:txBody>
          <a:bodyPr wrap="square">
            <a:spAutoFit/>
          </a:bodyPr>
          <a:lstStyle/>
          <a:p>
            <a:r>
              <a:rPr lang="bg-BG" sz="3200" dirty="0">
                <a:ln w="0"/>
                <a:solidFill>
                  <a:schemeClr val="accent1"/>
                </a:solidFill>
                <a:effectLst>
                  <a:outerShdw blurRad="38100" dist="25400" dir="5400000" algn="ctr" rotWithShape="0">
                    <a:srgbClr val="6E747A">
                      <a:alpha val="43000"/>
                    </a:srgbClr>
                  </a:outerShdw>
                </a:effectLst>
                <a:latin typeface="Roboto"/>
              </a:rPr>
              <a:t>Какви са разликите между двата стандарта?</a:t>
            </a:r>
          </a:p>
          <a:p>
            <a:endParaRPr lang="bg-BG" sz="3200" dirty="0">
              <a:solidFill>
                <a:srgbClr val="000000"/>
              </a:solidFill>
              <a:effectLst>
                <a:glow rad="228600">
                  <a:schemeClr val="accent3">
                    <a:satMod val="175000"/>
                    <a:alpha val="40000"/>
                  </a:schemeClr>
                </a:glow>
              </a:effectLst>
              <a:latin typeface="Roboto"/>
            </a:endParaRPr>
          </a:p>
          <a:p>
            <a:endParaRPr lang="bg-BG" dirty="0">
              <a:solidFill>
                <a:srgbClr val="000000"/>
              </a:solidFill>
              <a:effectLst>
                <a:glow rad="228600">
                  <a:schemeClr val="accent3">
                    <a:satMod val="175000"/>
                    <a:alpha val="40000"/>
                  </a:schemeClr>
                </a:glow>
              </a:effectLst>
              <a:latin typeface="Roboto"/>
            </a:endParaRPr>
          </a:p>
          <a:p>
            <a:endParaRPr lang="bg-BG" dirty="0">
              <a:solidFill>
                <a:srgbClr val="000000"/>
              </a:solidFill>
              <a:effectLst>
                <a:glow rad="228600">
                  <a:schemeClr val="accent3">
                    <a:satMod val="175000"/>
                    <a:alpha val="40000"/>
                  </a:schemeClr>
                </a:glow>
              </a:effectLst>
              <a:latin typeface="Roboto"/>
            </a:endParaRPr>
          </a:p>
          <a:p>
            <a:r>
              <a:rPr lang="ru-RU" dirty="0" err="1">
                <a:solidFill>
                  <a:srgbClr val="000000"/>
                </a:solidFill>
                <a:effectLst>
                  <a:glow rad="228600">
                    <a:schemeClr val="accent3">
                      <a:satMod val="175000"/>
                      <a:alpha val="40000"/>
                    </a:schemeClr>
                  </a:glow>
                </a:effectLst>
                <a:latin typeface="Roboto"/>
              </a:rPr>
              <a:t>Разликите</a:t>
            </a:r>
            <a:r>
              <a:rPr lang="ru-RU" dirty="0">
                <a:solidFill>
                  <a:srgbClr val="000000"/>
                </a:solidFill>
                <a:effectLst>
                  <a:glow rad="228600">
                    <a:schemeClr val="accent3">
                      <a:satMod val="175000"/>
                      <a:alpha val="40000"/>
                    </a:schemeClr>
                  </a:glow>
                </a:effectLst>
                <a:latin typeface="Roboto"/>
              </a:rPr>
              <a:t> между </a:t>
            </a:r>
            <a:r>
              <a:rPr lang="ru-RU" dirty="0" err="1">
                <a:solidFill>
                  <a:srgbClr val="000000"/>
                </a:solidFill>
                <a:effectLst>
                  <a:glow rad="228600">
                    <a:schemeClr val="accent3">
                      <a:satMod val="175000"/>
                      <a:alpha val="40000"/>
                    </a:schemeClr>
                  </a:glow>
                </a:effectLst>
                <a:latin typeface="Roboto"/>
              </a:rPr>
              <a:t>двете</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системи</a:t>
            </a:r>
            <a:r>
              <a:rPr lang="ru-RU" dirty="0">
                <a:solidFill>
                  <a:srgbClr val="000000"/>
                </a:solidFill>
                <a:effectLst>
                  <a:glow rad="228600">
                    <a:schemeClr val="accent3">
                      <a:satMod val="175000"/>
                      <a:alpha val="40000"/>
                    </a:schemeClr>
                  </a:glow>
                </a:effectLst>
                <a:latin typeface="Roboto"/>
              </a:rPr>
              <a:t> </a:t>
            </a:r>
            <a:r>
              <a:rPr lang="bg-BG" dirty="0">
                <a:solidFill>
                  <a:srgbClr val="000000"/>
                </a:solidFill>
                <a:effectLst>
                  <a:glow rad="228600">
                    <a:schemeClr val="accent3">
                      <a:satMod val="175000"/>
                      <a:alpha val="40000"/>
                    </a:schemeClr>
                  </a:glow>
                </a:effectLst>
                <a:latin typeface="Roboto"/>
              </a:rPr>
              <a:t>са:</a:t>
            </a:r>
          </a:p>
          <a:p>
            <a:endParaRPr lang="ru-RU" dirty="0">
              <a:solidFill>
                <a:srgbClr val="000000"/>
              </a:solidFill>
              <a:effectLst>
                <a:glow rad="228600">
                  <a:schemeClr val="accent3">
                    <a:satMod val="175000"/>
                    <a:alpha val="40000"/>
                  </a:schemeClr>
                </a:glow>
              </a:effectLst>
              <a:latin typeface="Roboto"/>
            </a:endParaRPr>
          </a:p>
          <a:p>
            <a:r>
              <a:rPr lang="ru-RU" dirty="0">
                <a:solidFill>
                  <a:srgbClr val="000000"/>
                </a:solidFill>
                <a:effectLst>
                  <a:glow rad="228600">
                    <a:schemeClr val="accent3">
                      <a:satMod val="175000"/>
                      <a:alpha val="40000"/>
                    </a:schemeClr>
                  </a:glow>
                </a:effectLst>
                <a:latin typeface="Roboto"/>
              </a:rPr>
              <a:t>ISO 9001 </a:t>
            </a:r>
          </a:p>
          <a:p>
            <a:r>
              <a:rPr lang="ru-RU" dirty="0">
                <a:solidFill>
                  <a:srgbClr val="000000"/>
                </a:solidFill>
                <a:effectLst>
                  <a:glow rad="228600">
                    <a:schemeClr val="accent3">
                      <a:satMod val="175000"/>
                      <a:alpha val="40000"/>
                    </a:schemeClr>
                  </a:glow>
                </a:effectLst>
                <a:latin typeface="Roboto"/>
              </a:rPr>
              <a:t>Цел: </a:t>
            </a:r>
            <a:r>
              <a:rPr lang="ru-RU" dirty="0" err="1">
                <a:solidFill>
                  <a:srgbClr val="000000"/>
                </a:solidFill>
                <a:effectLst>
                  <a:glow rad="228600">
                    <a:schemeClr val="accent3">
                      <a:satMod val="175000"/>
                      <a:alpha val="40000"/>
                    </a:schemeClr>
                  </a:glow>
                </a:effectLst>
                <a:latin typeface="Roboto"/>
              </a:rPr>
              <a:t>Поддържане</a:t>
            </a:r>
            <a:r>
              <a:rPr lang="ru-RU" dirty="0">
                <a:solidFill>
                  <a:srgbClr val="000000"/>
                </a:solidFill>
                <a:effectLst>
                  <a:glow rad="228600">
                    <a:schemeClr val="accent3">
                      <a:satMod val="175000"/>
                      <a:alpha val="40000"/>
                    </a:schemeClr>
                  </a:glow>
                </a:effectLst>
                <a:latin typeface="Roboto"/>
              </a:rPr>
              <a:t> на </a:t>
            </a:r>
            <a:r>
              <a:rPr lang="ru-RU" dirty="0" err="1">
                <a:solidFill>
                  <a:srgbClr val="000000"/>
                </a:solidFill>
                <a:effectLst>
                  <a:glow rad="228600">
                    <a:schemeClr val="accent3">
                      <a:satMod val="175000"/>
                      <a:alpha val="40000"/>
                    </a:schemeClr>
                  </a:glow>
                </a:effectLst>
                <a:latin typeface="Roboto"/>
              </a:rPr>
              <a:t>очакваните</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стандарти</a:t>
            </a:r>
            <a:r>
              <a:rPr lang="ru-RU" dirty="0">
                <a:solidFill>
                  <a:srgbClr val="000000"/>
                </a:solidFill>
                <a:effectLst>
                  <a:glow rad="228600">
                    <a:schemeClr val="accent3">
                      <a:satMod val="175000"/>
                      <a:alpha val="40000"/>
                    </a:schemeClr>
                  </a:glow>
                </a:effectLst>
                <a:latin typeface="Roboto"/>
              </a:rPr>
              <a:t> за качество в </a:t>
            </a:r>
            <a:r>
              <a:rPr lang="ru-RU" dirty="0" err="1">
                <a:solidFill>
                  <a:srgbClr val="000000"/>
                </a:solidFill>
                <a:effectLst>
                  <a:glow rad="228600">
                    <a:schemeClr val="accent3">
                      <a:satMod val="175000"/>
                      <a:alpha val="40000"/>
                    </a:schemeClr>
                  </a:glow>
                </a:effectLst>
                <a:latin typeface="Roboto"/>
              </a:rPr>
              <a:t>организацията</a:t>
            </a:r>
            <a:r>
              <a:rPr lang="ru-RU" dirty="0">
                <a:solidFill>
                  <a:srgbClr val="000000"/>
                </a:solidFill>
                <a:effectLst>
                  <a:glow rad="228600">
                    <a:schemeClr val="accent3">
                      <a:satMod val="175000"/>
                      <a:alpha val="40000"/>
                    </a:schemeClr>
                  </a:glow>
                </a:effectLst>
                <a:latin typeface="Roboto"/>
              </a:rPr>
              <a:t> Не </a:t>
            </a:r>
            <a:r>
              <a:rPr lang="ru-RU" dirty="0" err="1">
                <a:solidFill>
                  <a:srgbClr val="000000"/>
                </a:solidFill>
                <a:effectLst>
                  <a:glow rad="228600">
                    <a:schemeClr val="accent3">
                      <a:satMod val="175000"/>
                      <a:alpha val="40000"/>
                    </a:schemeClr>
                  </a:glow>
                </a:effectLst>
                <a:latin typeface="Roboto"/>
              </a:rPr>
              <a:t>изисква</a:t>
            </a:r>
            <a:r>
              <a:rPr lang="ru-RU" dirty="0">
                <a:solidFill>
                  <a:srgbClr val="000000"/>
                </a:solidFill>
                <a:effectLst>
                  <a:glow rad="228600">
                    <a:schemeClr val="accent3">
                      <a:satMod val="175000"/>
                      <a:alpha val="40000"/>
                    </a:schemeClr>
                  </a:glow>
                </a:effectLst>
                <a:latin typeface="Roboto"/>
              </a:rPr>
              <a:t> декларация за </a:t>
            </a:r>
            <a:r>
              <a:rPr lang="ru-RU" dirty="0" err="1">
                <a:solidFill>
                  <a:srgbClr val="000000"/>
                </a:solidFill>
                <a:effectLst>
                  <a:glow rad="228600">
                    <a:schemeClr val="accent3">
                      <a:satMod val="175000"/>
                      <a:alpha val="40000"/>
                    </a:schemeClr>
                  </a:glow>
                </a:effectLst>
                <a:latin typeface="Roboto"/>
              </a:rPr>
              <a:t>приложимост</a:t>
            </a:r>
            <a:endParaRPr lang="ru-RU" dirty="0">
              <a:solidFill>
                <a:srgbClr val="000000"/>
              </a:solidFill>
              <a:effectLst>
                <a:glow rad="228600">
                  <a:schemeClr val="accent3">
                    <a:satMod val="175000"/>
                    <a:alpha val="40000"/>
                  </a:schemeClr>
                </a:glow>
              </a:effectLst>
              <a:latin typeface="Roboto"/>
            </a:endParaRPr>
          </a:p>
          <a:p>
            <a:endParaRPr lang="ru-RU" dirty="0">
              <a:solidFill>
                <a:srgbClr val="000000"/>
              </a:solidFill>
              <a:effectLst>
                <a:glow rad="228600">
                  <a:schemeClr val="accent3">
                    <a:satMod val="175000"/>
                    <a:alpha val="40000"/>
                  </a:schemeClr>
                </a:glow>
              </a:effectLst>
              <a:latin typeface="Roboto"/>
            </a:endParaRPr>
          </a:p>
          <a:p>
            <a:r>
              <a:rPr lang="ru-RU" dirty="0">
                <a:solidFill>
                  <a:srgbClr val="000000"/>
                </a:solidFill>
                <a:effectLst>
                  <a:glow rad="228600">
                    <a:schemeClr val="accent3">
                      <a:satMod val="175000"/>
                      <a:alpha val="40000"/>
                    </a:schemeClr>
                  </a:glow>
                </a:effectLst>
                <a:latin typeface="Roboto"/>
              </a:rPr>
              <a:t> ISO 27001 </a:t>
            </a:r>
          </a:p>
          <a:p>
            <a:r>
              <a:rPr lang="ru-RU" dirty="0">
                <a:solidFill>
                  <a:srgbClr val="000000"/>
                </a:solidFill>
                <a:effectLst>
                  <a:glow rad="228600">
                    <a:schemeClr val="accent3">
                      <a:satMod val="175000"/>
                      <a:alpha val="40000"/>
                    </a:schemeClr>
                  </a:glow>
                </a:effectLst>
                <a:latin typeface="Roboto"/>
              </a:rPr>
              <a:t>Цел: </a:t>
            </a:r>
            <a:r>
              <a:rPr lang="ru-RU" dirty="0" err="1">
                <a:solidFill>
                  <a:srgbClr val="000000"/>
                </a:solidFill>
                <a:effectLst>
                  <a:glow rad="228600">
                    <a:schemeClr val="accent3">
                      <a:satMod val="175000"/>
                      <a:alpha val="40000"/>
                    </a:schemeClr>
                  </a:glow>
                </a:effectLst>
                <a:latin typeface="Roboto"/>
              </a:rPr>
              <a:t>Осигуряване</a:t>
            </a:r>
            <a:r>
              <a:rPr lang="ru-RU" dirty="0">
                <a:solidFill>
                  <a:srgbClr val="000000"/>
                </a:solidFill>
                <a:effectLst>
                  <a:glow rad="228600">
                    <a:schemeClr val="accent3">
                      <a:satMod val="175000"/>
                      <a:alpha val="40000"/>
                    </a:schemeClr>
                  </a:glow>
                </a:effectLst>
                <a:latin typeface="Roboto"/>
              </a:rPr>
              <a:t> на </a:t>
            </a:r>
            <a:r>
              <a:rPr lang="ru-RU" dirty="0" err="1">
                <a:solidFill>
                  <a:srgbClr val="000000"/>
                </a:solidFill>
                <a:effectLst>
                  <a:glow rad="228600">
                    <a:schemeClr val="accent3">
                      <a:satMod val="175000"/>
                      <a:alpha val="40000"/>
                    </a:schemeClr>
                  </a:glow>
                </a:effectLst>
                <a:latin typeface="Roboto"/>
              </a:rPr>
              <a:t>изисквания</a:t>
            </a:r>
            <a:r>
              <a:rPr lang="ru-RU" dirty="0">
                <a:solidFill>
                  <a:srgbClr val="000000"/>
                </a:solidFill>
                <a:effectLst>
                  <a:glow rad="228600">
                    <a:schemeClr val="accent3">
                      <a:satMod val="175000"/>
                      <a:alpha val="40000"/>
                    </a:schemeClr>
                  </a:glow>
                </a:effectLst>
                <a:latin typeface="Roboto"/>
              </a:rPr>
              <a:t> за </a:t>
            </a:r>
            <a:r>
              <a:rPr lang="ru-RU" dirty="0" err="1">
                <a:solidFill>
                  <a:srgbClr val="000000"/>
                </a:solidFill>
                <a:effectLst>
                  <a:glow rad="228600">
                    <a:schemeClr val="accent3">
                      <a:satMod val="175000"/>
                      <a:alpha val="40000"/>
                    </a:schemeClr>
                  </a:glow>
                </a:effectLst>
                <a:latin typeface="Roboto"/>
              </a:rPr>
              <a:t>създаване</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внедряване</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поддържане</a:t>
            </a:r>
            <a:r>
              <a:rPr lang="ru-RU" dirty="0">
                <a:solidFill>
                  <a:srgbClr val="000000"/>
                </a:solidFill>
                <a:effectLst>
                  <a:glow rad="228600">
                    <a:schemeClr val="accent3">
                      <a:satMod val="175000"/>
                      <a:alpha val="40000"/>
                    </a:schemeClr>
                  </a:glow>
                </a:effectLst>
                <a:latin typeface="Roboto"/>
              </a:rPr>
              <a:t> и </a:t>
            </a:r>
            <a:r>
              <a:rPr lang="ru-RU" dirty="0" err="1">
                <a:solidFill>
                  <a:srgbClr val="000000"/>
                </a:solidFill>
                <a:effectLst>
                  <a:glow rad="228600">
                    <a:schemeClr val="accent3">
                      <a:satMod val="175000"/>
                      <a:alpha val="40000"/>
                    </a:schemeClr>
                  </a:glow>
                </a:effectLst>
                <a:latin typeface="Roboto"/>
              </a:rPr>
              <a:t>непрекъснато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подобряване</a:t>
            </a:r>
            <a:r>
              <a:rPr lang="ru-RU" dirty="0">
                <a:solidFill>
                  <a:srgbClr val="000000"/>
                </a:solidFill>
                <a:effectLst>
                  <a:glow rad="228600">
                    <a:schemeClr val="accent3">
                      <a:satMod val="175000"/>
                      <a:alpha val="40000"/>
                    </a:schemeClr>
                  </a:glow>
                </a:effectLst>
                <a:latin typeface="Roboto"/>
              </a:rPr>
              <a:t> на СУИБ </a:t>
            </a:r>
            <a:r>
              <a:rPr lang="ru-RU" dirty="0" err="1">
                <a:solidFill>
                  <a:srgbClr val="000000"/>
                </a:solidFill>
                <a:effectLst>
                  <a:glow rad="228600">
                    <a:schemeClr val="accent3">
                      <a:satMod val="175000"/>
                      <a:alpha val="40000"/>
                    </a:schemeClr>
                  </a:glow>
                </a:effectLst>
                <a:latin typeface="Roboto"/>
              </a:rPr>
              <a:t>Използва</a:t>
            </a:r>
            <a:r>
              <a:rPr lang="ru-RU" dirty="0">
                <a:solidFill>
                  <a:srgbClr val="000000"/>
                </a:solidFill>
                <a:effectLst>
                  <a:glow rad="228600">
                    <a:schemeClr val="accent3">
                      <a:satMod val="175000"/>
                      <a:alpha val="40000"/>
                    </a:schemeClr>
                  </a:glow>
                </a:effectLst>
                <a:latin typeface="Roboto"/>
              </a:rPr>
              <a:t> контроли от ISO 27002, за да </a:t>
            </a:r>
            <a:r>
              <a:rPr lang="ru-RU" dirty="0" err="1">
                <a:solidFill>
                  <a:srgbClr val="000000"/>
                </a:solidFill>
                <a:effectLst>
                  <a:glow rad="228600">
                    <a:schemeClr val="accent3">
                      <a:satMod val="175000"/>
                      <a:alpha val="40000"/>
                    </a:schemeClr>
                  </a:glow>
                </a:effectLst>
                <a:latin typeface="Roboto"/>
              </a:rPr>
              <a:t>поддържа</a:t>
            </a:r>
            <a:r>
              <a:rPr lang="ru-RU" dirty="0">
                <a:solidFill>
                  <a:srgbClr val="000000"/>
                </a:solidFill>
                <a:effectLst>
                  <a:glow rad="228600">
                    <a:schemeClr val="accent3">
                      <a:satMod val="175000"/>
                      <a:alpha val="40000"/>
                    </a:schemeClr>
                  </a:glow>
                </a:effectLst>
                <a:latin typeface="Roboto"/>
              </a:rPr>
              <a:t> своя ISMS </a:t>
            </a:r>
            <a:r>
              <a:rPr lang="ru-RU" dirty="0" err="1">
                <a:solidFill>
                  <a:srgbClr val="000000"/>
                </a:solidFill>
                <a:effectLst>
                  <a:glow rad="228600">
                    <a:schemeClr val="accent3">
                      <a:satMod val="175000"/>
                      <a:alpha val="40000"/>
                    </a:schemeClr>
                  </a:glow>
                </a:effectLst>
                <a:latin typeface="Roboto"/>
              </a:rPr>
              <a:t>Следователно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двойното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сертифициране</a:t>
            </a:r>
            <a:r>
              <a:rPr lang="ru-RU" dirty="0">
                <a:solidFill>
                  <a:srgbClr val="000000"/>
                </a:solidFill>
                <a:effectLst>
                  <a:glow rad="228600">
                    <a:schemeClr val="accent3">
                      <a:satMod val="175000"/>
                      <a:alpha val="40000"/>
                    </a:schemeClr>
                  </a:glow>
                </a:effectLst>
                <a:latin typeface="Roboto"/>
              </a:rPr>
              <a:t> на ISO 9001 и ISO 27001 се  </a:t>
            </a:r>
            <a:r>
              <a:rPr lang="ru-RU" dirty="0" err="1">
                <a:solidFill>
                  <a:srgbClr val="000000"/>
                </a:solidFill>
                <a:effectLst>
                  <a:glow rad="228600">
                    <a:schemeClr val="accent3">
                      <a:satMod val="175000"/>
                      <a:alpha val="40000"/>
                    </a:schemeClr>
                  </a:glow>
                </a:effectLst>
                <a:latin typeface="Roboto"/>
              </a:rPr>
              <a:t>оказва</a:t>
            </a:r>
            <a:r>
              <a:rPr lang="ru-RU" dirty="0">
                <a:solidFill>
                  <a:srgbClr val="000000"/>
                </a:solidFill>
                <a:effectLst>
                  <a:glow rad="228600">
                    <a:schemeClr val="accent3">
                      <a:satMod val="175000"/>
                      <a:alpha val="40000"/>
                    </a:schemeClr>
                  </a:glow>
                </a:effectLst>
                <a:latin typeface="Roboto"/>
              </a:rPr>
              <a:t> невероятно полезно – по </a:t>
            </a:r>
            <a:r>
              <a:rPr lang="ru-RU" dirty="0" err="1">
                <a:solidFill>
                  <a:srgbClr val="000000"/>
                </a:solidFill>
                <a:effectLst>
                  <a:glow rad="228600">
                    <a:schemeClr val="accent3">
                      <a:satMod val="175000"/>
                      <a:alpha val="40000"/>
                    </a:schemeClr>
                  </a:glow>
                </a:effectLst>
                <a:latin typeface="Roboto"/>
              </a:rPr>
              <a:t>този</a:t>
            </a:r>
            <a:r>
              <a:rPr lang="ru-RU" dirty="0">
                <a:solidFill>
                  <a:srgbClr val="000000"/>
                </a:solidFill>
                <a:effectLst>
                  <a:glow rad="228600">
                    <a:schemeClr val="accent3">
                      <a:satMod val="175000"/>
                      <a:alpha val="40000"/>
                    </a:schemeClr>
                  </a:glow>
                </a:effectLst>
                <a:latin typeface="Roboto"/>
              </a:rPr>
              <a:t> начин СТИНГ АД  </a:t>
            </a:r>
            <a:r>
              <a:rPr lang="ru-RU" dirty="0" err="1">
                <a:solidFill>
                  <a:srgbClr val="000000"/>
                </a:solidFill>
                <a:effectLst>
                  <a:glow rad="228600">
                    <a:schemeClr val="accent3">
                      <a:satMod val="175000"/>
                      <a:alpha val="40000"/>
                    </a:schemeClr>
                  </a:glow>
                </a:effectLst>
                <a:latin typeface="Roboto"/>
              </a:rPr>
              <a:t>едновременно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демонстрира</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способността</a:t>
            </a:r>
            <a:r>
              <a:rPr lang="ru-RU" dirty="0">
                <a:solidFill>
                  <a:srgbClr val="000000"/>
                </a:solidFill>
                <a:effectLst>
                  <a:glow rad="228600">
                    <a:schemeClr val="accent3">
                      <a:satMod val="175000"/>
                      <a:alpha val="40000"/>
                    </a:schemeClr>
                  </a:glow>
                </a:effectLst>
                <a:latin typeface="Roboto"/>
              </a:rPr>
              <a:t> и </a:t>
            </a:r>
            <a:r>
              <a:rPr lang="ru-RU" dirty="0" err="1">
                <a:solidFill>
                  <a:srgbClr val="000000"/>
                </a:solidFill>
                <a:effectLst>
                  <a:glow rad="228600">
                    <a:schemeClr val="accent3">
                      <a:satMod val="175000"/>
                      <a:alpha val="40000"/>
                    </a:schemeClr>
                  </a:glow>
                </a:effectLst>
                <a:latin typeface="Roboto"/>
              </a:rPr>
              <a:t>ангажираността</a:t>
            </a:r>
            <a:r>
              <a:rPr lang="ru-RU" dirty="0">
                <a:solidFill>
                  <a:srgbClr val="000000"/>
                </a:solidFill>
                <a:effectLst>
                  <a:glow rad="228600">
                    <a:schemeClr val="accent3">
                      <a:satMod val="175000"/>
                      <a:alpha val="40000"/>
                    </a:schemeClr>
                  </a:glow>
                </a:effectLst>
                <a:latin typeface="Roboto"/>
              </a:rPr>
              <a:t> на </a:t>
            </a:r>
            <a:r>
              <a:rPr lang="ru-RU" dirty="0" err="1">
                <a:solidFill>
                  <a:srgbClr val="000000"/>
                </a:solidFill>
                <a:effectLst>
                  <a:glow rad="228600">
                    <a:schemeClr val="accent3">
                      <a:satMod val="175000"/>
                      <a:alpha val="40000"/>
                    </a:schemeClr>
                  </a:glow>
                </a:effectLst>
                <a:latin typeface="Roboto"/>
              </a:rPr>
              <a:t>организацията</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към</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управлението</a:t>
            </a:r>
            <a:r>
              <a:rPr lang="ru-RU" dirty="0">
                <a:solidFill>
                  <a:srgbClr val="000000"/>
                </a:solidFill>
                <a:effectLst>
                  <a:glow rad="228600">
                    <a:schemeClr val="accent3">
                      <a:satMod val="175000"/>
                      <a:alpha val="40000"/>
                    </a:schemeClr>
                  </a:glow>
                </a:effectLst>
                <a:latin typeface="Roboto"/>
              </a:rPr>
              <a:t> на риска за </a:t>
            </a:r>
            <a:r>
              <a:rPr lang="ru-RU" dirty="0" err="1">
                <a:solidFill>
                  <a:srgbClr val="000000"/>
                </a:solidFill>
                <a:effectLst>
                  <a:glow rad="228600">
                    <a:schemeClr val="accent3">
                      <a:satMod val="175000"/>
                      <a:alpha val="40000"/>
                    </a:schemeClr>
                  </a:glow>
                </a:effectLst>
                <a:latin typeface="Roboto"/>
              </a:rPr>
              <a:t>сигурността</a:t>
            </a:r>
            <a:r>
              <a:rPr lang="ru-RU" dirty="0">
                <a:solidFill>
                  <a:srgbClr val="000000"/>
                </a:solidFill>
                <a:effectLst>
                  <a:glow rad="228600">
                    <a:schemeClr val="accent3">
                      <a:satMod val="175000"/>
                      <a:alpha val="40000"/>
                    </a:schemeClr>
                  </a:glow>
                </a:effectLst>
                <a:latin typeface="Roboto"/>
              </a:rPr>
              <a:t> на </a:t>
            </a:r>
            <a:r>
              <a:rPr lang="ru-RU" dirty="0" err="1">
                <a:solidFill>
                  <a:srgbClr val="000000"/>
                </a:solidFill>
                <a:effectLst>
                  <a:glow rad="228600">
                    <a:schemeClr val="accent3">
                      <a:satMod val="175000"/>
                      <a:alpha val="40000"/>
                    </a:schemeClr>
                  </a:glow>
                </a:effectLst>
                <a:latin typeface="Roboto"/>
              </a:rPr>
              <a:t>информацията</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като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същевременно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потвърждава</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своята</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отдаденост</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към</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оптималното</a:t>
            </a:r>
            <a:r>
              <a:rPr lang="ru-RU" dirty="0">
                <a:solidFill>
                  <a:srgbClr val="000000"/>
                </a:solidFill>
                <a:effectLst>
                  <a:glow rad="228600">
                    <a:schemeClr val="accent3">
                      <a:satMod val="175000"/>
                      <a:alpha val="40000"/>
                    </a:schemeClr>
                  </a:glow>
                </a:effectLst>
                <a:latin typeface="Roboto"/>
              </a:rPr>
              <a:t> </a:t>
            </a:r>
            <a:r>
              <a:rPr lang="ru-RU" dirty="0" err="1">
                <a:solidFill>
                  <a:srgbClr val="000000"/>
                </a:solidFill>
                <a:effectLst>
                  <a:glow rad="228600">
                    <a:schemeClr val="accent3">
                      <a:satMod val="175000"/>
                      <a:alpha val="40000"/>
                    </a:schemeClr>
                  </a:glow>
                </a:effectLst>
                <a:latin typeface="Roboto"/>
              </a:rPr>
              <a:t>предоставяне</a:t>
            </a:r>
            <a:r>
              <a:rPr lang="ru-RU" dirty="0">
                <a:solidFill>
                  <a:srgbClr val="000000"/>
                </a:solidFill>
                <a:effectLst>
                  <a:glow rad="228600">
                    <a:schemeClr val="accent3">
                      <a:satMod val="175000"/>
                      <a:alpha val="40000"/>
                    </a:schemeClr>
                  </a:glow>
                </a:effectLst>
                <a:latin typeface="Roboto"/>
              </a:rPr>
              <a:t> на </a:t>
            </a:r>
            <a:r>
              <a:rPr lang="ru-RU" dirty="0" err="1">
                <a:solidFill>
                  <a:srgbClr val="000000"/>
                </a:solidFill>
                <a:effectLst>
                  <a:glow rad="228600">
                    <a:schemeClr val="accent3">
                      <a:satMod val="175000"/>
                      <a:alpha val="40000"/>
                    </a:schemeClr>
                  </a:glow>
                </a:effectLst>
                <a:latin typeface="Roboto"/>
              </a:rPr>
              <a:t>тяхното</a:t>
            </a:r>
            <a:r>
              <a:rPr lang="ru-RU" dirty="0">
                <a:solidFill>
                  <a:srgbClr val="000000"/>
                </a:solidFill>
                <a:effectLst>
                  <a:glow rad="228600">
                    <a:schemeClr val="accent3">
                      <a:satMod val="175000"/>
                      <a:alpha val="40000"/>
                    </a:schemeClr>
                  </a:glow>
                </a:effectLst>
                <a:latin typeface="Roboto"/>
              </a:rPr>
              <a:t> качество </a:t>
            </a:r>
            <a:r>
              <a:rPr lang="ru-RU" dirty="0" err="1">
                <a:solidFill>
                  <a:srgbClr val="000000"/>
                </a:solidFill>
                <a:effectLst>
                  <a:glow rad="228600">
                    <a:schemeClr val="accent3">
                      <a:satMod val="175000"/>
                      <a:alpha val="40000"/>
                    </a:schemeClr>
                  </a:glow>
                </a:effectLst>
                <a:latin typeface="Roboto"/>
              </a:rPr>
              <a:t>продукти</a:t>
            </a:r>
            <a:r>
              <a:rPr lang="ru-RU" dirty="0">
                <a:solidFill>
                  <a:srgbClr val="000000"/>
                </a:solidFill>
                <a:effectLst>
                  <a:glow rad="228600">
                    <a:schemeClr val="accent3">
                      <a:satMod val="175000"/>
                      <a:alpha val="40000"/>
                    </a:schemeClr>
                  </a:glow>
                </a:effectLst>
                <a:latin typeface="Roboto"/>
              </a:rPr>
              <a:t> и услуги. </a:t>
            </a:r>
          </a:p>
          <a:p>
            <a:endParaRPr lang="ru-RU" dirty="0">
              <a:solidFill>
                <a:srgbClr val="000000"/>
              </a:solidFill>
              <a:effectLst>
                <a:glow rad="228600">
                  <a:schemeClr val="accent3">
                    <a:satMod val="175000"/>
                    <a:alpha val="40000"/>
                  </a:schemeClr>
                </a:glow>
              </a:effectLst>
              <a:latin typeface="Roboto"/>
            </a:endParaRPr>
          </a:p>
          <a:p>
            <a:r>
              <a:rPr lang="ru-RU" dirty="0">
                <a:effectLst>
                  <a:glow rad="228600">
                    <a:schemeClr val="accent3">
                      <a:satMod val="175000"/>
                      <a:alpha val="40000"/>
                    </a:schemeClr>
                  </a:glow>
                </a:effectLst>
                <a:highlight>
                  <a:srgbClr val="FFFF00"/>
                </a:highlight>
              </a:rPr>
              <a:t>ISO 27001 и 9001- ТОВА е  </a:t>
            </a:r>
            <a:r>
              <a:rPr lang="ru-RU" dirty="0" err="1">
                <a:effectLst>
                  <a:glow rad="228600">
                    <a:schemeClr val="accent3">
                      <a:satMod val="175000"/>
                      <a:alpha val="40000"/>
                    </a:schemeClr>
                  </a:glow>
                </a:effectLst>
                <a:highlight>
                  <a:srgbClr val="FFFF00"/>
                </a:highlight>
              </a:rPr>
              <a:t>доказателство</a:t>
            </a:r>
            <a:r>
              <a:rPr lang="ru-RU" dirty="0">
                <a:effectLst>
                  <a:glow rad="228600">
                    <a:schemeClr val="accent3">
                      <a:satMod val="175000"/>
                      <a:alpha val="40000"/>
                    </a:schemeClr>
                  </a:glow>
                </a:effectLst>
                <a:highlight>
                  <a:srgbClr val="FFFF00"/>
                </a:highlight>
              </a:rPr>
              <a:t> за </a:t>
            </a:r>
            <a:r>
              <a:rPr lang="ru-RU" dirty="0" err="1">
                <a:effectLst>
                  <a:glow rad="228600">
                    <a:schemeClr val="accent3">
                      <a:satMod val="175000"/>
                      <a:alpha val="40000"/>
                    </a:schemeClr>
                  </a:glow>
                </a:effectLst>
                <a:highlight>
                  <a:srgbClr val="FFFF00"/>
                </a:highlight>
              </a:rPr>
              <a:t>компетентност</a:t>
            </a:r>
            <a:r>
              <a:rPr lang="ru-RU" dirty="0">
                <a:effectLst>
                  <a:glow rad="228600">
                    <a:schemeClr val="accent3">
                      <a:satMod val="175000"/>
                      <a:alpha val="40000"/>
                    </a:schemeClr>
                  </a:glow>
                </a:effectLst>
                <a:highlight>
                  <a:srgbClr val="FFFF00"/>
                </a:highlight>
              </a:rPr>
              <a:t> по отношение на </a:t>
            </a:r>
            <a:r>
              <a:rPr lang="ru-RU" dirty="0" err="1">
                <a:effectLst>
                  <a:glow rad="228600">
                    <a:schemeClr val="accent3">
                      <a:satMod val="175000"/>
                      <a:alpha val="40000"/>
                    </a:schemeClr>
                  </a:glow>
                </a:effectLst>
                <a:highlight>
                  <a:srgbClr val="FFFF00"/>
                </a:highlight>
              </a:rPr>
              <a:t>сигурността</a:t>
            </a:r>
            <a:r>
              <a:rPr lang="ru-RU" dirty="0">
                <a:effectLst>
                  <a:glow rad="228600">
                    <a:schemeClr val="accent3">
                      <a:satMod val="175000"/>
                      <a:alpha val="40000"/>
                    </a:schemeClr>
                  </a:glow>
                </a:effectLst>
                <a:highlight>
                  <a:srgbClr val="FFFF00"/>
                </a:highlight>
              </a:rPr>
              <a:t> и </a:t>
            </a:r>
            <a:r>
              <a:rPr lang="ru-RU" dirty="0" err="1">
                <a:effectLst>
                  <a:glow rad="228600">
                    <a:schemeClr val="accent3">
                      <a:satMod val="175000"/>
                      <a:alpha val="40000"/>
                    </a:schemeClr>
                  </a:glow>
                </a:effectLst>
                <a:highlight>
                  <a:srgbClr val="FFFF00"/>
                </a:highlight>
              </a:rPr>
              <a:t>управленските</a:t>
            </a:r>
            <a:r>
              <a:rPr lang="ru-RU" dirty="0">
                <a:effectLst>
                  <a:glow rad="228600">
                    <a:schemeClr val="accent3">
                      <a:satMod val="175000"/>
                      <a:alpha val="40000"/>
                    </a:schemeClr>
                  </a:glow>
                </a:effectLst>
                <a:highlight>
                  <a:srgbClr val="FFFF00"/>
                </a:highlight>
              </a:rPr>
              <a:t> умения!</a:t>
            </a:r>
            <a:endParaRPr lang="bg-BG" dirty="0">
              <a:effectLst>
                <a:glow rad="228600">
                  <a:schemeClr val="accent3">
                    <a:satMod val="175000"/>
                    <a:alpha val="40000"/>
                  </a:schemeClr>
                </a:glow>
              </a:effectLst>
              <a:highlight>
                <a:srgbClr val="FFFF00"/>
              </a:highlight>
            </a:endParaRPr>
          </a:p>
        </p:txBody>
      </p:sp>
    </p:spTree>
    <p:extLst>
      <p:ext uri="{BB962C8B-B14F-4D97-AF65-F5344CB8AC3E}">
        <p14:creationId xmlns:p14="http://schemas.microsoft.com/office/powerpoint/2010/main" val="2239339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27580584"/>
              </p:ext>
            </p:extLst>
          </p:nvPr>
        </p:nvGraphicFramePr>
        <p:xfrm>
          <a:off x="1097280" y="286603"/>
          <a:ext cx="8836938" cy="14507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2" name="Diagram 1"/>
          <p:cNvGraphicFramePr/>
          <p:nvPr>
            <p:extLst>
              <p:ext uri="{D42A27DB-BD31-4B8C-83A1-F6EECF244321}">
                <p14:modId xmlns:p14="http://schemas.microsoft.com/office/powerpoint/2010/main" val="1131101376"/>
              </p:ext>
            </p:extLst>
          </p:nvPr>
        </p:nvGraphicFramePr>
        <p:xfrm>
          <a:off x="1225943" y="1949958"/>
          <a:ext cx="9902093" cy="424731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5" name="Picture 4"/>
          <p:cNvPicPr>
            <a:picLocks noChangeAspect="1"/>
          </p:cNvPicPr>
          <p:nvPr/>
        </p:nvPicPr>
        <p:blipFill>
          <a:blip r:embed="rId12"/>
          <a:stretch>
            <a:fillRect/>
          </a:stretch>
        </p:blipFill>
        <p:spPr>
          <a:xfrm>
            <a:off x="331773" y="6409873"/>
            <a:ext cx="1788341" cy="362337"/>
          </a:xfrm>
          <a:prstGeom prst="rect">
            <a:avLst/>
          </a:prstGeom>
        </p:spPr>
      </p:pic>
      <p:sp>
        <p:nvSpPr>
          <p:cNvPr id="3" name="Rectangle 2">
            <a:extLst>
              <a:ext uri="{FF2B5EF4-FFF2-40B4-BE49-F238E27FC236}">
                <a16:creationId xmlns:a16="http://schemas.microsoft.com/office/drawing/2014/main" id="{F429B6D0-7FC7-42D8-9ACF-F837F1FB98E8}"/>
              </a:ext>
            </a:extLst>
          </p:cNvPr>
          <p:cNvSpPr/>
          <p:nvPr/>
        </p:nvSpPr>
        <p:spPr>
          <a:xfrm>
            <a:off x="2519302" y="6409873"/>
            <a:ext cx="708207" cy="369332"/>
          </a:xfrm>
          <a:prstGeom prst="rect">
            <a:avLst/>
          </a:prstGeom>
        </p:spPr>
        <p:txBody>
          <a:bodyPr wrap="none">
            <a:spAutoFit/>
          </a:bodyPr>
          <a:lstStyle/>
          <a:p>
            <a:pPr lvl="0"/>
            <a:r>
              <a:rPr lang="en-US" b="1" dirty="0"/>
              <a:t>LRQA</a:t>
            </a:r>
            <a:endParaRPr lang="en-US" dirty="0"/>
          </a:p>
        </p:txBody>
      </p:sp>
    </p:spTree>
    <p:extLst>
      <p:ext uri="{BB962C8B-B14F-4D97-AF65-F5344CB8AC3E}">
        <p14:creationId xmlns:p14="http://schemas.microsoft.com/office/powerpoint/2010/main" val="354955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5B8682AA-B003-44F0-860E-2A68FBCE8E8B}"/>
                                            </p:graphicEl>
                                          </p:spTgt>
                                        </p:tgtEl>
                                        <p:attrNameLst>
                                          <p:attrName>style.visibility</p:attrName>
                                        </p:attrNameLst>
                                      </p:cBhvr>
                                      <p:to>
                                        <p:strVal val="visible"/>
                                      </p:to>
                                    </p:set>
                                    <p:anim calcmode="lin" valueType="num">
                                      <p:cBhvr additive="base">
                                        <p:cTn id="7" dur="500" fill="hold"/>
                                        <p:tgtEl>
                                          <p:spTgt spid="2">
                                            <p:graphicEl>
                                              <a:dgm id="{5B8682AA-B003-44F0-860E-2A68FBCE8E8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5B8682AA-B003-44F0-860E-2A68FBCE8E8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F7298B88-4DE5-41B3-B003-239E9F420168}"/>
                                            </p:graphicEl>
                                          </p:spTgt>
                                        </p:tgtEl>
                                        <p:attrNameLst>
                                          <p:attrName>style.visibility</p:attrName>
                                        </p:attrNameLst>
                                      </p:cBhvr>
                                      <p:to>
                                        <p:strVal val="visible"/>
                                      </p:to>
                                    </p:set>
                                    <p:anim calcmode="lin" valueType="num">
                                      <p:cBhvr additive="base">
                                        <p:cTn id="13" dur="500" fill="hold"/>
                                        <p:tgtEl>
                                          <p:spTgt spid="2">
                                            <p:graphicEl>
                                              <a:dgm id="{F7298B88-4DE5-41B3-B003-239E9F420168}"/>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F7298B88-4DE5-41B3-B003-239E9F420168}"/>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8FBAE9BF-24D4-49C9-8773-664E7C7998ED}"/>
                                            </p:graphicEl>
                                          </p:spTgt>
                                        </p:tgtEl>
                                        <p:attrNameLst>
                                          <p:attrName>style.visibility</p:attrName>
                                        </p:attrNameLst>
                                      </p:cBhvr>
                                      <p:to>
                                        <p:strVal val="visible"/>
                                      </p:to>
                                    </p:set>
                                    <p:anim calcmode="lin" valueType="num">
                                      <p:cBhvr additive="base">
                                        <p:cTn id="19" dur="500" fill="hold"/>
                                        <p:tgtEl>
                                          <p:spTgt spid="2">
                                            <p:graphicEl>
                                              <a:dgm id="{8FBAE9BF-24D4-49C9-8773-664E7C7998ED}"/>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8FBAE9BF-24D4-49C9-8773-664E7C7998ED}"/>
                                            </p:graphic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
                                            <p:graphicEl>
                                              <a:dgm id="{69EB0020-6E3C-486E-80F1-5B69B0C0E61A}"/>
                                            </p:graphicEl>
                                          </p:spTgt>
                                        </p:tgtEl>
                                        <p:attrNameLst>
                                          <p:attrName>style.visibility</p:attrName>
                                        </p:attrNameLst>
                                      </p:cBhvr>
                                      <p:to>
                                        <p:strVal val="visible"/>
                                      </p:to>
                                    </p:set>
                                    <p:anim calcmode="lin" valueType="num">
                                      <p:cBhvr additive="base">
                                        <p:cTn id="23" dur="500" fill="hold"/>
                                        <p:tgtEl>
                                          <p:spTgt spid="2">
                                            <p:graphicEl>
                                              <a:dgm id="{69EB0020-6E3C-486E-80F1-5B69B0C0E61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graphicEl>
                                              <a:dgm id="{69EB0020-6E3C-486E-80F1-5B69B0C0E61A}"/>
                                            </p:graphic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
                                            <p:graphicEl>
                                              <a:dgm id="{C7FFB073-7B23-44AF-9131-95990A995052}"/>
                                            </p:graphicEl>
                                          </p:spTgt>
                                        </p:tgtEl>
                                        <p:attrNameLst>
                                          <p:attrName>style.visibility</p:attrName>
                                        </p:attrNameLst>
                                      </p:cBhvr>
                                      <p:to>
                                        <p:strVal val="visible"/>
                                      </p:to>
                                    </p:set>
                                    <p:anim calcmode="lin" valueType="num">
                                      <p:cBhvr additive="base">
                                        <p:cTn id="29" dur="500" fill="hold"/>
                                        <p:tgtEl>
                                          <p:spTgt spid="2">
                                            <p:graphicEl>
                                              <a:dgm id="{C7FFB073-7B23-44AF-9131-95990A995052}"/>
                                            </p:graphic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graphicEl>
                                              <a:dgm id="{C7FFB073-7B23-44AF-9131-95990A995052}"/>
                                            </p:graphicEl>
                                          </p:spTgt>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
                                            <p:graphicEl>
                                              <a:dgm id="{67C4A51D-AFA2-44C9-AA91-A41EE8C326AD}"/>
                                            </p:graphicEl>
                                          </p:spTgt>
                                        </p:tgtEl>
                                        <p:attrNameLst>
                                          <p:attrName>style.visibility</p:attrName>
                                        </p:attrNameLst>
                                      </p:cBhvr>
                                      <p:to>
                                        <p:strVal val="visible"/>
                                      </p:to>
                                    </p:set>
                                    <p:anim calcmode="lin" valueType="num">
                                      <p:cBhvr additive="base">
                                        <p:cTn id="33" dur="500" fill="hold"/>
                                        <p:tgtEl>
                                          <p:spTgt spid="2">
                                            <p:graphicEl>
                                              <a:dgm id="{67C4A51D-AFA2-44C9-AA91-A41EE8C326AD}"/>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graphicEl>
                                              <a:dgm id="{67C4A51D-AFA2-44C9-AA91-A41EE8C326AD}"/>
                                            </p:graphic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2">
                                            <p:graphicEl>
                                              <a:dgm id="{1EC4A3E6-261D-40FC-B2A4-E6CA3DE5F174}"/>
                                            </p:graphicEl>
                                          </p:spTgt>
                                        </p:tgtEl>
                                        <p:attrNameLst>
                                          <p:attrName>style.visibility</p:attrName>
                                        </p:attrNameLst>
                                      </p:cBhvr>
                                      <p:to>
                                        <p:strVal val="visible"/>
                                      </p:to>
                                    </p:set>
                                    <p:anim calcmode="lin" valueType="num">
                                      <p:cBhvr additive="base">
                                        <p:cTn id="39" dur="500" fill="hold"/>
                                        <p:tgtEl>
                                          <p:spTgt spid="2">
                                            <p:graphicEl>
                                              <a:dgm id="{1EC4A3E6-261D-40FC-B2A4-E6CA3DE5F174}"/>
                                            </p:graphic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graphicEl>
                                              <a:dgm id="{1EC4A3E6-261D-40FC-B2A4-E6CA3DE5F174}"/>
                                            </p:graphic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
                                            <p:graphicEl>
                                              <a:dgm id="{2FD45394-7368-47DF-A69B-6CD70DCB41AB}"/>
                                            </p:graphicEl>
                                          </p:spTgt>
                                        </p:tgtEl>
                                        <p:attrNameLst>
                                          <p:attrName>style.visibility</p:attrName>
                                        </p:attrNameLst>
                                      </p:cBhvr>
                                      <p:to>
                                        <p:strVal val="visible"/>
                                      </p:to>
                                    </p:set>
                                    <p:anim calcmode="lin" valueType="num">
                                      <p:cBhvr additive="base">
                                        <p:cTn id="43" dur="500" fill="hold"/>
                                        <p:tgtEl>
                                          <p:spTgt spid="2">
                                            <p:graphicEl>
                                              <a:dgm id="{2FD45394-7368-47DF-A69B-6CD70DCB41AB}"/>
                                            </p:graphic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graphicEl>
                                              <a:dgm id="{2FD45394-7368-47DF-A69B-6CD70DCB41AB}"/>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lvlOne"/>
        </p:bldSub>
      </p:bldGraphic>
    </p:bldLst>
  </p:timing>
</p:sld>
</file>

<file path=ppt/theme/theme1.xml><?xml version="1.0" encoding="utf-8"?>
<a:theme xmlns:a="http://schemas.openxmlformats.org/drawingml/2006/main" name="Office Theme">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7816</TotalTime>
  <Words>3026</Words>
  <Application>Microsoft Office PowerPoint</Application>
  <PresentationFormat>Widescreen</PresentationFormat>
  <Paragraphs>248</Paragraphs>
  <Slides>27</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27</vt:i4>
      </vt:variant>
    </vt:vector>
  </HeadingPairs>
  <TitlesOfParts>
    <vt:vector size="38" baseType="lpstr">
      <vt:lpstr>&amp;quot</vt:lpstr>
      <vt:lpstr>Arial</vt:lpstr>
      <vt:lpstr>Calibri</vt:lpstr>
      <vt:lpstr>Calibri Light</vt:lpstr>
      <vt:lpstr>Century Gothic</vt:lpstr>
      <vt:lpstr>Roboto</vt:lpstr>
      <vt:lpstr>Segoe UI</vt:lpstr>
      <vt:lpstr>Symbol</vt:lpstr>
      <vt:lpstr>Times New Roman</vt:lpstr>
      <vt:lpstr>Wingdings</vt:lpstr>
      <vt:lpstr>Office Theme</vt:lpstr>
      <vt:lpstr>Устойчиво  управление и добрата дистрибуторска практика  в Стинг АД.   Безопасността на пациента започва със съответствие,  чрез ISO 9001:2015 – МИСЛЕНЕ основано на риска, ISO 27001:2013, ISO 13485:2016     май 2022</vt:lpstr>
      <vt:lpstr>PowerPoint Presentation</vt:lpstr>
      <vt:lpstr>ИНТЕГРИРАНАТА СИСТЕМАТА  ЗА УПРАВЛЕНИЕ  В СТИНГ АД  ГАРАНТИРА УПРАВЛЕНИЕ НА ВРЪЗКИТЕ В ОПЕРАТИВНАТА ДЕЙНОСТ!  </vt:lpstr>
      <vt:lpstr>Стинг АД работи, за да продължи да отговаря на изискванията на клиентите и законите за съответствие. Ето защо внедри в своето управление  комбинация от системи , позоваващи се на сертификати- ISO 9001:2015 (ISO 9001) , ISO 13485:2016  и ISO/IEC 27001:2013 (ISO 27001).  </vt:lpstr>
      <vt:lpstr>PowerPoint Presentation</vt:lpstr>
      <vt:lpstr>Какво е управление на риска в СТИНГ АД ?</vt:lpstr>
      <vt:lpstr>PowerPoint Presentation</vt:lpstr>
      <vt:lpstr>PowerPoint Presentation</vt:lpstr>
      <vt:lpstr>PowerPoint Presentation</vt:lpstr>
      <vt:lpstr>PowerPoint Presentation</vt:lpstr>
      <vt:lpstr>Отговорности</vt:lpstr>
      <vt:lpstr>Идентифициране и планиране  на оценка на риска/възможностите</vt:lpstr>
      <vt:lpstr>PowerPoint Presentation</vt:lpstr>
      <vt:lpstr>Оценяване на риска</vt:lpstr>
      <vt:lpstr> Карта на риска</vt:lpstr>
      <vt:lpstr>ОПРЕДЕЛЯНЕ НА СТЕПЕН НА РИСКА</vt:lpstr>
      <vt:lpstr>PowerPoint Presentation</vt:lpstr>
      <vt:lpstr>PowerPoint Presentation</vt:lpstr>
      <vt:lpstr>PowerPoint Presentation</vt:lpstr>
      <vt:lpstr>КОМУНИКАЦИЯ НА РИСКА </vt:lpstr>
      <vt:lpstr>Ангажираност на ръководството</vt:lpstr>
      <vt:lpstr>ИНТЕГРИРАНЕ НА УПРАВЛЕНИЕТО НА РИСКА  В ЕКИПА И КОНТРОЛНИТЕ ОПЕРАЦИИ </vt:lpstr>
      <vt:lpstr>PowerPoint Presentation</vt:lpstr>
      <vt:lpstr>Документация    </vt:lpstr>
      <vt:lpstr>               Управлението на риска за качеството на съоръженията, оборудване    А. Определяне на подходящи зони в сградите    • Поток на  основни стоки  и персонал  • Минимизиране на замърсяването  • Мерки за контрол на вредителите  • Предотвратяване на кръстосани входове и изходи    В.  Хигиенни аспекти на съоръженията    *  Защита на стоките  от опасности от околната среда, включително химически, микробиологични и физични опасности (напр. определяне на подходящо облекло и други предпазни покрития; въпроси, свързани с хигиената).    * Защита на околната среда (напр. персонал, риск от кръстосано замърсяване) от опасности, свързани с произвеждания продукт.   С. Калибриране / Профилактична поддръжка        *Определяне на подходящи графици за калибриране и поддръжка    D. Компютърни системи и оборудване с компютърно (автоматизирано) управление    Избор на дизайн на компютърния хардуер и софтуер (напр. модулен, структуриран, резервираност) . Определяне на степента на валидиране, например:    • Идентифициране на критичните работни параметри  • Избор на изискванията и дизайна  • Преглед на кодовете  • Степента на изпитване и методите на изпитване  • Надеждността на електронните записи и подписи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Устойчиво  управление на качеството и добрата дистрибуторска практика  в Стинг АД чрез ISO 9001:2015 – оценка на риска</dc:title>
  <dc:creator>Manager3</dc:creator>
  <cp:lastModifiedBy>Manager3</cp:lastModifiedBy>
  <cp:revision>108</cp:revision>
  <dcterms:created xsi:type="dcterms:W3CDTF">2019-10-23T08:59:11Z</dcterms:created>
  <dcterms:modified xsi:type="dcterms:W3CDTF">2022-06-02T16:15:23Z</dcterms:modified>
</cp:coreProperties>
</file>