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tags/tag8.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932" r:id="rId2"/>
    <p:sldMasterId id="2147483999" r:id="rId3"/>
    <p:sldMasterId id="2147484058" r:id="rId4"/>
    <p:sldMasterId id="2147484125" r:id="rId5"/>
    <p:sldMasterId id="2147484195" r:id="rId6"/>
  </p:sldMasterIdLst>
  <p:notesMasterIdLst>
    <p:notesMasterId r:id="rId42"/>
  </p:notesMasterIdLst>
  <p:handoutMasterIdLst>
    <p:handoutMasterId r:id="rId43"/>
  </p:handoutMasterIdLst>
  <p:sldIdLst>
    <p:sldId id="514" r:id="rId7"/>
    <p:sldId id="2829" r:id="rId8"/>
    <p:sldId id="546" r:id="rId9"/>
    <p:sldId id="518" r:id="rId10"/>
    <p:sldId id="522" r:id="rId11"/>
    <p:sldId id="527" r:id="rId12"/>
    <p:sldId id="532" r:id="rId13"/>
    <p:sldId id="562" r:id="rId14"/>
    <p:sldId id="513" r:id="rId15"/>
    <p:sldId id="447" r:id="rId16"/>
    <p:sldId id="536" r:id="rId17"/>
    <p:sldId id="537" r:id="rId18"/>
    <p:sldId id="538" r:id="rId19"/>
    <p:sldId id="539" r:id="rId20"/>
    <p:sldId id="540" r:id="rId21"/>
    <p:sldId id="533" r:id="rId22"/>
    <p:sldId id="534" r:id="rId23"/>
    <p:sldId id="535" r:id="rId24"/>
    <p:sldId id="504" r:id="rId25"/>
    <p:sldId id="508" r:id="rId26"/>
    <p:sldId id="517" r:id="rId27"/>
    <p:sldId id="365" r:id="rId28"/>
    <p:sldId id="442" r:id="rId29"/>
    <p:sldId id="444" r:id="rId30"/>
    <p:sldId id="408" r:id="rId31"/>
    <p:sldId id="449" r:id="rId32"/>
    <p:sldId id="451" r:id="rId33"/>
    <p:sldId id="544" r:id="rId34"/>
    <p:sldId id="545" r:id="rId35"/>
    <p:sldId id="564" r:id="rId36"/>
    <p:sldId id="566" r:id="rId37"/>
    <p:sldId id="565" r:id="rId38"/>
    <p:sldId id="568" r:id="rId39"/>
    <p:sldId id="570" r:id="rId40"/>
    <p:sldId id="569" r:id="rId41"/>
  </p:sldIdLst>
  <p:sldSz cx="9144000" cy="6858000" type="screen4x3"/>
  <p:notesSz cx="6797675" cy="9926638"/>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79" userDrawn="1">
          <p15:clr>
            <a:srgbClr val="A4A3A4"/>
          </p15:clr>
        </p15:guide>
        <p15:guide id="2" pos="2880">
          <p15:clr>
            <a:srgbClr val="A4A3A4"/>
          </p15:clr>
        </p15:guide>
        <p15:guide id="3" orient="horz" pos="4269" userDrawn="1">
          <p15:clr>
            <a:srgbClr val="A4A3A4"/>
          </p15:clr>
        </p15:guide>
        <p15:guide id="4" orient="horz" pos="754" userDrawn="1">
          <p15:clr>
            <a:srgbClr val="A4A3A4"/>
          </p15:clr>
        </p15:guide>
        <p15:guide id="5" orient="horz" pos="3884" userDrawn="1">
          <p15:clr>
            <a:srgbClr val="A4A3A4"/>
          </p15:clr>
        </p15:guide>
        <p15:guide id="6" orient="horz" pos="3748" userDrawn="1">
          <p15:clr>
            <a:srgbClr val="A4A3A4"/>
          </p15:clr>
        </p15:guide>
        <p15:guide id="7" pos="3311" userDrawn="1">
          <p15:clr>
            <a:srgbClr val="A4A3A4"/>
          </p15:clr>
        </p15:guide>
        <p15:guide id="8" pos="385"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ultj" initials="S" lastIdx="9" clrIdx="0"/>
  <p:cmAuthor id="1" name="Josie Saulter" initials="JS" lastIdx="17" clrIdx="1"/>
  <p:cmAuthor id="2" name="Stella Deane" initials="SD" lastIdx="6" clrIdx="2"/>
  <p:cmAuthor id="3" name="Sally Donnelly" initials="SD" lastIdx="1" clrIdx="3"/>
  <p:cmAuthor id="4" name="Alex Morrison" initials="" lastIdx="45" clrIdx="4"/>
  <p:cmAuthor id="5" name="Laura Abbott" initials="LA" lastIdx="60" clrIdx="5">
    <p:extLst>
      <p:ext uri="{19B8F6BF-5375-455C-9EA6-DF929625EA0E}">
        <p15:presenceInfo xmlns:p15="http://schemas.microsoft.com/office/powerpoint/2012/main" userId="950034b22cdf14fd" providerId="Windows Live"/>
      </p:ext>
    </p:extLst>
  </p:cmAuthor>
  <p:cmAuthor id="6" name="Microsoft Office User" initials="MOU" lastIdx="10" clrIdx="6">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A54"/>
    <a:srgbClr val="C8F67E"/>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09" autoAdjust="0"/>
    <p:restoredTop sz="91932" autoAdjust="0"/>
  </p:normalViewPr>
  <p:slideViewPr>
    <p:cSldViewPr snapToGrid="0">
      <p:cViewPr varScale="1">
        <p:scale>
          <a:sx n="67" d="100"/>
          <a:sy n="67" d="100"/>
        </p:scale>
        <p:origin x="1444" y="44"/>
      </p:cViewPr>
      <p:guideLst>
        <p:guide orient="horz" pos="1979"/>
        <p:guide pos="2880"/>
        <p:guide orient="horz" pos="4269"/>
        <p:guide orient="horz" pos="754"/>
        <p:guide orient="horz" pos="3884"/>
        <p:guide orient="horz" pos="3748"/>
        <p:guide pos="3311"/>
        <p:guide pos="385"/>
      </p:guideLst>
    </p:cSldViewPr>
  </p:slideViewPr>
  <p:outlineViewPr>
    <p:cViewPr>
      <p:scale>
        <a:sx n="33" d="100"/>
        <a:sy n="33" d="100"/>
      </p:scale>
      <p:origin x="0" y="-45222"/>
    </p:cViewPr>
  </p:outlineViewPr>
  <p:notesTextViewPr>
    <p:cViewPr>
      <p:scale>
        <a:sx n="1" d="1"/>
        <a:sy n="1" d="1"/>
      </p:scale>
      <p:origin x="0" y="0"/>
    </p:cViewPr>
  </p:notesTextViewPr>
  <p:sorterViewPr>
    <p:cViewPr>
      <p:scale>
        <a:sx n="100" d="100"/>
        <a:sy n="100" d="100"/>
      </p:scale>
      <p:origin x="0" y="6104"/>
    </p:cViewPr>
  </p:sorterViewPr>
  <p:notesViewPr>
    <p:cSldViewPr snapToGrid="0">
      <p:cViewPr varScale="1">
        <p:scale>
          <a:sx n="57" d="100"/>
          <a:sy n="57" d="100"/>
        </p:scale>
        <p:origin x="2832" y="4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275" cy="498209"/>
          </a:xfrm>
          <a:prstGeom prst="rect">
            <a:avLst/>
          </a:prstGeom>
        </p:spPr>
        <p:txBody>
          <a:bodyPr vert="horz" lIns="90443" tIns="45222" rIns="90443" bIns="45222" rtlCol="0"/>
          <a:lstStyle>
            <a:lvl1pPr algn="l">
              <a:defRPr sz="1200"/>
            </a:lvl1pPr>
          </a:lstStyle>
          <a:p>
            <a:endParaRPr lang="en-GB"/>
          </a:p>
        </p:txBody>
      </p:sp>
      <p:sp>
        <p:nvSpPr>
          <p:cNvPr id="3" name="Date Placeholder 2"/>
          <p:cNvSpPr>
            <a:spLocks noGrp="1"/>
          </p:cNvSpPr>
          <p:nvPr>
            <p:ph type="dt" sz="quarter" idx="1"/>
          </p:nvPr>
        </p:nvSpPr>
        <p:spPr>
          <a:xfrm>
            <a:off x="3849862" y="0"/>
            <a:ext cx="2946275" cy="498209"/>
          </a:xfrm>
          <a:prstGeom prst="rect">
            <a:avLst/>
          </a:prstGeom>
        </p:spPr>
        <p:txBody>
          <a:bodyPr vert="horz" lIns="90443" tIns="45222" rIns="90443" bIns="45222" rtlCol="0"/>
          <a:lstStyle>
            <a:lvl1pPr algn="r">
              <a:defRPr sz="1200"/>
            </a:lvl1pPr>
          </a:lstStyle>
          <a:p>
            <a:fld id="{BC92A7B6-194F-4738-A45B-6C3688F81BB4}" type="datetimeFigureOut">
              <a:rPr lang="en-GB" smtClean="0"/>
              <a:t>15/11/2021</a:t>
            </a:fld>
            <a:endParaRPr lang="en-GB"/>
          </a:p>
        </p:txBody>
      </p:sp>
      <p:sp>
        <p:nvSpPr>
          <p:cNvPr id="4" name="Footer Placeholder 3"/>
          <p:cNvSpPr>
            <a:spLocks noGrp="1"/>
          </p:cNvSpPr>
          <p:nvPr>
            <p:ph type="ftr" sz="quarter" idx="2"/>
          </p:nvPr>
        </p:nvSpPr>
        <p:spPr>
          <a:xfrm>
            <a:off x="1" y="9428429"/>
            <a:ext cx="2946275" cy="498209"/>
          </a:xfrm>
          <a:prstGeom prst="rect">
            <a:avLst/>
          </a:prstGeom>
        </p:spPr>
        <p:txBody>
          <a:bodyPr vert="horz" lIns="90443" tIns="45222" rIns="90443" bIns="45222" rtlCol="0" anchor="b"/>
          <a:lstStyle>
            <a:lvl1pPr algn="l">
              <a:defRPr sz="1200"/>
            </a:lvl1pPr>
          </a:lstStyle>
          <a:p>
            <a:endParaRPr lang="en-GB"/>
          </a:p>
        </p:txBody>
      </p:sp>
      <p:sp>
        <p:nvSpPr>
          <p:cNvPr id="5" name="Slide Number Placeholder 4"/>
          <p:cNvSpPr>
            <a:spLocks noGrp="1"/>
          </p:cNvSpPr>
          <p:nvPr>
            <p:ph type="sldNum" sz="quarter" idx="3"/>
          </p:nvPr>
        </p:nvSpPr>
        <p:spPr>
          <a:xfrm>
            <a:off x="3849862" y="9428429"/>
            <a:ext cx="2946275" cy="498209"/>
          </a:xfrm>
          <a:prstGeom prst="rect">
            <a:avLst/>
          </a:prstGeom>
        </p:spPr>
        <p:txBody>
          <a:bodyPr vert="horz" lIns="90443" tIns="45222" rIns="90443" bIns="45222" rtlCol="0" anchor="b"/>
          <a:lstStyle>
            <a:lvl1pPr algn="r">
              <a:defRPr sz="1200"/>
            </a:lvl1pPr>
          </a:lstStyle>
          <a:p>
            <a:fld id="{A9F1AAAA-63FF-433C-9D43-F857147D4794}" type="slidenum">
              <a:rPr lang="en-GB" smtClean="0"/>
              <a:t>‹#›</a:t>
            </a:fld>
            <a:endParaRPr lang="en-GB"/>
          </a:p>
        </p:txBody>
      </p:sp>
    </p:spTree>
    <p:extLst>
      <p:ext uri="{BB962C8B-B14F-4D97-AF65-F5344CB8AC3E}">
        <p14:creationId xmlns:p14="http://schemas.microsoft.com/office/powerpoint/2010/main" val="1915194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6332"/>
          </a:xfrm>
          <a:prstGeom prst="rect">
            <a:avLst/>
          </a:prstGeom>
        </p:spPr>
        <p:txBody>
          <a:bodyPr vert="horz" lIns="90443" tIns="45222" rIns="90443" bIns="45222" rtlCol="0"/>
          <a:lstStyle>
            <a:lvl1pPr algn="l">
              <a:defRPr sz="1200"/>
            </a:lvl1pPr>
          </a:lstStyle>
          <a:p>
            <a:endParaRPr lang="en-GB"/>
          </a:p>
        </p:txBody>
      </p:sp>
      <p:sp>
        <p:nvSpPr>
          <p:cNvPr id="3" name="Date Placeholder 2"/>
          <p:cNvSpPr>
            <a:spLocks noGrp="1"/>
          </p:cNvSpPr>
          <p:nvPr>
            <p:ph type="dt" idx="1"/>
          </p:nvPr>
        </p:nvSpPr>
        <p:spPr>
          <a:xfrm>
            <a:off x="3850443" y="0"/>
            <a:ext cx="2945660" cy="496332"/>
          </a:xfrm>
          <a:prstGeom prst="rect">
            <a:avLst/>
          </a:prstGeom>
        </p:spPr>
        <p:txBody>
          <a:bodyPr vert="horz" lIns="90443" tIns="45222" rIns="90443" bIns="45222" rtlCol="0"/>
          <a:lstStyle>
            <a:lvl1pPr algn="r">
              <a:defRPr sz="1200"/>
            </a:lvl1pPr>
          </a:lstStyle>
          <a:p>
            <a:fld id="{1DB6A9EF-368B-4992-84D3-E9823129B2DA}" type="datetimeFigureOut">
              <a:rPr lang="en-GB" smtClean="0"/>
              <a:t>15/11/2021</a:t>
            </a:fld>
            <a:endParaRPr lang="en-GB"/>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0443" tIns="45222" rIns="90443" bIns="45222"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0443" tIns="45222" rIns="90443" bIns="4522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60" cy="496332"/>
          </a:xfrm>
          <a:prstGeom prst="rect">
            <a:avLst/>
          </a:prstGeom>
        </p:spPr>
        <p:txBody>
          <a:bodyPr vert="horz" lIns="90443" tIns="45222" rIns="90443" bIns="45222"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5"/>
            <a:ext cx="2945660" cy="496332"/>
          </a:xfrm>
          <a:prstGeom prst="rect">
            <a:avLst/>
          </a:prstGeom>
        </p:spPr>
        <p:txBody>
          <a:bodyPr vert="horz" lIns="90443" tIns="45222" rIns="90443" bIns="45222" rtlCol="0" anchor="b"/>
          <a:lstStyle>
            <a:lvl1pPr algn="r">
              <a:defRPr sz="1200"/>
            </a:lvl1pPr>
          </a:lstStyle>
          <a:p>
            <a:fld id="{2070A81E-F51F-43DB-AF0B-CD22D7D88B9C}" type="slidenum">
              <a:rPr lang="en-GB" smtClean="0"/>
              <a:t>‹#›</a:t>
            </a:fld>
            <a:endParaRPr lang="en-GB"/>
          </a:p>
        </p:txBody>
      </p:sp>
    </p:spTree>
    <p:extLst>
      <p:ext uri="{BB962C8B-B14F-4D97-AF65-F5344CB8AC3E}">
        <p14:creationId xmlns:p14="http://schemas.microsoft.com/office/powerpoint/2010/main" val="286151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4770" name="Text Box 2"/>
          <p:cNvSpPr txBox="1">
            <a:spLocks noChangeArrowheads="1"/>
          </p:cNvSpPr>
          <p:nvPr/>
        </p:nvSpPr>
        <p:spPr bwMode="auto">
          <a:xfrm>
            <a:off x="1387859" y="992665"/>
            <a:ext cx="4020385" cy="3403665"/>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544771" name="Text Box 3"/>
          <p:cNvSpPr txBox="1">
            <a:spLocks noGrp="1" noChangeArrowheads="1"/>
          </p:cNvSpPr>
          <p:nvPr>
            <p:ph type="body"/>
          </p:nvPr>
        </p:nvSpPr>
        <p:spPr bwMode="auto">
          <a:xfrm>
            <a:off x="1036961" y="4725494"/>
            <a:ext cx="4728475" cy="37759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defTabSz="457200">
              <a:lnSpc>
                <a:spcPct val="93000"/>
              </a:lnSpc>
              <a:spcBef>
                <a:spcPct val="0"/>
              </a:spcBef>
              <a:buSzPct val="45000"/>
              <a:buFont typeface="Wingdings" pitchFamily="2" charset="2"/>
              <a:buNone/>
              <a:tabLst>
                <a:tab pos="723900" algn="l"/>
                <a:tab pos="1447800" algn="l"/>
                <a:tab pos="2171700" algn="l"/>
                <a:tab pos="2895600" algn="l"/>
                <a:tab pos="3619500" algn="l"/>
                <a:tab pos="4343400" algn="l"/>
                <a:tab pos="5067300" algn="l"/>
              </a:tabLst>
            </a:pPr>
            <a:r>
              <a:rPr lang="en-GB" altLang="en-US">
                <a:latin typeface="Arial" pitchFamily="34" charset="0"/>
              </a:rPr>
              <a:t>History of antibiotic discovery and concomitant development of antibiotic resistance. The dark ages, the preantibiotic era; primordial, the advent of chemotherapy, via the sulfonamides; golden, the halcyon years when most of the antibiotics used today were discovered; the lean years, the low point of new antibiotic discovery and development; pharmacologic, attempts were made to understand and improve the use of antibiotics by dosing, administration, etc.; biochemical, knowledge of the biochemical actions of antibiotics and resistance mechanisms led to chemical modification studies to avoid resistance; target, mode-of-action and genetic studies led to efforts to design new compounds; genomic/HTS, genome sequencing methodology was used to predict essential targets for incorporation into high-throughput screening assays; disenchantment, with the failure of the enormous investment in genome-based methods, many companies discontinued their discovery programs. Other milestones in this history include the creation of the FDA Office of New Drugs after the thalidomide disaster led to stricter requirements for drug safety, including the use of antibiotics. This slowed the registration of novel compounds. Before antibiotics were discovered, Semmelweis advocated hand washing as a way of avoiding infection; this practice is now strongly recommended as a method to prevent transmission.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31888"/>
            <a:ext cx="4076700" cy="3057525"/>
          </a:xfrm>
        </p:spPr>
      </p:sp>
      <p:sp>
        <p:nvSpPr>
          <p:cNvPr id="4" name="Slide Number Placeholder 3"/>
          <p:cNvSpPr>
            <a:spLocks noGrp="1"/>
          </p:cNvSpPr>
          <p:nvPr>
            <p:ph type="sldNum" sz="quarter" idx="10"/>
          </p:nvPr>
        </p:nvSpPr>
        <p:spPr/>
        <p:txBody>
          <a:bodyPr/>
          <a:lstStyle/>
          <a:p>
            <a:fld id="{2070A81E-F51F-43DB-AF0B-CD22D7D88B9C}" type="slidenum">
              <a:rPr lang="en-GB" smtClean="0">
                <a:solidFill>
                  <a:prstClr val="black"/>
                </a:solidFill>
              </a:rPr>
              <a:pPr/>
              <a:t>26</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92409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31888"/>
            <a:ext cx="4076700" cy="3057525"/>
          </a:xfrm>
        </p:spPr>
      </p:sp>
      <p:sp>
        <p:nvSpPr>
          <p:cNvPr id="4" name="Slide Number Placeholder 3"/>
          <p:cNvSpPr>
            <a:spLocks noGrp="1"/>
          </p:cNvSpPr>
          <p:nvPr>
            <p:ph type="sldNum" sz="quarter" idx="10"/>
          </p:nvPr>
        </p:nvSpPr>
        <p:spPr/>
        <p:txBody>
          <a:bodyPr/>
          <a:lstStyle/>
          <a:p>
            <a:fld id="{2070A81E-F51F-43DB-AF0B-CD22D7D88B9C}" type="slidenum">
              <a:rPr lang="en-GB" smtClean="0">
                <a:solidFill>
                  <a:prstClr val="black"/>
                </a:solidFill>
              </a:rPr>
              <a:pPr/>
              <a:t>27</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13153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GB" dirty="0"/>
              <a:t>The three </a:t>
            </a:r>
            <a:r>
              <a:rPr lang="el-GR" dirty="0"/>
              <a:t>β</a:t>
            </a:r>
            <a:r>
              <a:rPr lang="en-GB" dirty="0"/>
              <a:t>-lactamase inhibitors currently approved for clinical use are clavulanic acid (clavulanate), sulbactam and tazobactam:</a:t>
            </a:r>
          </a:p>
          <a:p>
            <a:pPr marL="171442" indent="-171442">
              <a:buFont typeface="Arial" panose="020B0604020202020204" pitchFamily="34" charset="0"/>
              <a:buChar char="•"/>
            </a:pPr>
            <a:r>
              <a:rPr lang="en-GB" dirty="0"/>
              <a:t>Structurally related to </a:t>
            </a:r>
            <a:r>
              <a:rPr lang="el-GR" dirty="0"/>
              <a:t>β</a:t>
            </a:r>
            <a:r>
              <a:rPr lang="en-GB" dirty="0"/>
              <a:t>-lactams</a:t>
            </a:r>
          </a:p>
          <a:p>
            <a:pPr marL="171442" indent="-171442">
              <a:buFont typeface="Arial" panose="020B0604020202020204" pitchFamily="34" charset="0"/>
              <a:buChar char="•"/>
            </a:pPr>
            <a:r>
              <a:rPr lang="en-GB" dirty="0"/>
              <a:t>Hydrolysed at low levels of enzyme expression</a:t>
            </a:r>
          </a:p>
          <a:p>
            <a:pPr marL="171442" indent="-171442">
              <a:buFont typeface="Arial" panose="020B0604020202020204" pitchFamily="34" charset="0"/>
              <a:buChar char="•"/>
            </a:pPr>
            <a:r>
              <a:rPr lang="en-GB" dirty="0"/>
              <a:t>Ineffective against </a:t>
            </a:r>
            <a:r>
              <a:rPr lang="bg-BG" dirty="0"/>
              <a:t>Клас</a:t>
            </a:r>
            <a:r>
              <a:rPr lang="en-GB" dirty="0"/>
              <a:t> C and D enzymes</a:t>
            </a:r>
          </a:p>
          <a:p>
            <a:endParaRPr lang="en-US" dirty="0"/>
          </a:p>
        </p:txBody>
      </p:sp>
      <p:sp>
        <p:nvSpPr>
          <p:cNvPr id="4" name="Slide Number Placeholder 3"/>
          <p:cNvSpPr>
            <a:spLocks noGrp="1"/>
          </p:cNvSpPr>
          <p:nvPr>
            <p:ph type="sldNum" sz="quarter" idx="10"/>
          </p:nvPr>
        </p:nvSpPr>
        <p:spPr/>
        <p:txBody>
          <a:bodyPr/>
          <a:lstStyle/>
          <a:p>
            <a:fld id="{0B1C575A-FA3C-4170-BDE2-E20A3839939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3705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4433">
              <a:defRPr/>
            </a:pPr>
            <a:fld id="{2070A81E-F51F-43DB-AF0B-CD22D7D88B9C}" type="slidenum">
              <a:rPr lang="en-GB">
                <a:solidFill>
                  <a:prstClr val="black"/>
                </a:solidFill>
                <a:latin typeface="Calibri"/>
              </a:rPr>
              <a:pPr defTabSz="904433">
                <a:defRPr/>
              </a:pPr>
              <a:t>19</a:t>
            </a:fld>
            <a:endParaRPr lang="en-GB">
              <a:solidFill>
                <a:prstClr val="black"/>
              </a:solidFill>
              <a:latin typeface="Calibri"/>
            </a:endParaRPr>
          </a:p>
        </p:txBody>
      </p:sp>
    </p:spTree>
    <p:extLst>
      <p:ext uri="{BB962C8B-B14F-4D97-AF65-F5344CB8AC3E}">
        <p14:creationId xmlns:p14="http://schemas.microsoft.com/office/powerpoint/2010/main" val="2854295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04433">
              <a:defRPr/>
            </a:pPr>
            <a:fld id="{2070A81E-F51F-43DB-AF0B-CD22D7D88B9C}" type="slidenum">
              <a:rPr lang="en-GB">
                <a:solidFill>
                  <a:prstClr val="black"/>
                </a:solidFill>
                <a:latin typeface="Calibri"/>
              </a:rPr>
              <a:pPr defTabSz="904433">
                <a:defRPr/>
              </a:pPr>
              <a:t>20</a:t>
            </a:fld>
            <a:endParaRPr lang="en-GB">
              <a:solidFill>
                <a:prstClr val="black"/>
              </a:solidFill>
              <a:latin typeface="Calibri"/>
            </a:endParaRPr>
          </a:p>
        </p:txBody>
      </p:sp>
    </p:spTree>
    <p:extLst>
      <p:ext uri="{BB962C8B-B14F-4D97-AF65-F5344CB8AC3E}">
        <p14:creationId xmlns:p14="http://schemas.microsoft.com/office/powerpoint/2010/main" val="4260996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2675" y="708025"/>
            <a:ext cx="4603750" cy="3452813"/>
          </a:xfrm>
        </p:spPr>
      </p:sp>
      <p:sp>
        <p:nvSpPr>
          <p:cNvPr id="3" name="Notes Placeholder 2"/>
          <p:cNvSpPr>
            <a:spLocks noGrp="1"/>
          </p:cNvSpPr>
          <p:nvPr>
            <p:ph type="body" idx="1"/>
          </p:nvPr>
        </p:nvSpPr>
        <p:spPr/>
        <p:txBody>
          <a:bodyPr/>
          <a:lstStyle/>
          <a:p>
            <a:r>
              <a:rPr lang="en-US" dirty="0"/>
              <a:t>.</a:t>
            </a:r>
            <a:endParaRPr lang="en-GB" dirty="0"/>
          </a:p>
        </p:txBody>
      </p:sp>
      <p:sp>
        <p:nvSpPr>
          <p:cNvPr id="4" name="Slide Number Placeholder 3"/>
          <p:cNvSpPr>
            <a:spLocks noGrp="1"/>
          </p:cNvSpPr>
          <p:nvPr>
            <p:ph type="sldNum" sz="quarter" idx="10"/>
          </p:nvPr>
        </p:nvSpPr>
        <p:spPr/>
        <p:txBody>
          <a:bodyPr/>
          <a:lstStyle/>
          <a:p>
            <a:fld id="{2070A81E-F51F-43DB-AF0B-CD22D7D88B9C}" type="slidenum">
              <a:rPr lang="en-GB" smtClean="0">
                <a:solidFill>
                  <a:prstClr val="black"/>
                </a:solidFill>
              </a:rPr>
              <a:pPr/>
              <a:t>21</a:t>
            </a:fld>
            <a:endParaRPr lang="en-GB">
              <a:solidFill>
                <a:prstClr val="black"/>
              </a:solidFill>
            </a:endParaRPr>
          </a:p>
        </p:txBody>
      </p:sp>
    </p:spTree>
    <p:extLst>
      <p:ext uri="{BB962C8B-B14F-4D97-AF65-F5344CB8AC3E}">
        <p14:creationId xmlns:p14="http://schemas.microsoft.com/office/powerpoint/2010/main" val="3796401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31888"/>
            <a:ext cx="4076700" cy="3057525"/>
          </a:xfrm>
        </p:spPr>
      </p:sp>
      <p:sp>
        <p:nvSpPr>
          <p:cNvPr id="4" name="Slide Number Placeholder 3"/>
          <p:cNvSpPr>
            <a:spLocks noGrp="1"/>
          </p:cNvSpPr>
          <p:nvPr>
            <p:ph type="sldNum" sz="quarter" idx="10"/>
          </p:nvPr>
        </p:nvSpPr>
        <p:spPr/>
        <p:txBody>
          <a:bodyPr/>
          <a:lstStyle/>
          <a:p>
            <a:fld id="{2070A81E-F51F-43DB-AF0B-CD22D7D88B9C}" type="slidenum">
              <a:rPr lang="en-GB" smtClean="0">
                <a:solidFill>
                  <a:prstClr val="black"/>
                </a:solidFill>
              </a:rPr>
              <a:pPr/>
              <a:t>22</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31201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31888"/>
            <a:ext cx="4076700" cy="3057525"/>
          </a:xfrm>
        </p:spPr>
      </p:sp>
      <p:sp>
        <p:nvSpPr>
          <p:cNvPr id="4" name="Slide Number Placeholder 3"/>
          <p:cNvSpPr>
            <a:spLocks noGrp="1"/>
          </p:cNvSpPr>
          <p:nvPr>
            <p:ph type="sldNum" sz="quarter" idx="10"/>
          </p:nvPr>
        </p:nvSpPr>
        <p:spPr/>
        <p:txBody>
          <a:bodyPr/>
          <a:lstStyle/>
          <a:p>
            <a:fld id="{2070A81E-F51F-43DB-AF0B-CD22D7D88B9C}" type="slidenum">
              <a:rPr lang="en-GB" smtClean="0">
                <a:solidFill>
                  <a:prstClr val="black"/>
                </a:solidFill>
              </a:rPr>
              <a:pPr/>
              <a:t>23</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7159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31888"/>
            <a:ext cx="4076700" cy="3057525"/>
          </a:xfrm>
        </p:spPr>
      </p:sp>
      <p:sp>
        <p:nvSpPr>
          <p:cNvPr id="4" name="Slide Number Placeholder 3"/>
          <p:cNvSpPr>
            <a:spLocks noGrp="1"/>
          </p:cNvSpPr>
          <p:nvPr>
            <p:ph type="sldNum" sz="quarter" idx="10"/>
          </p:nvPr>
        </p:nvSpPr>
        <p:spPr/>
        <p:txBody>
          <a:bodyPr/>
          <a:lstStyle/>
          <a:p>
            <a:fld id="{2070A81E-F51F-43DB-AF0B-CD22D7D88B9C}" type="slidenum">
              <a:rPr lang="en-GB" smtClean="0">
                <a:solidFill>
                  <a:prstClr val="black"/>
                </a:solidFill>
              </a:rPr>
              <a:pPr/>
              <a:t>24</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58235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6200" y="1131888"/>
            <a:ext cx="4076700" cy="3057525"/>
          </a:xfrm>
        </p:spPr>
      </p:sp>
      <p:sp>
        <p:nvSpPr>
          <p:cNvPr id="4" name="Slide Number Placeholder 3"/>
          <p:cNvSpPr>
            <a:spLocks noGrp="1"/>
          </p:cNvSpPr>
          <p:nvPr>
            <p:ph type="sldNum" sz="quarter" idx="10"/>
          </p:nvPr>
        </p:nvSpPr>
        <p:spPr/>
        <p:txBody>
          <a:bodyPr/>
          <a:lstStyle/>
          <a:p>
            <a:fld id="{2070A81E-F51F-43DB-AF0B-CD22D7D88B9C}" type="slidenum">
              <a:rPr lang="en-GB" smtClean="0">
                <a:solidFill>
                  <a:prstClr val="black"/>
                </a:solidFill>
              </a:rPr>
              <a:pPr/>
              <a:t>25</a:t>
            </a:fld>
            <a:endParaRPr lang="en-GB">
              <a:solidFill>
                <a:prstClr val="black"/>
              </a:solidFill>
            </a:endParaRPr>
          </a:p>
        </p:txBody>
      </p:sp>
      <p:sp>
        <p:nvSpPr>
          <p:cNvPr id="5" name="Notes Placeholder 4"/>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2620028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7632719" y="361951"/>
            <a:ext cx="1166813" cy="474663"/>
            <a:chOff x="7280906" y="310911"/>
            <a:chExt cx="1507104" cy="612649"/>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80906" y="310911"/>
              <a:ext cx="711709" cy="6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l="10252" b="15723"/>
          <a:stretch>
            <a:fillRect/>
          </a:stretch>
        </p:blipFill>
        <p:spPr bwMode="auto">
          <a:xfrm>
            <a:off x="-7938" y="188913"/>
            <a:ext cx="5495926"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943" y="4383350"/>
            <a:ext cx="2739246"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4943" y="5400925"/>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69472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0"/>
            <a:ext cx="3986213" cy="4999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4801132" y="1181100"/>
            <a:ext cx="3996794" cy="4635500"/>
          </a:xfrm>
        </p:spPr>
        <p:txBody>
          <a:bodyPr rtlCol="0">
            <a:noAutofit/>
          </a:bodyPr>
          <a:lstStyle>
            <a:lvl1pPr marL="0" indent="0">
              <a:buNone/>
              <a:defRPr sz="1100" baseline="0"/>
            </a:lvl1pPr>
          </a:lstStyle>
          <a:p>
            <a:pPr lvl="0"/>
            <a:r>
              <a:rPr lang="en-US" noProof="0" dirty="0"/>
              <a:t>Click icon to add picture</a:t>
            </a:r>
            <a:endParaRPr lang="en-GB" noProof="0" dirty="0"/>
          </a:p>
        </p:txBody>
      </p:sp>
      <p:sp>
        <p:nvSpPr>
          <p:cNvPr id="13" name="Text Placeholder 2"/>
          <p:cNvSpPr>
            <a:spLocks noGrp="1"/>
          </p:cNvSpPr>
          <p:nvPr>
            <p:ph type="body" sz="quarter" idx="19"/>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8"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0" name="Slide Number Placeholder 5"/>
          <p:cNvSpPr>
            <a:spLocks noGrp="1"/>
          </p:cNvSpPr>
          <p:nvPr>
            <p:ph type="sldNum" sz="quarter" idx="28"/>
          </p:nvPr>
        </p:nvSpPr>
        <p:spPr/>
        <p:txBody>
          <a:bodyPr/>
          <a:lstStyle>
            <a:lvl1pPr>
              <a:defRPr/>
            </a:lvl1pPr>
          </a:lstStyle>
          <a:p>
            <a:fld id="{5A626930-B35C-4D8D-BFE3-64F755D02790}" type="slidenum">
              <a:rPr lang="en-GB" altLang="en-US"/>
              <a:pPr/>
              <a:t>‹#›</a:t>
            </a:fld>
            <a:endParaRPr lang="en-GB" altLang="en-US"/>
          </a:p>
        </p:txBody>
      </p:sp>
      <p:sp>
        <p:nvSpPr>
          <p:cNvPr id="12"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49935721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6"/>
            <a:ext cx="3986213" cy="500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21"/>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Picture Placeholder 8"/>
          <p:cNvSpPr>
            <a:spLocks noGrp="1"/>
          </p:cNvSpPr>
          <p:nvPr>
            <p:ph type="pic" sz="quarter" idx="23"/>
          </p:nvPr>
        </p:nvSpPr>
        <p:spPr>
          <a:xfrm>
            <a:off x="4801132" y="1180572"/>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2" name="Text Placeholder 7"/>
          <p:cNvSpPr>
            <a:spLocks noGrp="1"/>
          </p:cNvSpPr>
          <p:nvPr>
            <p:ph type="body" sz="quarter" idx="24"/>
          </p:nvPr>
        </p:nvSpPr>
        <p:spPr>
          <a:xfrm>
            <a:off x="4801132" y="3310474"/>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15" name="Picture Placeholder 8"/>
          <p:cNvSpPr>
            <a:spLocks noGrp="1"/>
          </p:cNvSpPr>
          <p:nvPr>
            <p:ph type="pic" sz="quarter" idx="25"/>
          </p:nvPr>
        </p:nvSpPr>
        <p:spPr>
          <a:xfrm>
            <a:off x="4801132" y="3754439"/>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6"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9"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0" name="Slide Number Placeholder 5"/>
          <p:cNvSpPr>
            <a:spLocks noGrp="1"/>
          </p:cNvSpPr>
          <p:nvPr>
            <p:ph type="sldNum" sz="quarter" idx="28"/>
          </p:nvPr>
        </p:nvSpPr>
        <p:spPr/>
        <p:txBody>
          <a:bodyPr/>
          <a:lstStyle>
            <a:lvl1pPr>
              <a:defRPr/>
            </a:lvl1pPr>
          </a:lstStyle>
          <a:p>
            <a:fld id="{473DA0F5-3D93-41BB-9366-0586B705A957}" type="slidenum">
              <a:rPr lang="en-GB" altLang="en-US"/>
              <a:pPr/>
              <a:t>‹#›</a:t>
            </a:fld>
            <a:endParaRPr lang="en-GB" altLang="en-US"/>
          </a:p>
        </p:txBody>
      </p:sp>
      <p:sp>
        <p:nvSpPr>
          <p:cNvPr id="14"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1932534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a:t>Click to edit Master title style</a:t>
            </a:r>
            <a:endParaRPr lang="en-GB"/>
          </a:p>
        </p:txBody>
      </p:sp>
      <p:sp>
        <p:nvSpPr>
          <p:cNvPr id="10"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4"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6" name="Slide Number Placeholder 5"/>
          <p:cNvSpPr>
            <a:spLocks noGrp="1"/>
          </p:cNvSpPr>
          <p:nvPr>
            <p:ph type="sldNum" sz="quarter" idx="16"/>
          </p:nvPr>
        </p:nvSpPr>
        <p:spPr/>
        <p:txBody>
          <a:bodyPr/>
          <a:lstStyle>
            <a:lvl1pPr>
              <a:defRPr/>
            </a:lvl1pPr>
          </a:lstStyle>
          <a:p>
            <a:fld id="{8405DE40-8FDD-4205-A83A-D3B3CB098DA2}" type="slidenum">
              <a:rPr lang="en-GB" altLang="en-US"/>
              <a:pPr/>
              <a:t>‹#›</a:t>
            </a:fld>
            <a:endParaRPr lang="en-GB" altLang="en-US"/>
          </a:p>
        </p:txBody>
      </p:sp>
      <p:sp>
        <p:nvSpPr>
          <p:cNvPr id="7"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20339634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4"/>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4" name="Footer Placeholder 5"/>
          <p:cNvSpPr>
            <a:spLocks noGrp="1"/>
          </p:cNvSpPr>
          <p:nvPr>
            <p:ph type="ftr" sz="quarter" idx="11"/>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5" name="Slide Number Placeholder 6"/>
          <p:cNvSpPr>
            <a:spLocks noGrp="1"/>
          </p:cNvSpPr>
          <p:nvPr>
            <p:ph type="sldNum" sz="quarter" idx="12"/>
          </p:nvPr>
        </p:nvSpPr>
        <p:spPr/>
        <p:txBody>
          <a:bodyPr/>
          <a:lstStyle>
            <a:lvl1pPr>
              <a:defRPr/>
            </a:lvl1pPr>
          </a:lstStyle>
          <a:p>
            <a:fld id="{96F69599-CCE3-4BC9-9EF7-D478E55F71DC}" type="slidenum">
              <a:rPr lang="en-GB" altLang="en-US"/>
              <a:pPr/>
              <a:t>‹#›</a:t>
            </a:fld>
            <a:endParaRPr lang="en-GB" altLang="en-US"/>
          </a:p>
        </p:txBody>
      </p:sp>
    </p:spTree>
    <p:extLst>
      <p:ext uri="{BB962C8B-B14F-4D97-AF65-F5344CB8AC3E}">
        <p14:creationId xmlns:p14="http://schemas.microsoft.com/office/powerpoint/2010/main" val="274566954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r>
              <a:rPr lang="en-US"/>
              <a:t>Insert your date / confidentiality text here</a:t>
            </a:r>
            <a:endParaRPr lang="es-AR"/>
          </a:p>
        </p:txBody>
      </p:sp>
      <p:sp>
        <p:nvSpPr>
          <p:cNvPr id="5" name="8 Marcador de número de diapositiva"/>
          <p:cNvSpPr>
            <a:spLocks noGrp="1"/>
          </p:cNvSpPr>
          <p:nvPr>
            <p:ph type="sldNum" sz="quarter" idx="11"/>
          </p:nvPr>
        </p:nvSpPr>
        <p:spPr/>
        <p:txBody>
          <a:bodyPr/>
          <a:lstStyle>
            <a:lvl1pPr>
              <a:defRPr/>
            </a:lvl1pPr>
          </a:lstStyle>
          <a:p>
            <a:fld id="{E103AE90-081D-455D-9670-426453F89AE3}" type="slidenum">
              <a:rPr lang="es-AR" altLang="en-US"/>
              <a:pPr/>
              <a:t>‹#›</a:t>
            </a:fld>
            <a:endParaRPr lang="es-AR" altLang="en-US"/>
          </a:p>
        </p:txBody>
      </p:sp>
      <p:sp>
        <p:nvSpPr>
          <p:cNvPr id="6" name="9 Marcador de pie de página"/>
          <p:cNvSpPr>
            <a:spLocks noGrp="1"/>
          </p:cNvSpPr>
          <p:nvPr>
            <p:ph type="ftr" sz="quarter" idx="12"/>
          </p:nvPr>
        </p:nvSpPr>
        <p:spPr/>
        <p:txBody>
          <a:bodyPr rtlCol="0"/>
          <a:lstStyle>
            <a:lvl1pPr>
              <a:defRPr>
                <a:solidFill>
                  <a:srgbClr val="575F6D"/>
                </a:solidFill>
                <a:latin typeface="Arial" pitchFamily="34" charset="0"/>
                <a:cs typeface="+mn-cs"/>
              </a:defRPr>
            </a:lvl1pPr>
          </a:lstStyle>
          <a:p>
            <a:pPr>
              <a:defRPr/>
            </a:pPr>
            <a:r>
              <a:rPr lang="es-AR"/>
              <a:t>Presentation title</a:t>
            </a:r>
          </a:p>
        </p:txBody>
      </p:sp>
    </p:spTree>
    <p:extLst>
      <p:ext uri="{BB962C8B-B14F-4D97-AF65-F5344CB8AC3E}">
        <p14:creationId xmlns:p14="http://schemas.microsoft.com/office/powerpoint/2010/main" val="11216652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338554"/>
          </a:xfrm>
        </p:spPr>
        <p:txBody>
          <a:bodyPr/>
          <a:lstStyle>
            <a:lvl1pPr>
              <a:defRPr/>
            </a:lvl1pPr>
          </a:lstStyle>
          <a:p>
            <a:r>
              <a:rPr lang="es-ES"/>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7" name="13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r>
              <a:rPr lang="en-US"/>
              <a:t>Insert your date / confidentiality text here</a:t>
            </a:r>
            <a:endParaRPr lang="es-AR"/>
          </a:p>
        </p:txBody>
      </p:sp>
      <p:sp>
        <p:nvSpPr>
          <p:cNvPr id="8" name="2 Marcador de pie de página"/>
          <p:cNvSpPr>
            <a:spLocks noGrp="1"/>
          </p:cNvSpPr>
          <p:nvPr>
            <p:ph type="ftr" sz="quarter" idx="11"/>
          </p:nvPr>
        </p:nvSpPr>
        <p:spPr/>
        <p:txBody>
          <a:bodyPr/>
          <a:lstStyle>
            <a:lvl1pPr>
              <a:defRPr>
                <a:solidFill>
                  <a:srgbClr val="575F6D"/>
                </a:solidFill>
                <a:latin typeface="Arial" pitchFamily="34" charset="0"/>
                <a:cs typeface="+mn-cs"/>
              </a:defRPr>
            </a:lvl1pPr>
          </a:lstStyle>
          <a:p>
            <a:pPr>
              <a:defRPr/>
            </a:pPr>
            <a:r>
              <a:rPr lang="es-AR"/>
              <a:t>Presentation title</a:t>
            </a:r>
          </a:p>
        </p:txBody>
      </p:sp>
      <p:sp>
        <p:nvSpPr>
          <p:cNvPr id="9" name="22 Marcador de número de diapositiva"/>
          <p:cNvSpPr>
            <a:spLocks noGrp="1"/>
          </p:cNvSpPr>
          <p:nvPr>
            <p:ph type="sldNum" sz="quarter" idx="12"/>
          </p:nvPr>
        </p:nvSpPr>
        <p:spPr/>
        <p:txBody>
          <a:bodyPr/>
          <a:lstStyle>
            <a:lvl1pPr>
              <a:defRPr/>
            </a:lvl1pPr>
          </a:lstStyle>
          <a:p>
            <a:fld id="{69879839-2774-44D5-AA65-07ACB4A836CB}" type="slidenum">
              <a:rPr lang="es-AR" altLang="en-US"/>
              <a:pPr/>
              <a:t>‹#›</a:t>
            </a:fld>
            <a:endParaRPr lang="es-AR" altLang="en-US"/>
          </a:p>
        </p:txBody>
      </p:sp>
    </p:spTree>
    <p:extLst>
      <p:ext uri="{BB962C8B-B14F-4D97-AF65-F5344CB8AC3E}">
        <p14:creationId xmlns:p14="http://schemas.microsoft.com/office/powerpoint/2010/main" val="25060767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latin typeface="Arial" pitchFamily="34" charset="0"/>
                <a:ea typeface="MS PGothic" pitchFamily="34" charset="-128"/>
                <a:cs typeface="Arial" pitchFamily="34" charset="0"/>
              </a:defRPr>
            </a:lvl1pPr>
          </a:lstStyle>
          <a:p>
            <a:pPr>
              <a:defRPr/>
            </a:pPr>
            <a:r>
              <a:rPr lang="en-US"/>
              <a:t>Insert your date / confidentiality text here</a:t>
            </a:r>
            <a:endParaRPr lang="en-GB"/>
          </a:p>
        </p:txBody>
      </p:sp>
      <p:sp>
        <p:nvSpPr>
          <p:cNvPr id="6" name="Slide Number Placeholder 6"/>
          <p:cNvSpPr>
            <a:spLocks noGrp="1"/>
          </p:cNvSpPr>
          <p:nvPr>
            <p:ph type="sldNum" sz="quarter" idx="11"/>
          </p:nvPr>
        </p:nvSpPr>
        <p:spPr/>
        <p:txBody>
          <a:bodyPr/>
          <a:lstStyle>
            <a:lvl1pPr>
              <a:defRPr/>
            </a:lvl1pPr>
          </a:lstStyle>
          <a:p>
            <a:fld id="{79E5AA01-F394-491A-BB70-112396C5A9EB}" type="slidenum">
              <a:rPr lang="en-GB" altLang="en-US"/>
              <a:pPr/>
              <a:t>‹#›</a:t>
            </a:fld>
            <a:endParaRPr lang="en-GB" altLang="en-US"/>
          </a:p>
        </p:txBody>
      </p:sp>
    </p:spTree>
    <p:extLst>
      <p:ext uri="{BB962C8B-B14F-4D97-AF65-F5344CB8AC3E}">
        <p14:creationId xmlns:p14="http://schemas.microsoft.com/office/powerpoint/2010/main" val="29264266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69332"/>
          </a:xfrm>
        </p:spPr>
        <p:txBody>
          <a:bodyPr/>
          <a:lstStyle>
            <a:lvl1pPr>
              <a:defRPr sz="24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4" y="6392129"/>
            <a:ext cx="7561262" cy="360362"/>
          </a:xfrm>
        </p:spPr>
        <p:txBody>
          <a:bodyPr anchor="b" anchorCtr="0"/>
          <a:lstStyle>
            <a:lvl1pPr marL="0" indent="0">
              <a:buNone/>
              <a:defRPr sz="1000"/>
            </a:lvl1pPr>
          </a:lstStyle>
          <a:p>
            <a:pPr lvl="0"/>
            <a:r>
              <a:rPr lang="en-US" dirty="0"/>
              <a:t>ref</a:t>
            </a:r>
            <a:endParaRPr lang="en-GB" dirty="0"/>
          </a:p>
        </p:txBody>
      </p:sp>
    </p:spTree>
    <p:extLst>
      <p:ext uri="{BB962C8B-B14F-4D97-AF65-F5344CB8AC3E}">
        <p14:creationId xmlns:p14="http://schemas.microsoft.com/office/powerpoint/2010/main" val="9206634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6" y="294811"/>
            <a:ext cx="7577139" cy="276999"/>
          </a:xfrm>
        </p:spPr>
        <p:txBody>
          <a:bodyPr/>
          <a:lstStyle>
            <a:lvl1pPr>
              <a:defRPr sz="18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9" y="1196155"/>
            <a:ext cx="8423275" cy="4658549"/>
          </a:xfr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88908"/>
            <a:ext cx="8445820" cy="92333"/>
          </a:xfrm>
        </p:spPr>
        <p:txBody>
          <a:bodyPr anchor="b">
            <a:spAutoFit/>
          </a:bodyPr>
          <a:lstStyle>
            <a:lvl1pPr marL="0" indent="0">
              <a:spcAft>
                <a:spcPts val="0"/>
              </a:spcAft>
              <a:buNone/>
              <a:defRPr sz="600" baseline="0"/>
            </a:lvl1pPr>
            <a:lvl2pPr marL="201117" indent="0">
              <a:buNone/>
              <a:defRPr sz="600"/>
            </a:lvl2pPr>
            <a:lvl3pPr marL="404990" indent="0">
              <a:buNone/>
              <a:defRPr sz="600"/>
            </a:lvl3pPr>
            <a:lvl4pPr marL="608301" indent="0">
              <a:buNone/>
              <a:defRPr sz="600"/>
            </a:lvl4pPr>
            <a:lvl5pPr marL="809980" indent="0">
              <a:buNone/>
              <a:defRPr sz="6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6" y="6392129"/>
            <a:ext cx="7561262" cy="360362"/>
          </a:xfrm>
        </p:spPr>
        <p:txBody>
          <a:bodyPr anchor="b" anchorCtr="0"/>
          <a:lstStyle>
            <a:lvl1pPr marL="0" indent="0">
              <a:buNone/>
              <a:defRPr sz="750"/>
            </a:lvl1pPr>
          </a:lstStyle>
          <a:p>
            <a:pPr lvl="0"/>
            <a:r>
              <a:rPr lang="en-US" dirty="0"/>
              <a:t>ref</a:t>
            </a:r>
            <a:endParaRPr lang="en-GB" dirty="0"/>
          </a:p>
        </p:txBody>
      </p:sp>
    </p:spTree>
    <p:extLst>
      <p:ext uri="{BB962C8B-B14F-4D97-AF65-F5344CB8AC3E}">
        <p14:creationId xmlns:p14="http://schemas.microsoft.com/office/powerpoint/2010/main" val="17785463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_Title Slide_no logo straplin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2775" y="360363"/>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252" b="15723"/>
          <a:stretch>
            <a:fillRect/>
          </a:stretch>
        </p:blipFill>
        <p:spPr bwMode="auto">
          <a:xfrm>
            <a:off x="-7938" y="165100"/>
            <a:ext cx="5516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4943" y="4405160"/>
            <a:ext cx="2739246" cy="623153"/>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354943" y="5400887"/>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3627904434"/>
      </p:ext>
    </p:extLst>
  </p:cSld>
  <p:clrMapOvr>
    <a:masterClrMapping/>
  </p:clrMapOvr>
  <p:transition>
    <p:wedg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Sub-Section Divider ORANG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179388" y="6389688"/>
            <a:ext cx="2659062"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7538" y="360363"/>
            <a:ext cx="508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98462" y="3429001"/>
            <a:ext cx="5400000" cy="2520000"/>
          </a:xfrm>
        </p:spPr>
        <p:txBody>
          <a:bodyPr/>
          <a:lstStyle>
            <a:lvl1pPr algn="l">
              <a:defRPr sz="2800" b="1" cap="none" baseline="0">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0"/>
          </p:nvPr>
        </p:nvSpPr>
        <p:spPr/>
        <p:txBody>
          <a:bodyPr/>
          <a:lstStyle>
            <a:lvl1pPr>
              <a:defRPr smtClean="0">
                <a:solidFill>
                  <a:srgbClr val="FFFFFF"/>
                </a:solidFill>
              </a:defRPr>
            </a:lvl1pPr>
          </a:lstStyle>
          <a:p>
            <a:pPr>
              <a:defRPr/>
            </a:pPr>
            <a:fld id="{01D16619-3020-4895-9413-30072F73D5A8}" type="slidenum">
              <a:rPr lang="en-GB" altLang="en-US"/>
              <a:pPr>
                <a:defRPr/>
              </a:pPr>
              <a:t>‹#›</a:t>
            </a:fld>
            <a:endParaRPr lang="en-GB" altLang="en-US"/>
          </a:p>
        </p:txBody>
      </p:sp>
      <p:sp>
        <p:nvSpPr>
          <p:cNvPr id="7" name="Date Placeholder 3"/>
          <p:cNvSpPr>
            <a:spLocks noGrp="1"/>
          </p:cNvSpPr>
          <p:nvPr>
            <p:ph type="dt" sz="half" idx="11"/>
          </p:nvPr>
        </p:nvSpPr>
        <p:spPr>
          <a:xfrm>
            <a:off x="1763713" y="6477000"/>
            <a:ext cx="1074737" cy="365125"/>
          </a:xfrm>
        </p:spPr>
        <p:txBody>
          <a:bodyPr lIns="0" rIns="0" rtlCol="0"/>
          <a:lstStyle>
            <a:lvl1pPr algn="l" fontAlgn="auto">
              <a:spcBef>
                <a:spcPts val="0"/>
              </a:spcBef>
              <a:spcAft>
                <a:spcPts val="0"/>
              </a:spcAft>
              <a:defRPr sz="800">
                <a:solidFill>
                  <a:srgbClr val="FFFFFF"/>
                </a:solidFill>
                <a:latin typeface="+mn-lt"/>
                <a:cs typeface="+mn-cs"/>
              </a:defRPr>
            </a:lvl1pPr>
          </a:lstStyle>
          <a:p>
            <a:pPr>
              <a:defRPr/>
            </a:pPr>
            <a:r>
              <a:rPr lang="en-US"/>
              <a:t>Insert your date / confidentiality text here</a:t>
            </a:r>
            <a:endParaRPr lang="en-GB"/>
          </a:p>
        </p:txBody>
      </p:sp>
      <p:sp>
        <p:nvSpPr>
          <p:cNvPr id="9" name="Footer Placeholder 4"/>
          <p:cNvSpPr>
            <a:spLocks noGrp="1"/>
          </p:cNvSpPr>
          <p:nvPr>
            <p:ph type="ftr" sz="quarter" idx="12"/>
          </p:nvPr>
        </p:nvSpPr>
        <p:spPr>
          <a:xfrm>
            <a:off x="395288" y="6477000"/>
            <a:ext cx="1368425" cy="365125"/>
          </a:xfrm>
        </p:spPr>
        <p:txBody>
          <a:bodyPr lIns="0" rtlCol="0"/>
          <a:lstStyle>
            <a:lvl1pPr algn="l" fontAlgn="auto">
              <a:spcBef>
                <a:spcPts val="0"/>
              </a:spcBef>
              <a:spcAft>
                <a:spcPts val="0"/>
              </a:spcAft>
              <a:defRPr sz="800">
                <a:solidFill>
                  <a:srgbClr val="FFFFFF"/>
                </a:solidFill>
                <a:latin typeface="+mn-lt"/>
                <a:cs typeface="+mn-cs"/>
              </a:defRPr>
            </a:lvl1pPr>
          </a:lstStyle>
          <a:p>
            <a:pPr>
              <a:defRPr/>
            </a:pPr>
            <a:r>
              <a:rPr lang="en-GB"/>
              <a:t>Presentation title</a:t>
            </a:r>
          </a:p>
        </p:txBody>
      </p:sp>
    </p:spTree>
    <p:extLst>
      <p:ext uri="{BB962C8B-B14F-4D97-AF65-F5344CB8AC3E}">
        <p14:creationId xmlns:p14="http://schemas.microsoft.com/office/powerpoint/2010/main" val="740232604"/>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6"/>
            <a:ext cx="3986213" cy="500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21"/>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Picture Placeholder 8"/>
          <p:cNvSpPr>
            <a:spLocks noGrp="1"/>
          </p:cNvSpPr>
          <p:nvPr>
            <p:ph type="pic" sz="quarter" idx="23"/>
          </p:nvPr>
        </p:nvSpPr>
        <p:spPr>
          <a:xfrm>
            <a:off x="4801132" y="1180572"/>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2" name="Text Placeholder 7"/>
          <p:cNvSpPr>
            <a:spLocks noGrp="1"/>
          </p:cNvSpPr>
          <p:nvPr>
            <p:ph type="body" sz="quarter" idx="24"/>
          </p:nvPr>
        </p:nvSpPr>
        <p:spPr>
          <a:xfrm>
            <a:off x="4801132" y="3310474"/>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15" name="Picture Placeholder 8"/>
          <p:cNvSpPr>
            <a:spLocks noGrp="1"/>
          </p:cNvSpPr>
          <p:nvPr>
            <p:ph type="pic" sz="quarter" idx="25"/>
          </p:nvPr>
        </p:nvSpPr>
        <p:spPr>
          <a:xfrm>
            <a:off x="4801132" y="3754439"/>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6"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9"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0" name="Slide Number Placeholder 5"/>
          <p:cNvSpPr>
            <a:spLocks noGrp="1"/>
          </p:cNvSpPr>
          <p:nvPr>
            <p:ph type="sldNum" sz="quarter" idx="28"/>
          </p:nvPr>
        </p:nvSpPr>
        <p:spPr/>
        <p:txBody>
          <a:bodyPr/>
          <a:lstStyle>
            <a:lvl1pPr>
              <a:defRPr/>
            </a:lvl1pPr>
          </a:lstStyle>
          <a:p>
            <a:fld id="{473DA0F5-3D93-41BB-9366-0586B705A957}" type="slidenum">
              <a:rPr lang="en-GB" altLang="en-US"/>
              <a:pPr/>
              <a:t>‹#›</a:t>
            </a:fld>
            <a:endParaRPr lang="en-GB" altLang="en-US"/>
          </a:p>
        </p:txBody>
      </p:sp>
      <p:sp>
        <p:nvSpPr>
          <p:cNvPr id="14"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85067741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4" y="1196151"/>
            <a:ext cx="8423275" cy="4658549"/>
          </a:xfrm>
        </p:spPr>
        <p:txBody>
          <a:bodyPr/>
          <a:lstStyle>
            <a:lvl1pPr marL="269875" indent="-269875">
              <a:buFont typeface="Wingdings" panose="05000000000000000000" pitchFamily="2" charset="2"/>
              <a:buChar char="Ø"/>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Text Placeholder 5"/>
          <p:cNvSpPr>
            <a:spLocks noGrp="1"/>
          </p:cNvSpPr>
          <p:nvPr>
            <p:ph type="body" sz="quarter" idx="18"/>
          </p:nvPr>
        </p:nvSpPr>
        <p:spPr>
          <a:xfrm>
            <a:off x="369568" y="6638583"/>
            <a:ext cx="8445820" cy="153888"/>
          </a:xfrm>
        </p:spPr>
        <p:txBody>
          <a:bodyPr anchor="b">
            <a:noAutofit/>
          </a:bodyPr>
          <a:lstStyle>
            <a:lvl1pPr marL="0" indent="0">
              <a:spcAft>
                <a:spcPts val="0"/>
              </a:spcAft>
              <a:buNone/>
              <a:defRPr sz="10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7" name="Footer Placeholder 4"/>
          <p:cNvSpPr>
            <a:spLocks noGrp="1"/>
          </p:cNvSpPr>
          <p:nvPr>
            <p:ph type="ftr" sz="quarter" idx="19"/>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0"/>
          </p:nvPr>
        </p:nvSpPr>
        <p:spPr/>
        <p:txBody>
          <a:bodyPr/>
          <a:lstStyle>
            <a:lvl1pPr>
              <a:defRPr smtClean="0"/>
            </a:lvl1pPr>
          </a:lstStyle>
          <a:p>
            <a:pPr>
              <a:defRPr/>
            </a:pPr>
            <a:fld id="{ABB1E322-EE76-4049-AD4C-1F4110BB29AC}" type="slidenum">
              <a:rPr lang="en-GB" altLang="en-US"/>
              <a:pPr>
                <a:defRPr/>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37888296"/>
      </p:ext>
    </p:extLst>
  </p:cSld>
  <p:clrMapOvr>
    <a:masterClrMapping/>
  </p:clrMapOvr>
  <p:transition>
    <p:wedg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7632701" y="361952"/>
            <a:ext cx="1166813" cy="474133"/>
            <a:chOff x="7280906" y="310911"/>
            <a:chExt cx="1507104" cy="612649"/>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80906" y="310911"/>
              <a:ext cx="711709" cy="6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l="10252" b="15723"/>
          <a:stretch>
            <a:fillRect/>
          </a:stretch>
        </p:blipFill>
        <p:spPr bwMode="auto">
          <a:xfrm>
            <a:off x="-7938" y="188385"/>
            <a:ext cx="5495926" cy="66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943" y="4460299"/>
            <a:ext cx="2739246" cy="512961"/>
          </a:xfrm>
          <a:prstGeom prst="rect">
            <a:avLst/>
          </a:prstGeom>
        </p:spPr>
        <p:txBody>
          <a:bodyPr anchor="ctr"/>
          <a:lstStyle>
            <a:lvl1pPr>
              <a:lnSpc>
                <a:spcPts val="1950"/>
              </a:lnSpc>
              <a:defRPr sz="195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4943" y="5462492"/>
            <a:ext cx="2721600" cy="184666"/>
          </a:xfrm>
        </p:spPr>
        <p:txBody>
          <a:bodyPr anchor="b">
            <a:spAutoFit/>
          </a:bodyPr>
          <a:lstStyle>
            <a:lvl1pPr marL="0" indent="0" algn="l">
              <a:spcAft>
                <a:spcPts val="0"/>
              </a:spcAft>
              <a:buNone/>
              <a:defRPr>
                <a:solidFill>
                  <a:schemeClr val="bg1"/>
                </a:solidFill>
              </a:defRPr>
            </a:lvl1pPr>
            <a:lvl2pPr marL="342866" indent="0" algn="ctr">
              <a:buNone/>
              <a:defRPr>
                <a:solidFill>
                  <a:schemeClr val="tx1">
                    <a:tint val="75000"/>
                  </a:schemeClr>
                </a:solidFill>
              </a:defRPr>
            </a:lvl2pPr>
            <a:lvl3pPr marL="685732" indent="0" algn="ctr">
              <a:buNone/>
              <a:defRPr>
                <a:solidFill>
                  <a:schemeClr val="tx1">
                    <a:tint val="75000"/>
                  </a:schemeClr>
                </a:solidFill>
              </a:defRPr>
            </a:lvl3pPr>
            <a:lvl4pPr marL="1028598" indent="0" algn="ctr">
              <a:buNone/>
              <a:defRPr>
                <a:solidFill>
                  <a:schemeClr val="tx1">
                    <a:tint val="75000"/>
                  </a:schemeClr>
                </a:solidFill>
              </a:defRPr>
            </a:lvl4pPr>
            <a:lvl5pPr marL="1371464" indent="0" algn="ctr">
              <a:buNone/>
              <a:defRPr>
                <a:solidFill>
                  <a:schemeClr val="tx1">
                    <a:tint val="75000"/>
                  </a:schemeClr>
                </a:solidFill>
              </a:defRPr>
            </a:lvl5pPr>
            <a:lvl6pPr marL="1714331" indent="0" algn="ctr">
              <a:buNone/>
              <a:defRPr>
                <a:solidFill>
                  <a:schemeClr val="tx1">
                    <a:tint val="75000"/>
                  </a:schemeClr>
                </a:solidFill>
              </a:defRPr>
            </a:lvl6pPr>
            <a:lvl7pPr marL="2057195" indent="0" algn="ctr">
              <a:buNone/>
              <a:defRPr>
                <a:solidFill>
                  <a:schemeClr val="tx1">
                    <a:tint val="75000"/>
                  </a:schemeClr>
                </a:solidFill>
              </a:defRPr>
            </a:lvl7pPr>
            <a:lvl8pPr marL="2400060" indent="0" algn="ctr">
              <a:buNone/>
              <a:defRPr>
                <a:solidFill>
                  <a:schemeClr val="tx1">
                    <a:tint val="75000"/>
                  </a:schemeClr>
                </a:solidFill>
              </a:defRPr>
            </a:lvl8pPr>
            <a:lvl9pPr marL="2742926"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19715449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37" y="294811"/>
            <a:ext cx="7577139" cy="276999"/>
          </a:xfrm>
        </p:spPr>
        <p:txBody>
          <a:bodyPr/>
          <a:lstStyle>
            <a:lvl1pPr>
              <a:defRPr sz="1800"/>
            </a:lvl1pPr>
          </a:lstStyle>
          <a:p>
            <a:r>
              <a:rPr lang="en-US" dirty="0"/>
              <a:t>Click to edit Master title style</a:t>
            </a:r>
            <a:endParaRPr lang="en-GB" dirty="0"/>
          </a:p>
        </p:txBody>
      </p:sp>
      <p:sp>
        <p:nvSpPr>
          <p:cNvPr id="16" name="Content Placeholder 15"/>
          <p:cNvSpPr>
            <a:spLocks noGrp="1"/>
          </p:cNvSpPr>
          <p:nvPr>
            <p:ph sz="quarter" idx="12"/>
          </p:nvPr>
        </p:nvSpPr>
        <p:spPr>
          <a:xfrm>
            <a:off x="365138" y="1196156"/>
            <a:ext cx="8423275" cy="4658549"/>
          </a:xfrm>
        </p:spPr>
        <p:txBody>
          <a:bodyPr/>
          <a:lstStyle>
            <a:lvl1pPr marL="202386" indent="-202386">
              <a:buClr>
                <a:schemeClr val="bg2"/>
              </a:buClr>
              <a:buFont typeface="Arial" panose="020B0604020202020204" pitchFamily="34" charset="0"/>
              <a:buChar char="•"/>
              <a:defRPr sz="1350">
                <a:solidFill>
                  <a:schemeClr val="tx1"/>
                </a:solidFill>
              </a:defRPr>
            </a:lvl1pPr>
            <a:lvl2pPr>
              <a:buClr>
                <a:schemeClr val="bg2"/>
              </a:buClr>
              <a:defRPr sz="1200">
                <a:solidFill>
                  <a:schemeClr val="tx1"/>
                </a:solidFill>
              </a:defRPr>
            </a:lvl2pPr>
            <a:lvl3pPr>
              <a:buClr>
                <a:schemeClr val="bg2"/>
              </a:buClr>
              <a:defRPr sz="1050">
                <a:solidFill>
                  <a:schemeClr val="tx1"/>
                </a:solidFill>
              </a:defRPr>
            </a:lvl3pPr>
            <a:lvl4pPr>
              <a:buClr>
                <a:schemeClr val="bg2"/>
              </a:buClr>
              <a:defRPr sz="1050">
                <a:solidFill>
                  <a:schemeClr val="tx1"/>
                </a:solidFill>
              </a:defRPr>
            </a:lvl4pPr>
            <a:lvl5pPr>
              <a:buClr>
                <a:schemeClr val="bg2"/>
              </a:buClr>
              <a:defRPr sz="105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2"/>
          <p:cNvSpPr>
            <a:spLocks noGrp="1"/>
          </p:cNvSpPr>
          <p:nvPr>
            <p:ph type="body" sz="quarter" idx="13"/>
          </p:nvPr>
        </p:nvSpPr>
        <p:spPr>
          <a:xfrm>
            <a:off x="381000" y="6411000"/>
            <a:ext cx="8458200" cy="381000"/>
          </a:xfrm>
        </p:spPr>
        <p:txBody>
          <a:bodyPr anchor="b"/>
          <a:lstStyle>
            <a:lvl1pPr marL="0" indent="0">
              <a:spcAft>
                <a:spcPts val="0"/>
              </a:spcAft>
              <a:buNone/>
              <a:defRPr sz="750"/>
            </a:lvl1pPr>
          </a:lstStyle>
          <a:p>
            <a:pPr lvl="0"/>
            <a:r>
              <a:rPr lang="en-US" dirty="0"/>
              <a:t>Click to edit Master text styles</a:t>
            </a:r>
          </a:p>
        </p:txBody>
      </p:sp>
    </p:spTree>
    <p:extLst>
      <p:ext uri="{BB962C8B-B14F-4D97-AF65-F5344CB8AC3E}">
        <p14:creationId xmlns:p14="http://schemas.microsoft.com/office/powerpoint/2010/main" val="41411450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ection Header or Statem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r="57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32776" y="357719"/>
            <a:ext cx="554038" cy="47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p:cNvSpPr>
            <a:spLocks noGrp="1"/>
          </p:cNvSpPr>
          <p:nvPr>
            <p:ph type="body" sz="quarter" idx="11"/>
          </p:nvPr>
        </p:nvSpPr>
        <p:spPr>
          <a:xfrm>
            <a:off x="362407" y="5967706"/>
            <a:ext cx="2393433" cy="184666"/>
          </a:xfrm>
        </p:spPr>
        <p:txBody>
          <a:bodyPr anchor="b">
            <a:spAutoFit/>
          </a:bodyPr>
          <a:lstStyle>
            <a:lvl1pPr marL="0" indent="0">
              <a:spcAft>
                <a:spcPts val="0"/>
              </a:spcAft>
              <a:buNone/>
              <a:defRPr>
                <a:solidFill>
                  <a:schemeClr val="bg1"/>
                </a:solidFill>
              </a:defRPr>
            </a:lvl1pPr>
            <a:lvl2pPr marL="203577" indent="0">
              <a:spcAft>
                <a:spcPts val="0"/>
              </a:spcAft>
              <a:buNone/>
              <a:defRPr>
                <a:solidFill>
                  <a:schemeClr val="bg1"/>
                </a:solidFill>
              </a:defRPr>
            </a:lvl2pPr>
            <a:lvl3pPr marL="400010" indent="0">
              <a:spcAft>
                <a:spcPts val="0"/>
              </a:spcAft>
              <a:buNone/>
              <a:defRPr>
                <a:solidFill>
                  <a:schemeClr val="bg1"/>
                </a:solidFill>
              </a:defRPr>
            </a:lvl3pPr>
            <a:lvl4pPr marL="611921" indent="0">
              <a:spcAft>
                <a:spcPts val="0"/>
              </a:spcAft>
              <a:buNone/>
              <a:defRPr>
                <a:solidFill>
                  <a:schemeClr val="bg1"/>
                </a:solidFill>
              </a:defRPr>
            </a:lvl4pPr>
            <a:lvl5pPr marL="828591" indent="0">
              <a:spcAft>
                <a:spcPts val="0"/>
              </a:spcAft>
              <a:buNone/>
              <a:defRPr>
                <a:solidFill>
                  <a:schemeClr val="bg1"/>
                </a:solidFill>
              </a:defRPr>
            </a:lvl5pPr>
          </a:lstStyle>
          <a:p>
            <a:pPr lvl="0"/>
            <a:r>
              <a:rPr lang="en-US"/>
              <a:t>Click to edit Master text styles</a:t>
            </a:r>
          </a:p>
        </p:txBody>
      </p:sp>
      <p:sp>
        <p:nvSpPr>
          <p:cNvPr id="13" name="Text Placeholder 3"/>
          <p:cNvSpPr>
            <a:spLocks noGrp="1"/>
          </p:cNvSpPr>
          <p:nvPr>
            <p:ph type="body" sz="quarter" idx="10"/>
          </p:nvPr>
        </p:nvSpPr>
        <p:spPr>
          <a:xfrm>
            <a:off x="1212931" y="3591114"/>
            <a:ext cx="6870542" cy="256480"/>
          </a:xfrm>
        </p:spPr>
        <p:txBody>
          <a:bodyPr anchor="ctr">
            <a:spAutoFit/>
          </a:bodyPr>
          <a:lstStyle>
            <a:lvl1pPr marL="0" indent="0" algn="ctr">
              <a:lnSpc>
                <a:spcPts val="1950"/>
              </a:lnSpc>
              <a:spcAft>
                <a:spcPts val="0"/>
              </a:spcAft>
              <a:buNone/>
              <a:defRPr sz="1950" b="1">
                <a:solidFill>
                  <a:schemeClr val="bg1"/>
                </a:solidFill>
              </a:defRPr>
            </a:lvl1pPr>
            <a:lvl2pPr marL="203577" indent="0">
              <a:buNone/>
              <a:defRPr sz="1950" b="1">
                <a:solidFill>
                  <a:schemeClr val="bg1"/>
                </a:solidFill>
              </a:defRPr>
            </a:lvl2pPr>
            <a:lvl3pPr marL="400010" indent="0">
              <a:buNone/>
              <a:defRPr sz="1950" b="1">
                <a:solidFill>
                  <a:schemeClr val="bg1"/>
                </a:solidFill>
              </a:defRPr>
            </a:lvl3pPr>
            <a:lvl4pPr marL="611921" indent="0">
              <a:buNone/>
              <a:defRPr sz="1950" b="1">
                <a:solidFill>
                  <a:schemeClr val="bg1"/>
                </a:solidFill>
              </a:defRPr>
            </a:lvl4pPr>
            <a:lvl5pPr marL="828591" indent="0">
              <a:buNone/>
              <a:defRPr sz="1950" b="1">
                <a:solidFill>
                  <a:schemeClr val="bg1"/>
                </a:solidFill>
              </a:defRPr>
            </a:lvl5pPr>
          </a:lstStyle>
          <a:p>
            <a:pPr lvl="0"/>
            <a:r>
              <a:rPr lang="en-US" dirty="0"/>
              <a:t>Click to edit Master text styles</a:t>
            </a:r>
          </a:p>
        </p:txBody>
      </p:sp>
      <p:sp>
        <p:nvSpPr>
          <p:cNvPr id="9" name="Text Placeholder 6"/>
          <p:cNvSpPr>
            <a:spLocks noGrp="1"/>
          </p:cNvSpPr>
          <p:nvPr>
            <p:ph type="body" sz="quarter" idx="12"/>
          </p:nvPr>
        </p:nvSpPr>
        <p:spPr>
          <a:xfrm>
            <a:off x="362403" y="1519776"/>
            <a:ext cx="6864352" cy="300082"/>
          </a:xfrm>
        </p:spPr>
        <p:txBody>
          <a:bodyPr>
            <a:spAutoFit/>
          </a:bodyPr>
          <a:lstStyle>
            <a:lvl1pPr marL="0" indent="0">
              <a:spcAft>
                <a:spcPts val="0"/>
              </a:spcAft>
              <a:buNone/>
              <a:defRPr sz="1950" b="1">
                <a:solidFill>
                  <a:schemeClr val="bg1"/>
                </a:solidFill>
              </a:defRPr>
            </a:lvl1pPr>
            <a:lvl2pPr marL="203577" indent="0">
              <a:buNone/>
              <a:defRPr>
                <a:solidFill>
                  <a:schemeClr val="bg1"/>
                </a:solidFill>
              </a:defRPr>
            </a:lvl2pPr>
            <a:lvl3pPr marL="400010" indent="0">
              <a:buNone/>
              <a:defRPr>
                <a:solidFill>
                  <a:schemeClr val="bg1"/>
                </a:solidFill>
              </a:defRPr>
            </a:lvl3pPr>
            <a:lvl4pPr marL="611921" indent="0">
              <a:buNone/>
              <a:defRPr>
                <a:solidFill>
                  <a:schemeClr val="bg1"/>
                </a:solidFill>
              </a:defRPr>
            </a:lvl4pPr>
            <a:lvl5pPr marL="828591"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484886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54940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38528"/>
            <a:ext cx="8229600" cy="323165"/>
          </a:xfrm>
          <a:prstGeom prst="rect">
            <a:avLst/>
          </a:prstGeom>
        </p:spPr>
        <p:txBody>
          <a:bodyPr anchor="ctr"/>
          <a:lstStyle>
            <a:lvl1pPr algn="l">
              <a:defRPr sz="21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marL="202386" indent="-202386">
              <a:buClr>
                <a:schemeClr val="bg2"/>
              </a:buClr>
              <a:buFont typeface="Arial" panose="020B0604020202020204" pitchFamily="34" charset="0"/>
              <a:buChar char="•"/>
              <a:defRPr sz="1500">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0"/>
          </p:nvPr>
        </p:nvSpPr>
        <p:spPr>
          <a:xfrm>
            <a:off x="457200" y="6248400"/>
            <a:ext cx="8229600" cy="457200"/>
          </a:xfrm>
          <a:prstGeom prst="rect">
            <a:avLst/>
          </a:prstGeom>
        </p:spPr>
        <p:txBody>
          <a:bodyPr anchor="b"/>
          <a:lstStyle>
            <a:lvl1pPr marL="0" indent="0">
              <a:spcBef>
                <a:spcPts val="0"/>
              </a:spcBef>
              <a:buNone/>
              <a:defRPr sz="75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6433967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Sub-Section Divider ORANGE">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179388" y="6390217"/>
            <a:ext cx="2659062"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37538" y="359835"/>
            <a:ext cx="508000" cy="43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98462" y="3429013"/>
            <a:ext cx="5400000" cy="323165"/>
          </a:xfrm>
          <a:prstGeom prst="rect">
            <a:avLst/>
          </a:prstGeom>
        </p:spPr>
        <p:txBody>
          <a:bodyPr/>
          <a:lstStyle>
            <a:lvl1pPr algn="l">
              <a:defRPr sz="2100" b="1" cap="none" baseline="0">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0"/>
          </p:nvPr>
        </p:nvSpPr>
        <p:spPr>
          <a:xfrm>
            <a:off x="8677275" y="6477000"/>
            <a:ext cx="287338" cy="366184"/>
          </a:xfrm>
        </p:spPr>
        <p:txBody>
          <a:bodyPr/>
          <a:lstStyle>
            <a:lvl1pPr>
              <a:defRPr>
                <a:solidFill>
                  <a:srgbClr val="FFFFFF"/>
                </a:solidFill>
              </a:defRPr>
            </a:lvl1pPr>
          </a:lstStyle>
          <a:p>
            <a:pPr>
              <a:defRPr/>
            </a:pPr>
            <a:fld id="{5F69DF10-21AE-4DF5-B38F-5EB2824944C4}" type="slidenum">
              <a:rPr lang="en-GB" altLang="en-US"/>
              <a:pPr>
                <a:defRPr/>
              </a:pPr>
              <a:t>‹#›</a:t>
            </a:fld>
            <a:endParaRPr lang="en-GB" altLang="en-US"/>
          </a:p>
        </p:txBody>
      </p:sp>
      <p:sp>
        <p:nvSpPr>
          <p:cNvPr id="7" name="Date Placeholder 3"/>
          <p:cNvSpPr>
            <a:spLocks noGrp="1"/>
          </p:cNvSpPr>
          <p:nvPr>
            <p:ph type="dt" sz="half" idx="11"/>
          </p:nvPr>
        </p:nvSpPr>
        <p:spPr>
          <a:xfrm>
            <a:off x="1763714" y="6477000"/>
            <a:ext cx="1074737" cy="366184"/>
          </a:xfrm>
        </p:spPr>
        <p:txBody>
          <a:bodyPr lIns="0" rIns="0"/>
          <a:lstStyle>
            <a:lvl1pPr algn="l" fontAlgn="auto">
              <a:spcBef>
                <a:spcPts val="0"/>
              </a:spcBef>
              <a:spcAft>
                <a:spcPts val="0"/>
              </a:spcAft>
              <a:defRPr sz="600">
                <a:solidFill>
                  <a:srgbClr val="FFFFFF"/>
                </a:solidFill>
                <a:latin typeface="Arial" charset="0"/>
                <a:ea typeface="+mn-ea"/>
                <a:cs typeface="Arial" charset="0"/>
              </a:defRPr>
            </a:lvl1pPr>
          </a:lstStyle>
          <a:p>
            <a:pPr>
              <a:defRPr/>
            </a:pPr>
            <a:endParaRPr lang="en-GB"/>
          </a:p>
        </p:txBody>
      </p:sp>
      <p:sp>
        <p:nvSpPr>
          <p:cNvPr id="9" name="Footer Placeholder 4"/>
          <p:cNvSpPr>
            <a:spLocks noGrp="1"/>
          </p:cNvSpPr>
          <p:nvPr>
            <p:ph type="ftr" sz="quarter" idx="12"/>
          </p:nvPr>
        </p:nvSpPr>
        <p:spPr>
          <a:xfrm>
            <a:off x="395289" y="6477000"/>
            <a:ext cx="1368425" cy="366184"/>
          </a:xfrm>
        </p:spPr>
        <p:txBody>
          <a:bodyPr lIns="0"/>
          <a:lstStyle>
            <a:lvl1pPr algn="l" fontAlgn="auto">
              <a:spcBef>
                <a:spcPts val="0"/>
              </a:spcBef>
              <a:spcAft>
                <a:spcPts val="0"/>
              </a:spcAft>
              <a:defRPr sz="600">
                <a:solidFill>
                  <a:srgbClr val="FFFFFF"/>
                </a:solidFill>
                <a:latin typeface="Arial" charset="0"/>
                <a:ea typeface="+mn-ea"/>
                <a:cs typeface="Arial" charset="0"/>
              </a:defRPr>
            </a:lvl1pPr>
          </a:lstStyle>
          <a:p>
            <a:pPr>
              <a:defRPr/>
            </a:pPr>
            <a:endParaRPr lang="en-GB"/>
          </a:p>
        </p:txBody>
      </p:sp>
    </p:spTree>
    <p:extLst>
      <p:ext uri="{BB962C8B-B14F-4D97-AF65-F5344CB8AC3E}">
        <p14:creationId xmlns:p14="http://schemas.microsoft.com/office/powerpoint/2010/main" val="6804687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a:t>Click to edit Master title style</a:t>
            </a:r>
            <a:endParaRPr lang="en-GB"/>
          </a:p>
        </p:txBody>
      </p:sp>
      <p:sp>
        <p:nvSpPr>
          <p:cNvPr id="10"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4"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6" name="Slide Number Placeholder 5"/>
          <p:cNvSpPr>
            <a:spLocks noGrp="1"/>
          </p:cNvSpPr>
          <p:nvPr>
            <p:ph type="sldNum" sz="quarter" idx="16"/>
          </p:nvPr>
        </p:nvSpPr>
        <p:spPr/>
        <p:txBody>
          <a:bodyPr/>
          <a:lstStyle>
            <a:lvl1pPr>
              <a:defRPr/>
            </a:lvl1pPr>
          </a:lstStyle>
          <a:p>
            <a:fld id="{8405DE40-8FDD-4205-A83A-D3B3CB098DA2}" type="slidenum">
              <a:rPr lang="en-GB" altLang="en-US"/>
              <a:pPr/>
              <a:t>‹#›</a:t>
            </a:fld>
            <a:endParaRPr lang="en-GB" altLang="en-US"/>
          </a:p>
        </p:txBody>
      </p:sp>
      <p:sp>
        <p:nvSpPr>
          <p:cNvPr id="7"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755237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4"/>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4" name="Footer Placeholder 5"/>
          <p:cNvSpPr>
            <a:spLocks noGrp="1"/>
          </p:cNvSpPr>
          <p:nvPr>
            <p:ph type="ftr" sz="quarter" idx="11"/>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5" name="Slide Number Placeholder 6"/>
          <p:cNvSpPr>
            <a:spLocks noGrp="1"/>
          </p:cNvSpPr>
          <p:nvPr>
            <p:ph type="sldNum" sz="quarter" idx="12"/>
          </p:nvPr>
        </p:nvSpPr>
        <p:spPr/>
        <p:txBody>
          <a:bodyPr/>
          <a:lstStyle>
            <a:lvl1pPr>
              <a:defRPr/>
            </a:lvl1pPr>
          </a:lstStyle>
          <a:p>
            <a:fld id="{96F69599-CCE3-4BC9-9EF7-D478E55F71DC}" type="slidenum">
              <a:rPr lang="en-GB" altLang="en-US"/>
              <a:pPr/>
              <a:t>‹#›</a:t>
            </a:fld>
            <a:endParaRPr lang="en-GB" altLang="en-US"/>
          </a:p>
        </p:txBody>
      </p:sp>
    </p:spTree>
    <p:extLst>
      <p:ext uri="{BB962C8B-B14F-4D97-AF65-F5344CB8AC3E}">
        <p14:creationId xmlns:p14="http://schemas.microsoft.com/office/powerpoint/2010/main" val="2345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338554"/>
          </a:xfrm>
        </p:spPr>
        <p:txBody>
          <a:bodyPr/>
          <a:lstStyle>
            <a:lvl1pPr>
              <a:defRPr/>
            </a:lvl1pPr>
          </a:lstStyle>
          <a:p>
            <a:r>
              <a:rPr lang="es-ES"/>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7" name="13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r>
              <a:rPr lang="en-US"/>
              <a:t>Insert your date / confidentiality text here</a:t>
            </a:r>
            <a:endParaRPr lang="es-AR"/>
          </a:p>
        </p:txBody>
      </p:sp>
      <p:sp>
        <p:nvSpPr>
          <p:cNvPr id="8" name="2 Marcador de pie de página"/>
          <p:cNvSpPr>
            <a:spLocks noGrp="1"/>
          </p:cNvSpPr>
          <p:nvPr>
            <p:ph type="ftr" sz="quarter" idx="11"/>
          </p:nvPr>
        </p:nvSpPr>
        <p:spPr/>
        <p:txBody>
          <a:bodyPr/>
          <a:lstStyle>
            <a:lvl1pPr>
              <a:defRPr>
                <a:solidFill>
                  <a:srgbClr val="575F6D"/>
                </a:solidFill>
                <a:latin typeface="Arial" pitchFamily="34" charset="0"/>
                <a:cs typeface="+mn-cs"/>
              </a:defRPr>
            </a:lvl1pPr>
          </a:lstStyle>
          <a:p>
            <a:pPr>
              <a:defRPr/>
            </a:pPr>
            <a:r>
              <a:rPr lang="es-AR"/>
              <a:t>Presentation title</a:t>
            </a:r>
          </a:p>
        </p:txBody>
      </p:sp>
      <p:sp>
        <p:nvSpPr>
          <p:cNvPr id="9" name="22 Marcador de número de diapositiva"/>
          <p:cNvSpPr>
            <a:spLocks noGrp="1"/>
          </p:cNvSpPr>
          <p:nvPr>
            <p:ph type="sldNum" sz="quarter" idx="12"/>
          </p:nvPr>
        </p:nvSpPr>
        <p:spPr/>
        <p:txBody>
          <a:bodyPr/>
          <a:lstStyle>
            <a:lvl1pPr>
              <a:defRPr/>
            </a:lvl1pPr>
          </a:lstStyle>
          <a:p>
            <a:fld id="{69879839-2774-44D5-AA65-07ACB4A836CB}" type="slidenum">
              <a:rPr lang="es-AR" altLang="en-US"/>
              <a:pPr/>
              <a:t>‹#›</a:t>
            </a:fld>
            <a:endParaRPr lang="es-AR" altLang="en-US"/>
          </a:p>
        </p:txBody>
      </p:sp>
    </p:spTree>
    <p:extLst>
      <p:ext uri="{BB962C8B-B14F-4D97-AF65-F5344CB8AC3E}">
        <p14:creationId xmlns:p14="http://schemas.microsoft.com/office/powerpoint/2010/main" val="86041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latin typeface="Arial" pitchFamily="34" charset="0"/>
                <a:ea typeface="MS PGothic" pitchFamily="34" charset="-128"/>
                <a:cs typeface="Arial" pitchFamily="34" charset="0"/>
              </a:defRPr>
            </a:lvl1pPr>
          </a:lstStyle>
          <a:p>
            <a:pPr>
              <a:defRPr/>
            </a:pPr>
            <a:r>
              <a:rPr lang="en-US"/>
              <a:t>Insert your date / confidentiality text here</a:t>
            </a:r>
            <a:endParaRPr lang="en-GB"/>
          </a:p>
        </p:txBody>
      </p:sp>
      <p:sp>
        <p:nvSpPr>
          <p:cNvPr id="6" name="Slide Number Placeholder 6"/>
          <p:cNvSpPr>
            <a:spLocks noGrp="1"/>
          </p:cNvSpPr>
          <p:nvPr>
            <p:ph type="sldNum" sz="quarter" idx="11"/>
          </p:nvPr>
        </p:nvSpPr>
        <p:spPr/>
        <p:txBody>
          <a:bodyPr/>
          <a:lstStyle>
            <a:lvl1pPr>
              <a:defRPr/>
            </a:lvl1pPr>
          </a:lstStyle>
          <a:p>
            <a:fld id="{79E5AA01-F394-491A-BB70-112396C5A9EB}" type="slidenum">
              <a:rPr lang="en-GB" altLang="en-US"/>
              <a:pPr/>
              <a:t>‹#›</a:t>
            </a:fld>
            <a:endParaRPr lang="en-GB" altLang="en-US"/>
          </a:p>
        </p:txBody>
      </p:sp>
    </p:spTree>
    <p:extLst>
      <p:ext uri="{BB962C8B-B14F-4D97-AF65-F5344CB8AC3E}">
        <p14:creationId xmlns:p14="http://schemas.microsoft.com/office/powerpoint/2010/main" val="1766224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69332"/>
          </a:xfrm>
        </p:spPr>
        <p:txBody>
          <a:bodyPr/>
          <a:lstStyle>
            <a:lvl1pPr>
              <a:defRPr sz="24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4" y="6392129"/>
            <a:ext cx="7561262" cy="360362"/>
          </a:xfrm>
        </p:spPr>
        <p:txBody>
          <a:bodyPr anchor="b" anchorCtr="0"/>
          <a:lstStyle>
            <a:lvl1pPr marL="0" indent="0">
              <a:buNone/>
              <a:defRPr sz="1000"/>
            </a:lvl1pPr>
          </a:lstStyle>
          <a:p>
            <a:pPr lvl="0"/>
            <a:r>
              <a:rPr lang="en-US" dirty="0"/>
              <a:t>ref</a:t>
            </a:r>
            <a:endParaRPr lang="en-GB" dirty="0"/>
          </a:p>
        </p:txBody>
      </p:sp>
    </p:spTree>
    <p:extLst>
      <p:ext uri="{BB962C8B-B14F-4D97-AF65-F5344CB8AC3E}">
        <p14:creationId xmlns:p14="http://schemas.microsoft.com/office/powerpoint/2010/main" val="579298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6" y="294811"/>
            <a:ext cx="7577139" cy="276999"/>
          </a:xfrm>
        </p:spPr>
        <p:txBody>
          <a:bodyPr/>
          <a:lstStyle>
            <a:lvl1pPr>
              <a:defRPr sz="18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9" y="1196155"/>
            <a:ext cx="8423275" cy="4658549"/>
          </a:xfr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88908"/>
            <a:ext cx="8445820" cy="92333"/>
          </a:xfrm>
        </p:spPr>
        <p:txBody>
          <a:bodyPr anchor="b">
            <a:spAutoFit/>
          </a:bodyPr>
          <a:lstStyle>
            <a:lvl1pPr marL="0" indent="0">
              <a:spcAft>
                <a:spcPts val="0"/>
              </a:spcAft>
              <a:buNone/>
              <a:defRPr sz="600" baseline="0"/>
            </a:lvl1pPr>
            <a:lvl2pPr marL="201117" indent="0">
              <a:buNone/>
              <a:defRPr sz="600"/>
            </a:lvl2pPr>
            <a:lvl3pPr marL="404990" indent="0">
              <a:buNone/>
              <a:defRPr sz="600"/>
            </a:lvl3pPr>
            <a:lvl4pPr marL="608301" indent="0">
              <a:buNone/>
              <a:defRPr sz="600"/>
            </a:lvl4pPr>
            <a:lvl5pPr marL="809980" indent="0">
              <a:buNone/>
              <a:defRPr sz="6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6" y="6392129"/>
            <a:ext cx="7561262" cy="360362"/>
          </a:xfrm>
        </p:spPr>
        <p:txBody>
          <a:bodyPr anchor="b" anchorCtr="0"/>
          <a:lstStyle>
            <a:lvl1pPr marL="0" indent="0">
              <a:buNone/>
              <a:defRPr sz="750"/>
            </a:lvl1pPr>
          </a:lstStyle>
          <a:p>
            <a:pPr lvl="0"/>
            <a:r>
              <a:rPr lang="en-US" dirty="0"/>
              <a:t>ref</a:t>
            </a:r>
            <a:endParaRPr lang="en-GB" dirty="0"/>
          </a:p>
        </p:txBody>
      </p:sp>
    </p:spTree>
    <p:extLst>
      <p:ext uri="{BB962C8B-B14F-4D97-AF65-F5344CB8AC3E}">
        <p14:creationId xmlns:p14="http://schemas.microsoft.com/office/powerpoint/2010/main" val="515470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Slide_no logo straplin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2775" y="360363"/>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252" b="15723"/>
          <a:stretch>
            <a:fillRect/>
          </a:stretch>
        </p:blipFill>
        <p:spPr bwMode="auto">
          <a:xfrm>
            <a:off x="-7938" y="165100"/>
            <a:ext cx="5516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4943" y="4405160"/>
            <a:ext cx="2739246" cy="623153"/>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354943" y="5400887"/>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1508761560"/>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69332"/>
          </a:xfrm>
        </p:spPr>
        <p:txBody>
          <a:bodyPr/>
          <a:lstStyle>
            <a:lvl1pPr>
              <a:defRPr sz="24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4" y="6392129"/>
            <a:ext cx="7561262" cy="360362"/>
          </a:xfrm>
        </p:spPr>
        <p:txBody>
          <a:bodyPr anchor="b" anchorCtr="0"/>
          <a:lstStyle>
            <a:lvl1pPr marL="0" indent="0">
              <a:buNone/>
              <a:defRPr sz="1000"/>
            </a:lvl1pPr>
          </a:lstStyle>
          <a:p>
            <a:pPr lvl="0"/>
            <a:r>
              <a:rPr lang="en-US" dirty="0"/>
              <a:t>ref</a:t>
            </a:r>
            <a:endParaRPr lang="en-GB" dirty="0"/>
          </a:p>
        </p:txBody>
      </p:sp>
    </p:spTree>
    <p:extLst>
      <p:ext uri="{BB962C8B-B14F-4D97-AF65-F5344CB8AC3E}">
        <p14:creationId xmlns:p14="http://schemas.microsoft.com/office/powerpoint/2010/main" val="3657355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2466634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r>
              <a:rPr lang="en-US"/>
              <a:t>Insert your date / confidentiality text here</a:t>
            </a:r>
            <a:endParaRPr lang="es-AR"/>
          </a:p>
        </p:txBody>
      </p:sp>
      <p:sp>
        <p:nvSpPr>
          <p:cNvPr id="5" name="8 Marcador de número de diapositiva"/>
          <p:cNvSpPr>
            <a:spLocks noGrp="1"/>
          </p:cNvSpPr>
          <p:nvPr>
            <p:ph type="sldNum" sz="quarter" idx="11"/>
          </p:nvPr>
        </p:nvSpPr>
        <p:spPr/>
        <p:txBody>
          <a:bodyPr/>
          <a:lstStyle>
            <a:lvl1pPr>
              <a:defRPr/>
            </a:lvl1pPr>
          </a:lstStyle>
          <a:p>
            <a:fld id="{E103AE90-081D-455D-9670-426453F89AE3}" type="slidenum">
              <a:rPr lang="es-AR" altLang="en-US"/>
              <a:pPr/>
              <a:t>‹#›</a:t>
            </a:fld>
            <a:endParaRPr lang="es-AR" altLang="en-US"/>
          </a:p>
        </p:txBody>
      </p:sp>
      <p:sp>
        <p:nvSpPr>
          <p:cNvPr id="6" name="9 Marcador de pie de página"/>
          <p:cNvSpPr>
            <a:spLocks noGrp="1"/>
          </p:cNvSpPr>
          <p:nvPr>
            <p:ph type="ftr" sz="quarter" idx="12"/>
          </p:nvPr>
        </p:nvSpPr>
        <p:spPr/>
        <p:txBody>
          <a:bodyPr rtlCol="0"/>
          <a:lstStyle>
            <a:lvl1pPr>
              <a:defRPr>
                <a:solidFill>
                  <a:srgbClr val="575F6D"/>
                </a:solidFill>
                <a:latin typeface="Arial" pitchFamily="34" charset="0"/>
                <a:cs typeface="+mn-cs"/>
              </a:defRPr>
            </a:lvl1pPr>
          </a:lstStyle>
          <a:p>
            <a:pPr>
              <a:defRPr/>
            </a:pPr>
            <a:r>
              <a:rPr lang="es-AR"/>
              <a:t>Presentation title</a:t>
            </a:r>
          </a:p>
        </p:txBody>
      </p:sp>
    </p:spTree>
    <p:extLst>
      <p:ext uri="{BB962C8B-B14F-4D97-AF65-F5344CB8AC3E}">
        <p14:creationId xmlns:p14="http://schemas.microsoft.com/office/powerpoint/2010/main" val="2633659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7632719" y="361951"/>
            <a:ext cx="1166813" cy="474663"/>
            <a:chOff x="7280906" y="310911"/>
            <a:chExt cx="1507104" cy="612649"/>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80906" y="310911"/>
              <a:ext cx="711709" cy="6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l="10252" b="15723"/>
          <a:stretch>
            <a:fillRect/>
          </a:stretch>
        </p:blipFill>
        <p:spPr bwMode="auto">
          <a:xfrm>
            <a:off x="-7938" y="188913"/>
            <a:ext cx="5495926"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943" y="4383350"/>
            <a:ext cx="2739246"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4943" y="5400925"/>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12049016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513430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0" name="Content Placeholder 9"/>
          <p:cNvSpPr>
            <a:spLocks noGrp="1"/>
          </p:cNvSpPr>
          <p:nvPr>
            <p:ph sz="quarter" idx="19"/>
          </p:nvPr>
        </p:nvSpPr>
        <p:spPr>
          <a:xfrm>
            <a:off x="365126" y="1533527"/>
            <a:ext cx="8418513" cy="4456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3"/>
          </p:nvPr>
        </p:nvSpPr>
        <p:spPr>
          <a:xfrm>
            <a:off x="365126" y="1184818"/>
            <a:ext cx="8418513" cy="246221"/>
          </a:xfrm>
        </p:spPr>
        <p:txBody>
          <a:bodyPr>
            <a:spAutoFit/>
          </a:bodyPr>
          <a:lstStyle>
            <a:lvl1pPr marL="0" indent="0">
              <a:spcAft>
                <a:spcPts val="0"/>
              </a:spcAft>
              <a:buNone/>
              <a:defRPr sz="1600" b="1">
                <a:solidFill>
                  <a:schemeClr val="bg2"/>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2"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9"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0"/>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8" name="Slide Number Placeholder 5"/>
          <p:cNvSpPr>
            <a:spLocks noGrp="1"/>
          </p:cNvSpPr>
          <p:nvPr>
            <p:ph type="sldNum" sz="quarter" idx="21"/>
          </p:nvPr>
        </p:nvSpPr>
        <p:spPr/>
        <p:txBody>
          <a:bodyPr/>
          <a:lstStyle>
            <a:lvl1pPr>
              <a:defRPr/>
            </a:lvl1pPr>
          </a:lstStyle>
          <a:p>
            <a:fld id="{3653D7E1-F839-49F3-A653-1A6A2266EFCC}" type="slidenum">
              <a:rPr lang="en-GB" altLang="en-US"/>
              <a:pPr/>
              <a:t>‹#›</a:t>
            </a:fld>
            <a:endParaRPr lang="en-GB" altLang="en-US"/>
          </a:p>
        </p:txBody>
      </p:sp>
      <p:sp>
        <p:nvSpPr>
          <p:cNvPr id="13" name="Date Placeholder 6"/>
          <p:cNvSpPr>
            <a:spLocks noGrp="1"/>
          </p:cNvSpPr>
          <p:nvPr>
            <p:ph type="dt" sz="half" idx="22"/>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800210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3" name="Content Placeholder 12"/>
          <p:cNvSpPr>
            <a:spLocks noGrp="1"/>
          </p:cNvSpPr>
          <p:nvPr>
            <p:ph sz="quarter" idx="17"/>
          </p:nvPr>
        </p:nvSpPr>
        <p:spPr>
          <a:xfrm>
            <a:off x="365126" y="1184275"/>
            <a:ext cx="8423275" cy="4805363"/>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8" name="Text Placeholder 5"/>
          <p:cNvSpPr>
            <a:spLocks noGrp="1"/>
          </p:cNvSpPr>
          <p:nvPr>
            <p:ph type="body" sz="quarter" idx="21"/>
          </p:nvPr>
        </p:nvSpPr>
        <p:spPr>
          <a:xfrm>
            <a:off x="323528" y="6309320"/>
            <a:ext cx="8208912" cy="184666"/>
          </a:xfrm>
        </p:spPr>
        <p:txBody>
          <a:bodyPr anchor="b">
            <a:spAutoFit/>
          </a:bodyPr>
          <a:lstStyle>
            <a:lvl1pPr marL="0" indent="0">
              <a:buNone/>
              <a:defRPr sz="12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2"/>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3"/>
          </p:nvPr>
        </p:nvSpPr>
        <p:spPr/>
        <p:txBody>
          <a:bodyPr/>
          <a:lstStyle>
            <a:lvl1pPr>
              <a:defRPr/>
            </a:lvl1pPr>
          </a:lstStyle>
          <a:p>
            <a:fld id="{89BA852A-C96D-4398-9967-671182A97502}" type="slidenum">
              <a:rPr lang="en-GB" altLang="en-US"/>
              <a:pPr/>
              <a:t>‹#›</a:t>
            </a:fld>
            <a:endParaRPr lang="en-GB" altLang="en-US"/>
          </a:p>
        </p:txBody>
      </p:sp>
      <p:sp>
        <p:nvSpPr>
          <p:cNvPr id="10" name="Date Placeholder 6"/>
          <p:cNvSpPr>
            <a:spLocks noGrp="1"/>
          </p:cNvSpPr>
          <p:nvPr>
            <p:ph type="dt" sz="half" idx="24"/>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251482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or Statem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r="57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2777" y="358775"/>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p:cNvSpPr>
            <a:spLocks noGrp="1"/>
          </p:cNvSpPr>
          <p:nvPr>
            <p:ph type="body" sz="quarter" idx="11"/>
          </p:nvPr>
        </p:nvSpPr>
        <p:spPr>
          <a:xfrm>
            <a:off x="362402" y="5659916"/>
            <a:ext cx="2393433" cy="492443"/>
          </a:xfrm>
        </p:spPr>
        <p:txBody>
          <a:bodyPr anchor="b">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en-US"/>
              <a:t>Click to edit Master text styles</a:t>
            </a:r>
          </a:p>
        </p:txBody>
      </p:sp>
      <p:sp>
        <p:nvSpPr>
          <p:cNvPr id="13" name="Text Placeholder 3"/>
          <p:cNvSpPr>
            <a:spLocks noGrp="1"/>
          </p:cNvSpPr>
          <p:nvPr>
            <p:ph type="body" sz="quarter" idx="10"/>
          </p:nvPr>
        </p:nvSpPr>
        <p:spPr>
          <a:xfrm>
            <a:off x="362402" y="4545005"/>
            <a:ext cx="6870542" cy="333425"/>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a:t>Click to edit Master text styles</a:t>
            </a:r>
          </a:p>
        </p:txBody>
      </p:sp>
      <p:sp>
        <p:nvSpPr>
          <p:cNvPr id="9" name="Text Placeholder 6"/>
          <p:cNvSpPr>
            <a:spLocks noGrp="1"/>
          </p:cNvSpPr>
          <p:nvPr>
            <p:ph type="body" sz="quarter" idx="12"/>
          </p:nvPr>
        </p:nvSpPr>
        <p:spPr>
          <a:xfrm>
            <a:off x="362402" y="1519770"/>
            <a:ext cx="6864352"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24820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2" name="Content Placeholder 11"/>
          <p:cNvSpPr>
            <a:spLocks noGrp="1"/>
          </p:cNvSpPr>
          <p:nvPr>
            <p:ph sz="quarter" idx="17"/>
          </p:nvPr>
        </p:nvSpPr>
        <p:spPr>
          <a:xfrm>
            <a:off x="365124" y="1184275"/>
            <a:ext cx="3986213"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8"/>
          </p:nvPr>
        </p:nvSpPr>
        <p:spPr>
          <a:xfrm>
            <a:off x="4797235" y="1184275"/>
            <a:ext cx="4000709"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6" name="Text Placeholder 5"/>
          <p:cNvSpPr>
            <a:spLocks noGrp="1"/>
          </p:cNvSpPr>
          <p:nvPr>
            <p:ph type="body" sz="quarter" idx="22"/>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7" name="Text Placeholder 5"/>
          <p:cNvSpPr>
            <a:spLocks noGrp="1"/>
          </p:cNvSpPr>
          <p:nvPr>
            <p:ph type="body" sz="quarter" idx="23"/>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8" name="Footer Placeholder 4"/>
          <p:cNvSpPr>
            <a:spLocks noGrp="1"/>
          </p:cNvSpPr>
          <p:nvPr>
            <p:ph type="ftr" sz="quarter" idx="24"/>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5"/>
          </p:nvPr>
        </p:nvSpPr>
        <p:spPr/>
        <p:txBody>
          <a:bodyPr/>
          <a:lstStyle>
            <a:lvl1pPr>
              <a:defRPr/>
            </a:lvl1pPr>
          </a:lstStyle>
          <a:p>
            <a:fld id="{A526A491-7A37-486F-A6D3-1B968CFB6E70}" type="slidenum">
              <a:rPr lang="en-GB" altLang="en-US"/>
              <a:pPr/>
              <a:t>‹#›</a:t>
            </a:fld>
            <a:endParaRPr lang="en-GB" altLang="en-US"/>
          </a:p>
        </p:txBody>
      </p:sp>
      <p:sp>
        <p:nvSpPr>
          <p:cNvPr id="10" name="Date Placeholder 6"/>
          <p:cNvSpPr>
            <a:spLocks noGrp="1"/>
          </p:cNvSpPr>
          <p:nvPr>
            <p:ph type="dt" sz="half" idx="26"/>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058960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8" name="Text Placeholder 2"/>
          <p:cNvSpPr>
            <a:spLocks noGrp="1"/>
          </p:cNvSpPr>
          <p:nvPr>
            <p:ph type="body" idx="19"/>
          </p:nvPr>
        </p:nvSpPr>
        <p:spPr>
          <a:xfrm>
            <a:off x="365125"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0"/>
          </p:nvPr>
        </p:nvSpPr>
        <p:spPr>
          <a:xfrm>
            <a:off x="365125" y="1524001"/>
            <a:ext cx="3992925"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21"/>
          </p:nvPr>
        </p:nvSpPr>
        <p:spPr>
          <a:xfrm>
            <a:off x="4783166"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p:cNvSpPr>
            <a:spLocks noGrp="1"/>
          </p:cNvSpPr>
          <p:nvPr>
            <p:ph sz="half" idx="22"/>
          </p:nvPr>
        </p:nvSpPr>
        <p:spPr>
          <a:xfrm>
            <a:off x="4783167" y="1524001"/>
            <a:ext cx="401497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5"/>
          <p:cNvSpPr>
            <a:spLocks noGrp="1"/>
          </p:cNvSpPr>
          <p:nvPr>
            <p:ph type="body" sz="quarter" idx="26"/>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2" name="Text Placeholder 5"/>
          <p:cNvSpPr>
            <a:spLocks noGrp="1"/>
          </p:cNvSpPr>
          <p:nvPr>
            <p:ph type="body" sz="quarter" idx="27"/>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0" name="Footer Placeholder 4"/>
          <p:cNvSpPr>
            <a:spLocks noGrp="1"/>
          </p:cNvSpPr>
          <p:nvPr>
            <p:ph type="ftr" sz="quarter" idx="28"/>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3" name="Slide Number Placeholder 5"/>
          <p:cNvSpPr>
            <a:spLocks noGrp="1"/>
          </p:cNvSpPr>
          <p:nvPr>
            <p:ph type="sldNum" sz="quarter" idx="29"/>
          </p:nvPr>
        </p:nvSpPr>
        <p:spPr/>
        <p:txBody>
          <a:bodyPr/>
          <a:lstStyle>
            <a:lvl1pPr>
              <a:defRPr/>
            </a:lvl1pPr>
          </a:lstStyle>
          <a:p>
            <a:fld id="{F7122B54-513A-4469-86EF-B6A312D8B4E1}" type="slidenum">
              <a:rPr lang="en-GB" altLang="en-US"/>
              <a:pPr/>
              <a:t>‹#›</a:t>
            </a:fld>
            <a:endParaRPr lang="en-GB" altLang="en-US"/>
          </a:p>
        </p:txBody>
      </p:sp>
      <p:sp>
        <p:nvSpPr>
          <p:cNvPr id="15" name="Date Placeholder 6"/>
          <p:cNvSpPr>
            <a:spLocks noGrp="1"/>
          </p:cNvSpPr>
          <p:nvPr>
            <p:ph type="dt" sz="half" idx="30"/>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103644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p:nvPr>
        </p:nvSpPr>
        <p:spPr>
          <a:xfrm>
            <a:off x="1795746" y="1377913"/>
            <a:ext cx="5557520" cy="4168141"/>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9" name="Title 8"/>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5"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7" name="Slide Number Placeholder 5"/>
          <p:cNvSpPr>
            <a:spLocks noGrp="1"/>
          </p:cNvSpPr>
          <p:nvPr>
            <p:ph type="sldNum" sz="quarter" idx="16"/>
          </p:nvPr>
        </p:nvSpPr>
        <p:spPr/>
        <p:txBody>
          <a:bodyPr/>
          <a:lstStyle>
            <a:lvl1pPr>
              <a:defRPr/>
            </a:lvl1pPr>
          </a:lstStyle>
          <a:p>
            <a:fld id="{1D046C04-1B34-424B-876B-41FF773BD6AD}" type="slidenum">
              <a:rPr lang="en-GB" altLang="en-US"/>
              <a:pPr/>
              <a:t>‹#›</a:t>
            </a:fld>
            <a:endParaRPr lang="en-GB" altLang="en-US"/>
          </a:p>
        </p:txBody>
      </p:sp>
      <p:sp>
        <p:nvSpPr>
          <p:cNvPr id="8"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197825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p:nvPr>
        </p:nvSpPr>
        <p:spPr>
          <a:xfrm>
            <a:off x="870331" y="1381125"/>
            <a:ext cx="7405070" cy="4182564"/>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8" name="Title 7"/>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7" name="Slide Number Placeholder 5"/>
          <p:cNvSpPr>
            <a:spLocks noGrp="1"/>
          </p:cNvSpPr>
          <p:nvPr>
            <p:ph type="sldNum" sz="quarter" idx="16"/>
          </p:nvPr>
        </p:nvSpPr>
        <p:spPr/>
        <p:txBody>
          <a:bodyPr/>
          <a:lstStyle>
            <a:lvl1pPr>
              <a:defRPr/>
            </a:lvl1pPr>
          </a:lstStyle>
          <a:p>
            <a:fld id="{0CA7C802-C370-45C5-8AA2-6FBCB505D970}" type="slidenum">
              <a:rPr lang="en-GB" altLang="en-US"/>
              <a:pPr/>
              <a:t>‹#›</a:t>
            </a:fld>
            <a:endParaRPr lang="en-GB" altLang="en-US"/>
          </a:p>
        </p:txBody>
      </p:sp>
      <p:sp>
        <p:nvSpPr>
          <p:cNvPr id="9"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800933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0" name="Content Placeholder 9"/>
          <p:cNvSpPr>
            <a:spLocks noGrp="1"/>
          </p:cNvSpPr>
          <p:nvPr>
            <p:ph sz="quarter" idx="19"/>
          </p:nvPr>
        </p:nvSpPr>
        <p:spPr>
          <a:xfrm>
            <a:off x="365126" y="1533527"/>
            <a:ext cx="8418513" cy="4456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3"/>
          </p:nvPr>
        </p:nvSpPr>
        <p:spPr>
          <a:xfrm>
            <a:off x="365126" y="1184818"/>
            <a:ext cx="8418513" cy="246221"/>
          </a:xfrm>
        </p:spPr>
        <p:txBody>
          <a:bodyPr>
            <a:spAutoFit/>
          </a:bodyPr>
          <a:lstStyle>
            <a:lvl1pPr marL="0" indent="0">
              <a:spcAft>
                <a:spcPts val="0"/>
              </a:spcAft>
              <a:buNone/>
              <a:defRPr sz="1600" b="1">
                <a:solidFill>
                  <a:schemeClr val="bg2"/>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2"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9"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0"/>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8" name="Slide Number Placeholder 5"/>
          <p:cNvSpPr>
            <a:spLocks noGrp="1"/>
          </p:cNvSpPr>
          <p:nvPr>
            <p:ph type="sldNum" sz="quarter" idx="21"/>
          </p:nvPr>
        </p:nvSpPr>
        <p:spPr/>
        <p:txBody>
          <a:bodyPr/>
          <a:lstStyle>
            <a:lvl1pPr>
              <a:defRPr/>
            </a:lvl1pPr>
          </a:lstStyle>
          <a:p>
            <a:fld id="{3653D7E1-F839-49F3-A653-1A6A2266EFCC}" type="slidenum">
              <a:rPr lang="en-GB" altLang="en-US"/>
              <a:pPr/>
              <a:t>‹#›</a:t>
            </a:fld>
            <a:endParaRPr lang="en-GB" altLang="en-US"/>
          </a:p>
        </p:txBody>
      </p:sp>
      <p:sp>
        <p:nvSpPr>
          <p:cNvPr id="13" name="Date Placeholder 6"/>
          <p:cNvSpPr>
            <a:spLocks noGrp="1"/>
          </p:cNvSpPr>
          <p:nvPr>
            <p:ph type="dt" sz="half" idx="22"/>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477969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0"/>
            <a:ext cx="3986213" cy="4999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4801132" y="1181100"/>
            <a:ext cx="3996794" cy="4635500"/>
          </a:xfrm>
        </p:spPr>
        <p:txBody>
          <a:bodyPr rtlCol="0">
            <a:noAutofit/>
          </a:bodyPr>
          <a:lstStyle>
            <a:lvl1pPr marL="0" indent="0">
              <a:buNone/>
              <a:defRPr sz="1100" baseline="0"/>
            </a:lvl1pPr>
          </a:lstStyle>
          <a:p>
            <a:pPr lvl="0"/>
            <a:r>
              <a:rPr lang="en-US" noProof="0" dirty="0"/>
              <a:t>Click icon to add picture</a:t>
            </a:r>
            <a:endParaRPr lang="en-GB" noProof="0" dirty="0"/>
          </a:p>
        </p:txBody>
      </p:sp>
      <p:sp>
        <p:nvSpPr>
          <p:cNvPr id="13" name="Text Placeholder 2"/>
          <p:cNvSpPr>
            <a:spLocks noGrp="1"/>
          </p:cNvSpPr>
          <p:nvPr>
            <p:ph type="body" sz="quarter" idx="19"/>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8"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0" name="Slide Number Placeholder 5"/>
          <p:cNvSpPr>
            <a:spLocks noGrp="1"/>
          </p:cNvSpPr>
          <p:nvPr>
            <p:ph type="sldNum" sz="quarter" idx="28"/>
          </p:nvPr>
        </p:nvSpPr>
        <p:spPr/>
        <p:txBody>
          <a:bodyPr/>
          <a:lstStyle>
            <a:lvl1pPr>
              <a:defRPr/>
            </a:lvl1pPr>
          </a:lstStyle>
          <a:p>
            <a:fld id="{5A626930-B35C-4D8D-BFE3-64F755D02790}" type="slidenum">
              <a:rPr lang="en-GB" altLang="en-US"/>
              <a:pPr/>
              <a:t>‹#›</a:t>
            </a:fld>
            <a:endParaRPr lang="en-GB" altLang="en-US"/>
          </a:p>
        </p:txBody>
      </p:sp>
      <p:sp>
        <p:nvSpPr>
          <p:cNvPr id="12"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776639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6"/>
            <a:ext cx="3986213" cy="500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21"/>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Picture Placeholder 8"/>
          <p:cNvSpPr>
            <a:spLocks noGrp="1"/>
          </p:cNvSpPr>
          <p:nvPr>
            <p:ph type="pic" sz="quarter" idx="23"/>
          </p:nvPr>
        </p:nvSpPr>
        <p:spPr>
          <a:xfrm>
            <a:off x="4801132" y="1180572"/>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2" name="Text Placeholder 7"/>
          <p:cNvSpPr>
            <a:spLocks noGrp="1"/>
          </p:cNvSpPr>
          <p:nvPr>
            <p:ph type="body" sz="quarter" idx="24"/>
          </p:nvPr>
        </p:nvSpPr>
        <p:spPr>
          <a:xfrm>
            <a:off x="4801132" y="3310474"/>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15" name="Picture Placeholder 8"/>
          <p:cNvSpPr>
            <a:spLocks noGrp="1"/>
          </p:cNvSpPr>
          <p:nvPr>
            <p:ph type="pic" sz="quarter" idx="25"/>
          </p:nvPr>
        </p:nvSpPr>
        <p:spPr>
          <a:xfrm>
            <a:off x="4801132" y="3754439"/>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6"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9"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0" name="Slide Number Placeholder 5"/>
          <p:cNvSpPr>
            <a:spLocks noGrp="1"/>
          </p:cNvSpPr>
          <p:nvPr>
            <p:ph type="sldNum" sz="quarter" idx="28"/>
          </p:nvPr>
        </p:nvSpPr>
        <p:spPr/>
        <p:txBody>
          <a:bodyPr/>
          <a:lstStyle>
            <a:lvl1pPr>
              <a:defRPr/>
            </a:lvl1pPr>
          </a:lstStyle>
          <a:p>
            <a:fld id="{473DA0F5-3D93-41BB-9366-0586B705A957}" type="slidenum">
              <a:rPr lang="en-GB" altLang="en-US"/>
              <a:pPr/>
              <a:t>‹#›</a:t>
            </a:fld>
            <a:endParaRPr lang="en-GB" altLang="en-US"/>
          </a:p>
        </p:txBody>
      </p:sp>
      <p:sp>
        <p:nvSpPr>
          <p:cNvPr id="14"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3910848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a:t>Click to edit Master title style</a:t>
            </a:r>
            <a:endParaRPr lang="en-GB"/>
          </a:p>
        </p:txBody>
      </p:sp>
      <p:sp>
        <p:nvSpPr>
          <p:cNvPr id="10"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4"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6" name="Slide Number Placeholder 5"/>
          <p:cNvSpPr>
            <a:spLocks noGrp="1"/>
          </p:cNvSpPr>
          <p:nvPr>
            <p:ph type="sldNum" sz="quarter" idx="16"/>
          </p:nvPr>
        </p:nvSpPr>
        <p:spPr/>
        <p:txBody>
          <a:bodyPr/>
          <a:lstStyle>
            <a:lvl1pPr>
              <a:defRPr/>
            </a:lvl1pPr>
          </a:lstStyle>
          <a:p>
            <a:fld id="{8405DE40-8FDD-4205-A83A-D3B3CB098DA2}" type="slidenum">
              <a:rPr lang="en-GB" altLang="en-US"/>
              <a:pPr/>
              <a:t>‹#›</a:t>
            </a:fld>
            <a:endParaRPr lang="en-GB" altLang="en-US"/>
          </a:p>
        </p:txBody>
      </p:sp>
      <p:sp>
        <p:nvSpPr>
          <p:cNvPr id="7"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2741100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4"/>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4" name="Footer Placeholder 5"/>
          <p:cNvSpPr>
            <a:spLocks noGrp="1"/>
          </p:cNvSpPr>
          <p:nvPr>
            <p:ph type="ftr" sz="quarter" idx="11"/>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5" name="Slide Number Placeholder 6"/>
          <p:cNvSpPr>
            <a:spLocks noGrp="1"/>
          </p:cNvSpPr>
          <p:nvPr>
            <p:ph type="sldNum" sz="quarter" idx="12"/>
          </p:nvPr>
        </p:nvSpPr>
        <p:spPr/>
        <p:txBody>
          <a:bodyPr/>
          <a:lstStyle>
            <a:lvl1pPr>
              <a:defRPr/>
            </a:lvl1pPr>
          </a:lstStyle>
          <a:p>
            <a:fld id="{96F69599-CCE3-4BC9-9EF7-D478E55F71DC}" type="slidenum">
              <a:rPr lang="en-GB" altLang="en-US"/>
              <a:pPr/>
              <a:t>‹#›</a:t>
            </a:fld>
            <a:endParaRPr lang="en-GB" altLang="en-US"/>
          </a:p>
        </p:txBody>
      </p:sp>
    </p:spTree>
    <p:extLst>
      <p:ext uri="{BB962C8B-B14F-4D97-AF65-F5344CB8AC3E}">
        <p14:creationId xmlns:p14="http://schemas.microsoft.com/office/powerpoint/2010/main" val="2484660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r>
              <a:rPr lang="en-US"/>
              <a:t>Insert your date / confidentiality text here</a:t>
            </a:r>
            <a:endParaRPr lang="es-AR"/>
          </a:p>
        </p:txBody>
      </p:sp>
      <p:sp>
        <p:nvSpPr>
          <p:cNvPr id="5" name="8 Marcador de número de diapositiva"/>
          <p:cNvSpPr>
            <a:spLocks noGrp="1"/>
          </p:cNvSpPr>
          <p:nvPr>
            <p:ph type="sldNum" sz="quarter" idx="11"/>
          </p:nvPr>
        </p:nvSpPr>
        <p:spPr/>
        <p:txBody>
          <a:bodyPr/>
          <a:lstStyle>
            <a:lvl1pPr>
              <a:defRPr/>
            </a:lvl1pPr>
          </a:lstStyle>
          <a:p>
            <a:fld id="{E103AE90-081D-455D-9670-426453F89AE3}" type="slidenum">
              <a:rPr lang="es-AR" altLang="en-US"/>
              <a:pPr/>
              <a:t>‹#›</a:t>
            </a:fld>
            <a:endParaRPr lang="es-AR" altLang="en-US"/>
          </a:p>
        </p:txBody>
      </p:sp>
      <p:sp>
        <p:nvSpPr>
          <p:cNvPr id="6" name="9 Marcador de pie de página"/>
          <p:cNvSpPr>
            <a:spLocks noGrp="1"/>
          </p:cNvSpPr>
          <p:nvPr>
            <p:ph type="ftr" sz="quarter" idx="12"/>
          </p:nvPr>
        </p:nvSpPr>
        <p:spPr/>
        <p:txBody>
          <a:bodyPr rtlCol="0"/>
          <a:lstStyle>
            <a:lvl1pPr>
              <a:defRPr>
                <a:solidFill>
                  <a:srgbClr val="575F6D"/>
                </a:solidFill>
                <a:latin typeface="Arial" pitchFamily="34" charset="0"/>
                <a:cs typeface="+mn-cs"/>
              </a:defRPr>
            </a:lvl1pPr>
          </a:lstStyle>
          <a:p>
            <a:pPr>
              <a:defRPr/>
            </a:pPr>
            <a:r>
              <a:rPr lang="es-AR"/>
              <a:t>Presentation title</a:t>
            </a:r>
          </a:p>
        </p:txBody>
      </p:sp>
    </p:spTree>
    <p:extLst>
      <p:ext uri="{BB962C8B-B14F-4D97-AF65-F5344CB8AC3E}">
        <p14:creationId xmlns:p14="http://schemas.microsoft.com/office/powerpoint/2010/main" val="3416993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338554"/>
          </a:xfrm>
        </p:spPr>
        <p:txBody>
          <a:bodyPr/>
          <a:lstStyle>
            <a:lvl1pPr>
              <a:defRPr/>
            </a:lvl1pPr>
          </a:lstStyle>
          <a:p>
            <a:r>
              <a:rPr lang="es-ES"/>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7" name="13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r>
              <a:rPr lang="en-US"/>
              <a:t>Insert your date / confidentiality text here</a:t>
            </a:r>
            <a:endParaRPr lang="es-AR"/>
          </a:p>
        </p:txBody>
      </p:sp>
      <p:sp>
        <p:nvSpPr>
          <p:cNvPr id="8" name="2 Marcador de pie de página"/>
          <p:cNvSpPr>
            <a:spLocks noGrp="1"/>
          </p:cNvSpPr>
          <p:nvPr>
            <p:ph type="ftr" sz="quarter" idx="11"/>
          </p:nvPr>
        </p:nvSpPr>
        <p:spPr/>
        <p:txBody>
          <a:bodyPr/>
          <a:lstStyle>
            <a:lvl1pPr>
              <a:defRPr>
                <a:solidFill>
                  <a:srgbClr val="575F6D"/>
                </a:solidFill>
                <a:latin typeface="Arial" pitchFamily="34" charset="0"/>
                <a:cs typeface="+mn-cs"/>
              </a:defRPr>
            </a:lvl1pPr>
          </a:lstStyle>
          <a:p>
            <a:pPr>
              <a:defRPr/>
            </a:pPr>
            <a:r>
              <a:rPr lang="es-AR"/>
              <a:t>Presentation title</a:t>
            </a:r>
          </a:p>
        </p:txBody>
      </p:sp>
      <p:sp>
        <p:nvSpPr>
          <p:cNvPr id="9" name="22 Marcador de número de diapositiva"/>
          <p:cNvSpPr>
            <a:spLocks noGrp="1"/>
          </p:cNvSpPr>
          <p:nvPr>
            <p:ph type="sldNum" sz="quarter" idx="12"/>
          </p:nvPr>
        </p:nvSpPr>
        <p:spPr/>
        <p:txBody>
          <a:bodyPr/>
          <a:lstStyle>
            <a:lvl1pPr>
              <a:defRPr/>
            </a:lvl1pPr>
          </a:lstStyle>
          <a:p>
            <a:fld id="{69879839-2774-44D5-AA65-07ACB4A836CB}" type="slidenum">
              <a:rPr lang="es-AR" altLang="en-US"/>
              <a:pPr/>
              <a:t>‹#›</a:t>
            </a:fld>
            <a:endParaRPr lang="es-AR" altLang="en-US"/>
          </a:p>
        </p:txBody>
      </p:sp>
    </p:spTree>
    <p:extLst>
      <p:ext uri="{BB962C8B-B14F-4D97-AF65-F5344CB8AC3E}">
        <p14:creationId xmlns:p14="http://schemas.microsoft.com/office/powerpoint/2010/main" val="745800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latin typeface="Arial" pitchFamily="34" charset="0"/>
                <a:ea typeface="MS PGothic" pitchFamily="34" charset="-128"/>
                <a:cs typeface="Arial" pitchFamily="34" charset="0"/>
              </a:defRPr>
            </a:lvl1pPr>
          </a:lstStyle>
          <a:p>
            <a:pPr>
              <a:defRPr/>
            </a:pPr>
            <a:r>
              <a:rPr lang="en-US"/>
              <a:t>Insert your date / confidentiality text here</a:t>
            </a:r>
            <a:endParaRPr lang="en-GB"/>
          </a:p>
        </p:txBody>
      </p:sp>
      <p:sp>
        <p:nvSpPr>
          <p:cNvPr id="6" name="Slide Number Placeholder 6"/>
          <p:cNvSpPr>
            <a:spLocks noGrp="1"/>
          </p:cNvSpPr>
          <p:nvPr>
            <p:ph type="sldNum" sz="quarter" idx="11"/>
          </p:nvPr>
        </p:nvSpPr>
        <p:spPr/>
        <p:txBody>
          <a:bodyPr/>
          <a:lstStyle>
            <a:lvl1pPr>
              <a:defRPr/>
            </a:lvl1pPr>
          </a:lstStyle>
          <a:p>
            <a:fld id="{79E5AA01-F394-491A-BB70-112396C5A9EB}" type="slidenum">
              <a:rPr lang="en-GB" altLang="en-US"/>
              <a:pPr/>
              <a:t>‹#›</a:t>
            </a:fld>
            <a:endParaRPr lang="en-GB" altLang="en-US"/>
          </a:p>
        </p:txBody>
      </p:sp>
    </p:spTree>
    <p:extLst>
      <p:ext uri="{BB962C8B-B14F-4D97-AF65-F5344CB8AC3E}">
        <p14:creationId xmlns:p14="http://schemas.microsoft.com/office/powerpoint/2010/main" val="4241885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69332"/>
          </a:xfrm>
        </p:spPr>
        <p:txBody>
          <a:bodyPr/>
          <a:lstStyle>
            <a:lvl1pPr>
              <a:defRPr sz="24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4" y="6392129"/>
            <a:ext cx="7561262" cy="360362"/>
          </a:xfrm>
        </p:spPr>
        <p:txBody>
          <a:bodyPr anchor="b" anchorCtr="0"/>
          <a:lstStyle>
            <a:lvl1pPr marL="0" indent="0">
              <a:buNone/>
              <a:defRPr sz="1000"/>
            </a:lvl1pPr>
          </a:lstStyle>
          <a:p>
            <a:pPr lvl="0"/>
            <a:r>
              <a:rPr lang="en-US" dirty="0"/>
              <a:t>ref</a:t>
            </a:r>
            <a:endParaRPr lang="en-GB" dirty="0"/>
          </a:p>
        </p:txBody>
      </p:sp>
    </p:spTree>
    <p:extLst>
      <p:ext uri="{BB962C8B-B14F-4D97-AF65-F5344CB8AC3E}">
        <p14:creationId xmlns:p14="http://schemas.microsoft.com/office/powerpoint/2010/main" val="1035564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6" y="294811"/>
            <a:ext cx="7577139" cy="276999"/>
          </a:xfrm>
        </p:spPr>
        <p:txBody>
          <a:bodyPr/>
          <a:lstStyle>
            <a:lvl1pPr>
              <a:defRPr sz="18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9" y="1196155"/>
            <a:ext cx="8423275" cy="4658549"/>
          </a:xfr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88908"/>
            <a:ext cx="8445820" cy="92333"/>
          </a:xfrm>
        </p:spPr>
        <p:txBody>
          <a:bodyPr anchor="b">
            <a:spAutoFit/>
          </a:bodyPr>
          <a:lstStyle>
            <a:lvl1pPr marL="0" indent="0">
              <a:spcAft>
                <a:spcPts val="0"/>
              </a:spcAft>
              <a:buNone/>
              <a:defRPr sz="600" baseline="0"/>
            </a:lvl1pPr>
            <a:lvl2pPr marL="201117" indent="0">
              <a:buNone/>
              <a:defRPr sz="600"/>
            </a:lvl2pPr>
            <a:lvl3pPr marL="404990" indent="0">
              <a:buNone/>
              <a:defRPr sz="600"/>
            </a:lvl3pPr>
            <a:lvl4pPr marL="608301" indent="0">
              <a:buNone/>
              <a:defRPr sz="600"/>
            </a:lvl4pPr>
            <a:lvl5pPr marL="809980" indent="0">
              <a:buNone/>
              <a:defRPr sz="6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6" y="6392129"/>
            <a:ext cx="7561262" cy="360362"/>
          </a:xfrm>
        </p:spPr>
        <p:txBody>
          <a:bodyPr anchor="b" anchorCtr="0"/>
          <a:lstStyle>
            <a:lvl1pPr marL="0" indent="0">
              <a:buNone/>
              <a:defRPr sz="750"/>
            </a:lvl1pPr>
          </a:lstStyle>
          <a:p>
            <a:pPr lvl="0"/>
            <a:r>
              <a:rPr lang="en-US" dirty="0"/>
              <a:t>ref</a:t>
            </a:r>
            <a:endParaRPr lang="en-GB" dirty="0"/>
          </a:p>
        </p:txBody>
      </p:sp>
    </p:spTree>
    <p:extLst>
      <p:ext uri="{BB962C8B-B14F-4D97-AF65-F5344CB8AC3E}">
        <p14:creationId xmlns:p14="http://schemas.microsoft.com/office/powerpoint/2010/main" val="3684646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Title Slide_no logo straplin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2775" y="360363"/>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252" b="15723"/>
          <a:stretch>
            <a:fillRect/>
          </a:stretch>
        </p:blipFill>
        <p:spPr bwMode="auto">
          <a:xfrm>
            <a:off x="-7938" y="165100"/>
            <a:ext cx="5516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4943" y="4405160"/>
            <a:ext cx="2739246" cy="623153"/>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354943" y="5400887"/>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220774024"/>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3" name="Content Placeholder 12"/>
          <p:cNvSpPr>
            <a:spLocks noGrp="1"/>
          </p:cNvSpPr>
          <p:nvPr>
            <p:ph sz="quarter" idx="17"/>
          </p:nvPr>
        </p:nvSpPr>
        <p:spPr>
          <a:xfrm>
            <a:off x="365126" y="1184275"/>
            <a:ext cx="8423275" cy="4805363"/>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8" name="Text Placeholder 5"/>
          <p:cNvSpPr>
            <a:spLocks noGrp="1"/>
          </p:cNvSpPr>
          <p:nvPr>
            <p:ph type="body" sz="quarter" idx="21"/>
          </p:nvPr>
        </p:nvSpPr>
        <p:spPr>
          <a:xfrm>
            <a:off x="323528" y="6309320"/>
            <a:ext cx="8208912" cy="184666"/>
          </a:xfrm>
        </p:spPr>
        <p:txBody>
          <a:bodyPr anchor="b">
            <a:spAutoFit/>
          </a:bodyPr>
          <a:lstStyle>
            <a:lvl1pPr marL="0" indent="0">
              <a:buNone/>
              <a:defRPr sz="12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2"/>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3"/>
          </p:nvPr>
        </p:nvSpPr>
        <p:spPr/>
        <p:txBody>
          <a:bodyPr/>
          <a:lstStyle>
            <a:lvl1pPr>
              <a:defRPr/>
            </a:lvl1pPr>
          </a:lstStyle>
          <a:p>
            <a:fld id="{89BA852A-C96D-4398-9967-671182A97502}" type="slidenum">
              <a:rPr lang="en-GB" altLang="en-US"/>
              <a:pPr/>
              <a:t>‹#›</a:t>
            </a:fld>
            <a:endParaRPr lang="en-GB" altLang="en-US"/>
          </a:p>
        </p:txBody>
      </p:sp>
      <p:sp>
        <p:nvSpPr>
          <p:cNvPr id="10" name="Date Placeholder 6"/>
          <p:cNvSpPr>
            <a:spLocks noGrp="1"/>
          </p:cNvSpPr>
          <p:nvPr>
            <p:ph type="dt" sz="half" idx="24"/>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321190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ub-Section Divider ORANG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179388" y="6389688"/>
            <a:ext cx="2659062"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7538" y="360363"/>
            <a:ext cx="508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98462" y="3429001"/>
            <a:ext cx="5400000" cy="2520000"/>
          </a:xfrm>
        </p:spPr>
        <p:txBody>
          <a:bodyPr/>
          <a:lstStyle>
            <a:lvl1pPr algn="l">
              <a:defRPr sz="2800" b="1" cap="none" baseline="0">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0"/>
          </p:nvPr>
        </p:nvSpPr>
        <p:spPr/>
        <p:txBody>
          <a:bodyPr/>
          <a:lstStyle>
            <a:lvl1pPr>
              <a:defRPr smtClean="0">
                <a:solidFill>
                  <a:srgbClr val="FFFFFF"/>
                </a:solidFill>
              </a:defRPr>
            </a:lvl1pPr>
          </a:lstStyle>
          <a:p>
            <a:pPr>
              <a:defRPr/>
            </a:pPr>
            <a:fld id="{01D16619-3020-4895-9413-30072F73D5A8}" type="slidenum">
              <a:rPr lang="en-GB" altLang="en-US"/>
              <a:pPr>
                <a:defRPr/>
              </a:pPr>
              <a:t>‹#›</a:t>
            </a:fld>
            <a:endParaRPr lang="en-GB" altLang="en-US"/>
          </a:p>
        </p:txBody>
      </p:sp>
      <p:sp>
        <p:nvSpPr>
          <p:cNvPr id="7" name="Date Placeholder 3"/>
          <p:cNvSpPr>
            <a:spLocks noGrp="1"/>
          </p:cNvSpPr>
          <p:nvPr>
            <p:ph type="dt" sz="half" idx="11"/>
          </p:nvPr>
        </p:nvSpPr>
        <p:spPr>
          <a:xfrm>
            <a:off x="1763713" y="6477000"/>
            <a:ext cx="1074737" cy="365125"/>
          </a:xfrm>
        </p:spPr>
        <p:txBody>
          <a:bodyPr lIns="0" rIns="0" rtlCol="0"/>
          <a:lstStyle>
            <a:lvl1pPr algn="l" fontAlgn="auto">
              <a:spcBef>
                <a:spcPts val="0"/>
              </a:spcBef>
              <a:spcAft>
                <a:spcPts val="0"/>
              </a:spcAft>
              <a:defRPr sz="800">
                <a:solidFill>
                  <a:srgbClr val="FFFFFF"/>
                </a:solidFill>
                <a:latin typeface="+mn-lt"/>
                <a:cs typeface="+mn-cs"/>
              </a:defRPr>
            </a:lvl1pPr>
          </a:lstStyle>
          <a:p>
            <a:pPr>
              <a:defRPr/>
            </a:pPr>
            <a:r>
              <a:rPr lang="en-US"/>
              <a:t>Insert your date / confidentiality text here</a:t>
            </a:r>
            <a:endParaRPr lang="en-GB"/>
          </a:p>
        </p:txBody>
      </p:sp>
      <p:sp>
        <p:nvSpPr>
          <p:cNvPr id="9" name="Footer Placeholder 4"/>
          <p:cNvSpPr>
            <a:spLocks noGrp="1"/>
          </p:cNvSpPr>
          <p:nvPr>
            <p:ph type="ftr" sz="quarter" idx="12"/>
          </p:nvPr>
        </p:nvSpPr>
        <p:spPr>
          <a:xfrm>
            <a:off x="395288" y="6477000"/>
            <a:ext cx="1368425" cy="365125"/>
          </a:xfrm>
        </p:spPr>
        <p:txBody>
          <a:bodyPr lIns="0" rtlCol="0"/>
          <a:lstStyle>
            <a:lvl1pPr algn="l" fontAlgn="auto">
              <a:spcBef>
                <a:spcPts val="0"/>
              </a:spcBef>
              <a:spcAft>
                <a:spcPts val="0"/>
              </a:spcAft>
              <a:defRPr sz="800">
                <a:solidFill>
                  <a:srgbClr val="FFFFFF"/>
                </a:solidFill>
                <a:latin typeface="+mn-lt"/>
                <a:cs typeface="+mn-cs"/>
              </a:defRPr>
            </a:lvl1pPr>
          </a:lstStyle>
          <a:p>
            <a:pPr>
              <a:defRPr/>
            </a:pPr>
            <a:r>
              <a:rPr lang="en-GB"/>
              <a:t>Presentation title</a:t>
            </a:r>
          </a:p>
        </p:txBody>
      </p:sp>
    </p:spTree>
    <p:extLst>
      <p:ext uri="{BB962C8B-B14F-4D97-AF65-F5344CB8AC3E}">
        <p14:creationId xmlns:p14="http://schemas.microsoft.com/office/powerpoint/2010/main" val="930155253"/>
      </p:ext>
    </p:extLst>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4" y="1196151"/>
            <a:ext cx="8423275" cy="4658549"/>
          </a:xfrm>
        </p:spPr>
        <p:txBody>
          <a:bodyPr/>
          <a:lstStyle>
            <a:lvl1pPr marL="269875" indent="-269875">
              <a:buFont typeface="Wingdings" panose="05000000000000000000" pitchFamily="2" charset="2"/>
              <a:buChar char="Ø"/>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Text Placeholder 5"/>
          <p:cNvSpPr>
            <a:spLocks noGrp="1"/>
          </p:cNvSpPr>
          <p:nvPr>
            <p:ph type="body" sz="quarter" idx="18"/>
          </p:nvPr>
        </p:nvSpPr>
        <p:spPr>
          <a:xfrm>
            <a:off x="369568" y="6638583"/>
            <a:ext cx="8445820" cy="153888"/>
          </a:xfrm>
        </p:spPr>
        <p:txBody>
          <a:bodyPr anchor="b">
            <a:noAutofit/>
          </a:bodyPr>
          <a:lstStyle>
            <a:lvl1pPr marL="0" indent="0">
              <a:spcAft>
                <a:spcPts val="0"/>
              </a:spcAft>
              <a:buNone/>
              <a:defRPr sz="10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7" name="Footer Placeholder 4"/>
          <p:cNvSpPr>
            <a:spLocks noGrp="1"/>
          </p:cNvSpPr>
          <p:nvPr>
            <p:ph type="ftr" sz="quarter" idx="19"/>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0"/>
          </p:nvPr>
        </p:nvSpPr>
        <p:spPr/>
        <p:txBody>
          <a:bodyPr/>
          <a:lstStyle>
            <a:lvl1pPr>
              <a:defRPr smtClean="0"/>
            </a:lvl1pPr>
          </a:lstStyle>
          <a:p>
            <a:pPr>
              <a:defRPr/>
            </a:pPr>
            <a:fld id="{ABB1E322-EE76-4049-AD4C-1F4110BB29AC}" type="slidenum">
              <a:rPr lang="en-GB" altLang="en-US"/>
              <a:pPr>
                <a:defRPr/>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498633562"/>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7632719" y="361951"/>
            <a:ext cx="1166813" cy="474663"/>
            <a:chOff x="7280906" y="310911"/>
            <a:chExt cx="1507104" cy="612649"/>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80906" y="310911"/>
              <a:ext cx="711709" cy="6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l="10252" b="15723"/>
          <a:stretch>
            <a:fillRect/>
          </a:stretch>
        </p:blipFill>
        <p:spPr bwMode="auto">
          <a:xfrm>
            <a:off x="-7938" y="188913"/>
            <a:ext cx="5495926"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943" y="4383350"/>
            <a:ext cx="2739246"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4943" y="5400925"/>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14998074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Title Slide_no logo straplin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2777" y="360363"/>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252" b="15723"/>
          <a:stretch>
            <a:fillRect/>
          </a:stretch>
        </p:blipFill>
        <p:spPr bwMode="auto">
          <a:xfrm>
            <a:off x="-7933" y="165100"/>
            <a:ext cx="5516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4943" y="4383350"/>
            <a:ext cx="2739246"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354943" y="5400925"/>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18250664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dirty="0"/>
          </a:p>
        </p:txBody>
      </p:sp>
    </p:spTree>
    <p:extLst>
      <p:ext uri="{BB962C8B-B14F-4D97-AF65-F5344CB8AC3E}">
        <p14:creationId xmlns:p14="http://schemas.microsoft.com/office/powerpoint/2010/main" val="2937745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0" name="Content Placeholder 9"/>
          <p:cNvSpPr>
            <a:spLocks noGrp="1"/>
          </p:cNvSpPr>
          <p:nvPr>
            <p:ph sz="quarter" idx="19"/>
          </p:nvPr>
        </p:nvSpPr>
        <p:spPr>
          <a:xfrm>
            <a:off x="365126" y="1533527"/>
            <a:ext cx="8418513" cy="4456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3"/>
          </p:nvPr>
        </p:nvSpPr>
        <p:spPr>
          <a:xfrm>
            <a:off x="365126" y="1184818"/>
            <a:ext cx="8418513" cy="246221"/>
          </a:xfrm>
        </p:spPr>
        <p:txBody>
          <a:bodyPr>
            <a:spAutoFit/>
          </a:bodyPr>
          <a:lstStyle>
            <a:lvl1pPr marL="0" indent="0">
              <a:spcAft>
                <a:spcPts val="0"/>
              </a:spcAft>
              <a:buNone/>
              <a:defRPr sz="1600" b="1">
                <a:solidFill>
                  <a:schemeClr val="bg2"/>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2"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9"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0"/>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8" name="Slide Number Placeholder 5"/>
          <p:cNvSpPr>
            <a:spLocks noGrp="1"/>
          </p:cNvSpPr>
          <p:nvPr>
            <p:ph type="sldNum" sz="quarter" idx="21"/>
          </p:nvPr>
        </p:nvSpPr>
        <p:spPr/>
        <p:txBody>
          <a:bodyPr/>
          <a:lstStyle>
            <a:lvl1pPr>
              <a:defRPr/>
            </a:lvl1pPr>
          </a:lstStyle>
          <a:p>
            <a:fld id="{3653D7E1-F839-49F3-A653-1A6A2266EFCC}" type="slidenum">
              <a:rPr lang="en-GB" altLang="en-US"/>
              <a:pPr/>
              <a:t>‹#›</a:t>
            </a:fld>
            <a:endParaRPr lang="en-GB" altLang="en-US"/>
          </a:p>
        </p:txBody>
      </p:sp>
      <p:sp>
        <p:nvSpPr>
          <p:cNvPr id="13" name="Date Placeholder 6"/>
          <p:cNvSpPr>
            <a:spLocks noGrp="1"/>
          </p:cNvSpPr>
          <p:nvPr>
            <p:ph type="dt" sz="half" idx="22"/>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dirty="0"/>
          </a:p>
        </p:txBody>
      </p:sp>
    </p:spTree>
    <p:extLst>
      <p:ext uri="{BB962C8B-B14F-4D97-AF65-F5344CB8AC3E}">
        <p14:creationId xmlns:p14="http://schemas.microsoft.com/office/powerpoint/2010/main" val="3803858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3" name="Content Placeholder 12"/>
          <p:cNvSpPr>
            <a:spLocks noGrp="1"/>
          </p:cNvSpPr>
          <p:nvPr>
            <p:ph sz="quarter" idx="17"/>
          </p:nvPr>
        </p:nvSpPr>
        <p:spPr>
          <a:xfrm>
            <a:off x="365126" y="1184275"/>
            <a:ext cx="8423275" cy="4805363"/>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8" name="Text Placeholder 5"/>
          <p:cNvSpPr>
            <a:spLocks noGrp="1"/>
          </p:cNvSpPr>
          <p:nvPr>
            <p:ph type="body" sz="quarter" idx="21"/>
          </p:nvPr>
        </p:nvSpPr>
        <p:spPr>
          <a:xfrm>
            <a:off x="323528" y="6309320"/>
            <a:ext cx="8208912" cy="184666"/>
          </a:xfrm>
        </p:spPr>
        <p:txBody>
          <a:bodyPr anchor="b">
            <a:spAutoFit/>
          </a:bodyPr>
          <a:lstStyle>
            <a:lvl1pPr marL="0" indent="0">
              <a:buNone/>
              <a:defRPr sz="12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2"/>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3"/>
          </p:nvPr>
        </p:nvSpPr>
        <p:spPr/>
        <p:txBody>
          <a:bodyPr/>
          <a:lstStyle>
            <a:lvl1pPr>
              <a:defRPr/>
            </a:lvl1pPr>
          </a:lstStyle>
          <a:p>
            <a:fld id="{89BA852A-C96D-4398-9967-671182A97502}" type="slidenum">
              <a:rPr lang="en-GB" altLang="en-US"/>
              <a:pPr/>
              <a:t>‹#›</a:t>
            </a:fld>
            <a:endParaRPr lang="en-GB" altLang="en-US"/>
          </a:p>
        </p:txBody>
      </p:sp>
      <p:sp>
        <p:nvSpPr>
          <p:cNvPr id="10" name="Date Placeholder 6"/>
          <p:cNvSpPr>
            <a:spLocks noGrp="1"/>
          </p:cNvSpPr>
          <p:nvPr>
            <p:ph type="dt" sz="half" idx="24"/>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dirty="0"/>
          </a:p>
        </p:txBody>
      </p:sp>
    </p:spTree>
    <p:extLst>
      <p:ext uri="{BB962C8B-B14F-4D97-AF65-F5344CB8AC3E}">
        <p14:creationId xmlns:p14="http://schemas.microsoft.com/office/powerpoint/2010/main" val="25852416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ection Header or Statem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r="57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2777" y="358775"/>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p:cNvSpPr>
            <a:spLocks noGrp="1"/>
          </p:cNvSpPr>
          <p:nvPr>
            <p:ph type="body" sz="quarter" idx="11"/>
          </p:nvPr>
        </p:nvSpPr>
        <p:spPr>
          <a:xfrm>
            <a:off x="362402" y="5659916"/>
            <a:ext cx="2393433" cy="492443"/>
          </a:xfrm>
        </p:spPr>
        <p:txBody>
          <a:bodyPr anchor="b">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en-US"/>
              <a:t>Click to edit Master text styles</a:t>
            </a:r>
          </a:p>
        </p:txBody>
      </p:sp>
      <p:sp>
        <p:nvSpPr>
          <p:cNvPr id="13" name="Text Placeholder 3"/>
          <p:cNvSpPr>
            <a:spLocks noGrp="1"/>
          </p:cNvSpPr>
          <p:nvPr>
            <p:ph type="body" sz="quarter" idx="10"/>
          </p:nvPr>
        </p:nvSpPr>
        <p:spPr>
          <a:xfrm>
            <a:off x="362402" y="4545005"/>
            <a:ext cx="6870542" cy="333425"/>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a:t>Click to edit Master text styles</a:t>
            </a:r>
          </a:p>
        </p:txBody>
      </p:sp>
      <p:sp>
        <p:nvSpPr>
          <p:cNvPr id="9" name="Text Placeholder 6"/>
          <p:cNvSpPr>
            <a:spLocks noGrp="1"/>
          </p:cNvSpPr>
          <p:nvPr>
            <p:ph type="body" sz="quarter" idx="12"/>
          </p:nvPr>
        </p:nvSpPr>
        <p:spPr>
          <a:xfrm>
            <a:off x="362402" y="1519770"/>
            <a:ext cx="6864352"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208057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2" name="Content Placeholder 11"/>
          <p:cNvSpPr>
            <a:spLocks noGrp="1"/>
          </p:cNvSpPr>
          <p:nvPr>
            <p:ph sz="quarter" idx="17"/>
          </p:nvPr>
        </p:nvSpPr>
        <p:spPr>
          <a:xfrm>
            <a:off x="365124" y="1184275"/>
            <a:ext cx="3986213"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8"/>
          </p:nvPr>
        </p:nvSpPr>
        <p:spPr>
          <a:xfrm>
            <a:off x="4797235" y="1184275"/>
            <a:ext cx="4000709"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6" name="Text Placeholder 5"/>
          <p:cNvSpPr>
            <a:spLocks noGrp="1"/>
          </p:cNvSpPr>
          <p:nvPr>
            <p:ph type="body" sz="quarter" idx="22"/>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7" name="Text Placeholder 5"/>
          <p:cNvSpPr>
            <a:spLocks noGrp="1"/>
          </p:cNvSpPr>
          <p:nvPr>
            <p:ph type="body" sz="quarter" idx="23"/>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8" name="Footer Placeholder 4"/>
          <p:cNvSpPr>
            <a:spLocks noGrp="1"/>
          </p:cNvSpPr>
          <p:nvPr>
            <p:ph type="ftr" sz="quarter" idx="24"/>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5"/>
          </p:nvPr>
        </p:nvSpPr>
        <p:spPr/>
        <p:txBody>
          <a:bodyPr/>
          <a:lstStyle>
            <a:lvl1pPr>
              <a:defRPr/>
            </a:lvl1pPr>
          </a:lstStyle>
          <a:p>
            <a:fld id="{A526A491-7A37-486F-A6D3-1B968CFB6E70}" type="slidenum">
              <a:rPr lang="en-GB" altLang="en-US"/>
              <a:pPr/>
              <a:t>‹#›</a:t>
            </a:fld>
            <a:endParaRPr lang="en-GB" altLang="en-US"/>
          </a:p>
        </p:txBody>
      </p:sp>
      <p:sp>
        <p:nvSpPr>
          <p:cNvPr id="10" name="Date Placeholder 6"/>
          <p:cNvSpPr>
            <a:spLocks noGrp="1"/>
          </p:cNvSpPr>
          <p:nvPr>
            <p:ph type="dt" sz="half" idx="26"/>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dirty="0"/>
          </a:p>
        </p:txBody>
      </p:sp>
    </p:spTree>
    <p:extLst>
      <p:ext uri="{BB962C8B-B14F-4D97-AF65-F5344CB8AC3E}">
        <p14:creationId xmlns:p14="http://schemas.microsoft.com/office/powerpoint/2010/main" val="23272524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8" name="Text Placeholder 2"/>
          <p:cNvSpPr>
            <a:spLocks noGrp="1"/>
          </p:cNvSpPr>
          <p:nvPr>
            <p:ph type="body" idx="19"/>
          </p:nvPr>
        </p:nvSpPr>
        <p:spPr>
          <a:xfrm>
            <a:off x="365125"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0"/>
          </p:nvPr>
        </p:nvSpPr>
        <p:spPr>
          <a:xfrm>
            <a:off x="365125" y="1524001"/>
            <a:ext cx="3992925"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21"/>
          </p:nvPr>
        </p:nvSpPr>
        <p:spPr>
          <a:xfrm>
            <a:off x="4783166"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p:cNvSpPr>
            <a:spLocks noGrp="1"/>
          </p:cNvSpPr>
          <p:nvPr>
            <p:ph sz="half" idx="22"/>
          </p:nvPr>
        </p:nvSpPr>
        <p:spPr>
          <a:xfrm>
            <a:off x="4783167" y="1524001"/>
            <a:ext cx="401497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5"/>
          <p:cNvSpPr>
            <a:spLocks noGrp="1"/>
          </p:cNvSpPr>
          <p:nvPr>
            <p:ph type="body" sz="quarter" idx="26"/>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2" name="Text Placeholder 5"/>
          <p:cNvSpPr>
            <a:spLocks noGrp="1"/>
          </p:cNvSpPr>
          <p:nvPr>
            <p:ph type="body" sz="quarter" idx="27"/>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0" name="Footer Placeholder 4"/>
          <p:cNvSpPr>
            <a:spLocks noGrp="1"/>
          </p:cNvSpPr>
          <p:nvPr>
            <p:ph type="ftr" sz="quarter" idx="28"/>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3" name="Slide Number Placeholder 5"/>
          <p:cNvSpPr>
            <a:spLocks noGrp="1"/>
          </p:cNvSpPr>
          <p:nvPr>
            <p:ph type="sldNum" sz="quarter" idx="29"/>
          </p:nvPr>
        </p:nvSpPr>
        <p:spPr/>
        <p:txBody>
          <a:bodyPr/>
          <a:lstStyle>
            <a:lvl1pPr>
              <a:defRPr/>
            </a:lvl1pPr>
          </a:lstStyle>
          <a:p>
            <a:fld id="{F7122B54-513A-4469-86EF-B6A312D8B4E1}" type="slidenum">
              <a:rPr lang="en-GB" altLang="en-US"/>
              <a:pPr/>
              <a:t>‹#›</a:t>
            </a:fld>
            <a:endParaRPr lang="en-GB" altLang="en-US"/>
          </a:p>
        </p:txBody>
      </p:sp>
      <p:sp>
        <p:nvSpPr>
          <p:cNvPr id="15" name="Date Placeholder 6"/>
          <p:cNvSpPr>
            <a:spLocks noGrp="1"/>
          </p:cNvSpPr>
          <p:nvPr>
            <p:ph type="dt" sz="half" idx="30"/>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562068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or Statem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r="57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p:cNvSpPr>
            <a:spLocks noGrp="1"/>
          </p:cNvSpPr>
          <p:nvPr>
            <p:ph type="body" sz="quarter" idx="11"/>
          </p:nvPr>
        </p:nvSpPr>
        <p:spPr>
          <a:xfrm>
            <a:off x="362402" y="5659916"/>
            <a:ext cx="2393433" cy="492443"/>
          </a:xfrm>
        </p:spPr>
        <p:txBody>
          <a:bodyPr anchor="b">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en-US"/>
              <a:t>Click to edit Master text styles</a:t>
            </a:r>
          </a:p>
        </p:txBody>
      </p:sp>
      <p:sp>
        <p:nvSpPr>
          <p:cNvPr id="13" name="Text Placeholder 3"/>
          <p:cNvSpPr>
            <a:spLocks noGrp="1"/>
          </p:cNvSpPr>
          <p:nvPr>
            <p:ph type="body" sz="quarter" idx="10"/>
          </p:nvPr>
        </p:nvSpPr>
        <p:spPr>
          <a:xfrm>
            <a:off x="362402" y="4545005"/>
            <a:ext cx="6870542" cy="333425"/>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a:t>Click to edit Master text styles</a:t>
            </a:r>
          </a:p>
        </p:txBody>
      </p:sp>
      <p:sp>
        <p:nvSpPr>
          <p:cNvPr id="9" name="Text Placeholder 6"/>
          <p:cNvSpPr>
            <a:spLocks noGrp="1"/>
          </p:cNvSpPr>
          <p:nvPr>
            <p:ph type="body" sz="quarter" idx="12"/>
          </p:nvPr>
        </p:nvSpPr>
        <p:spPr>
          <a:xfrm>
            <a:off x="362402" y="1519770"/>
            <a:ext cx="6864352"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118817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p:nvPr>
        </p:nvSpPr>
        <p:spPr>
          <a:xfrm>
            <a:off x="1795746" y="1377913"/>
            <a:ext cx="5557520" cy="4168141"/>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9" name="Title 8"/>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5"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7" name="Slide Number Placeholder 5"/>
          <p:cNvSpPr>
            <a:spLocks noGrp="1"/>
          </p:cNvSpPr>
          <p:nvPr>
            <p:ph type="sldNum" sz="quarter" idx="16"/>
          </p:nvPr>
        </p:nvSpPr>
        <p:spPr/>
        <p:txBody>
          <a:bodyPr/>
          <a:lstStyle>
            <a:lvl1pPr>
              <a:defRPr/>
            </a:lvl1pPr>
          </a:lstStyle>
          <a:p>
            <a:fld id="{1D046C04-1B34-424B-876B-41FF773BD6AD}" type="slidenum">
              <a:rPr lang="en-GB" altLang="en-US"/>
              <a:pPr/>
              <a:t>‹#›</a:t>
            </a:fld>
            <a:endParaRPr lang="en-GB" altLang="en-US"/>
          </a:p>
        </p:txBody>
      </p:sp>
      <p:sp>
        <p:nvSpPr>
          <p:cNvPr id="8"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3697208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p:nvPr>
        </p:nvSpPr>
        <p:spPr>
          <a:xfrm>
            <a:off x="870331" y="1381125"/>
            <a:ext cx="7405070" cy="4182564"/>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8" name="Title 7"/>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7" name="Slide Number Placeholder 5"/>
          <p:cNvSpPr>
            <a:spLocks noGrp="1"/>
          </p:cNvSpPr>
          <p:nvPr>
            <p:ph type="sldNum" sz="quarter" idx="16"/>
          </p:nvPr>
        </p:nvSpPr>
        <p:spPr/>
        <p:txBody>
          <a:bodyPr/>
          <a:lstStyle>
            <a:lvl1pPr>
              <a:defRPr/>
            </a:lvl1pPr>
          </a:lstStyle>
          <a:p>
            <a:fld id="{0CA7C802-C370-45C5-8AA2-6FBCB505D970}" type="slidenum">
              <a:rPr lang="en-GB" altLang="en-US"/>
              <a:pPr/>
              <a:t>‹#›</a:t>
            </a:fld>
            <a:endParaRPr lang="en-GB" altLang="en-US"/>
          </a:p>
        </p:txBody>
      </p:sp>
      <p:sp>
        <p:nvSpPr>
          <p:cNvPr id="9"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5542487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0"/>
            <a:ext cx="3986213" cy="4999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4801132" y="1181100"/>
            <a:ext cx="3996794" cy="4635500"/>
          </a:xfrm>
        </p:spPr>
        <p:txBody>
          <a:bodyPr rtlCol="0">
            <a:noAutofit/>
          </a:bodyPr>
          <a:lstStyle>
            <a:lvl1pPr marL="0" indent="0">
              <a:buNone/>
              <a:defRPr sz="1100" baseline="0"/>
            </a:lvl1pPr>
          </a:lstStyle>
          <a:p>
            <a:pPr lvl="0"/>
            <a:r>
              <a:rPr lang="en-US" noProof="0" dirty="0"/>
              <a:t>Click icon to add picture</a:t>
            </a:r>
            <a:endParaRPr lang="en-GB" noProof="0" dirty="0"/>
          </a:p>
        </p:txBody>
      </p:sp>
      <p:sp>
        <p:nvSpPr>
          <p:cNvPr id="13" name="Text Placeholder 2"/>
          <p:cNvSpPr>
            <a:spLocks noGrp="1"/>
          </p:cNvSpPr>
          <p:nvPr>
            <p:ph type="body" sz="quarter" idx="19"/>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8"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0" name="Slide Number Placeholder 5"/>
          <p:cNvSpPr>
            <a:spLocks noGrp="1"/>
          </p:cNvSpPr>
          <p:nvPr>
            <p:ph type="sldNum" sz="quarter" idx="28"/>
          </p:nvPr>
        </p:nvSpPr>
        <p:spPr/>
        <p:txBody>
          <a:bodyPr/>
          <a:lstStyle>
            <a:lvl1pPr>
              <a:defRPr/>
            </a:lvl1pPr>
          </a:lstStyle>
          <a:p>
            <a:fld id="{5A626930-B35C-4D8D-BFE3-64F755D02790}" type="slidenum">
              <a:rPr lang="en-GB" altLang="en-US"/>
              <a:pPr/>
              <a:t>‹#›</a:t>
            </a:fld>
            <a:endParaRPr lang="en-GB" altLang="en-US"/>
          </a:p>
        </p:txBody>
      </p:sp>
      <p:sp>
        <p:nvSpPr>
          <p:cNvPr id="12"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0344733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6"/>
            <a:ext cx="3986213" cy="500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21"/>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Picture Placeholder 8"/>
          <p:cNvSpPr>
            <a:spLocks noGrp="1"/>
          </p:cNvSpPr>
          <p:nvPr>
            <p:ph type="pic" sz="quarter" idx="23"/>
          </p:nvPr>
        </p:nvSpPr>
        <p:spPr>
          <a:xfrm>
            <a:off x="4801132" y="1180572"/>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2" name="Text Placeholder 7"/>
          <p:cNvSpPr>
            <a:spLocks noGrp="1"/>
          </p:cNvSpPr>
          <p:nvPr>
            <p:ph type="body" sz="quarter" idx="24"/>
          </p:nvPr>
        </p:nvSpPr>
        <p:spPr>
          <a:xfrm>
            <a:off x="4801132" y="3310474"/>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15" name="Picture Placeholder 8"/>
          <p:cNvSpPr>
            <a:spLocks noGrp="1"/>
          </p:cNvSpPr>
          <p:nvPr>
            <p:ph type="pic" sz="quarter" idx="25"/>
          </p:nvPr>
        </p:nvSpPr>
        <p:spPr>
          <a:xfrm>
            <a:off x="4801132" y="3754439"/>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6"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9"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0" name="Slide Number Placeholder 5"/>
          <p:cNvSpPr>
            <a:spLocks noGrp="1"/>
          </p:cNvSpPr>
          <p:nvPr>
            <p:ph type="sldNum" sz="quarter" idx="28"/>
          </p:nvPr>
        </p:nvSpPr>
        <p:spPr/>
        <p:txBody>
          <a:bodyPr/>
          <a:lstStyle>
            <a:lvl1pPr>
              <a:defRPr/>
            </a:lvl1pPr>
          </a:lstStyle>
          <a:p>
            <a:fld id="{473DA0F5-3D93-41BB-9366-0586B705A957}" type="slidenum">
              <a:rPr lang="en-GB" altLang="en-US"/>
              <a:pPr/>
              <a:t>‹#›</a:t>
            </a:fld>
            <a:endParaRPr lang="en-GB" altLang="en-US"/>
          </a:p>
        </p:txBody>
      </p:sp>
      <p:sp>
        <p:nvSpPr>
          <p:cNvPr id="14"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2660528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a:t>Click to edit Master title style</a:t>
            </a:r>
            <a:endParaRPr lang="en-GB"/>
          </a:p>
        </p:txBody>
      </p:sp>
      <p:sp>
        <p:nvSpPr>
          <p:cNvPr id="10"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4"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6" name="Slide Number Placeholder 5"/>
          <p:cNvSpPr>
            <a:spLocks noGrp="1"/>
          </p:cNvSpPr>
          <p:nvPr>
            <p:ph type="sldNum" sz="quarter" idx="16"/>
          </p:nvPr>
        </p:nvSpPr>
        <p:spPr/>
        <p:txBody>
          <a:bodyPr/>
          <a:lstStyle>
            <a:lvl1pPr>
              <a:defRPr/>
            </a:lvl1pPr>
          </a:lstStyle>
          <a:p>
            <a:fld id="{8405DE40-8FDD-4205-A83A-D3B3CB098DA2}" type="slidenum">
              <a:rPr lang="en-GB" altLang="en-US"/>
              <a:pPr/>
              <a:t>‹#›</a:t>
            </a:fld>
            <a:endParaRPr lang="en-GB" altLang="en-US"/>
          </a:p>
        </p:txBody>
      </p:sp>
      <p:sp>
        <p:nvSpPr>
          <p:cNvPr id="7"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4197159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4"/>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4" name="Footer Placeholder 5"/>
          <p:cNvSpPr>
            <a:spLocks noGrp="1"/>
          </p:cNvSpPr>
          <p:nvPr>
            <p:ph type="ftr" sz="quarter" idx="11"/>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5" name="Slide Number Placeholder 6"/>
          <p:cNvSpPr>
            <a:spLocks noGrp="1"/>
          </p:cNvSpPr>
          <p:nvPr>
            <p:ph type="sldNum" sz="quarter" idx="12"/>
          </p:nvPr>
        </p:nvSpPr>
        <p:spPr/>
        <p:txBody>
          <a:bodyPr/>
          <a:lstStyle>
            <a:lvl1pPr>
              <a:defRPr/>
            </a:lvl1pPr>
          </a:lstStyle>
          <a:p>
            <a:fld id="{96F69599-CCE3-4BC9-9EF7-D478E55F71DC}" type="slidenum">
              <a:rPr lang="en-GB" altLang="en-US"/>
              <a:pPr/>
              <a:t>‹#›</a:t>
            </a:fld>
            <a:endParaRPr lang="en-GB" altLang="en-US"/>
          </a:p>
        </p:txBody>
      </p:sp>
    </p:spTree>
    <p:extLst>
      <p:ext uri="{BB962C8B-B14F-4D97-AF65-F5344CB8AC3E}">
        <p14:creationId xmlns:p14="http://schemas.microsoft.com/office/powerpoint/2010/main" val="24620637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r>
              <a:rPr lang="en-US"/>
              <a:t>Insert your date / confidentiality text here</a:t>
            </a:r>
            <a:endParaRPr lang="es-AR"/>
          </a:p>
        </p:txBody>
      </p:sp>
      <p:sp>
        <p:nvSpPr>
          <p:cNvPr id="5" name="8 Marcador de número de diapositiva"/>
          <p:cNvSpPr>
            <a:spLocks noGrp="1"/>
          </p:cNvSpPr>
          <p:nvPr>
            <p:ph type="sldNum" sz="quarter" idx="11"/>
          </p:nvPr>
        </p:nvSpPr>
        <p:spPr/>
        <p:txBody>
          <a:bodyPr/>
          <a:lstStyle>
            <a:lvl1pPr>
              <a:defRPr/>
            </a:lvl1pPr>
          </a:lstStyle>
          <a:p>
            <a:fld id="{E103AE90-081D-455D-9670-426453F89AE3}" type="slidenum">
              <a:rPr lang="es-AR" altLang="en-US"/>
              <a:pPr/>
              <a:t>‹#›</a:t>
            </a:fld>
            <a:endParaRPr lang="es-AR" altLang="en-US"/>
          </a:p>
        </p:txBody>
      </p:sp>
      <p:sp>
        <p:nvSpPr>
          <p:cNvPr id="6" name="9 Marcador de pie de página"/>
          <p:cNvSpPr>
            <a:spLocks noGrp="1"/>
          </p:cNvSpPr>
          <p:nvPr>
            <p:ph type="ftr" sz="quarter" idx="12"/>
          </p:nvPr>
        </p:nvSpPr>
        <p:spPr/>
        <p:txBody>
          <a:bodyPr rtlCol="0"/>
          <a:lstStyle>
            <a:lvl1pPr>
              <a:defRPr>
                <a:solidFill>
                  <a:srgbClr val="575F6D"/>
                </a:solidFill>
                <a:latin typeface="Arial" pitchFamily="34" charset="0"/>
                <a:cs typeface="+mn-cs"/>
              </a:defRPr>
            </a:lvl1pPr>
          </a:lstStyle>
          <a:p>
            <a:pPr>
              <a:defRPr/>
            </a:pPr>
            <a:r>
              <a:rPr lang="es-AR"/>
              <a:t>Presentation title</a:t>
            </a:r>
          </a:p>
        </p:txBody>
      </p:sp>
    </p:spTree>
    <p:extLst>
      <p:ext uri="{BB962C8B-B14F-4D97-AF65-F5344CB8AC3E}">
        <p14:creationId xmlns:p14="http://schemas.microsoft.com/office/powerpoint/2010/main" val="3304852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338554"/>
          </a:xfrm>
        </p:spPr>
        <p:txBody>
          <a:bodyPr/>
          <a:lstStyle>
            <a:lvl1pPr>
              <a:defRPr/>
            </a:lvl1pPr>
          </a:lstStyle>
          <a:p>
            <a:r>
              <a:rPr lang="es-ES"/>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7" name="13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r>
              <a:rPr lang="en-US"/>
              <a:t>Insert your date / confidentiality text here</a:t>
            </a:r>
            <a:endParaRPr lang="es-AR"/>
          </a:p>
        </p:txBody>
      </p:sp>
      <p:sp>
        <p:nvSpPr>
          <p:cNvPr id="8" name="2 Marcador de pie de página"/>
          <p:cNvSpPr>
            <a:spLocks noGrp="1"/>
          </p:cNvSpPr>
          <p:nvPr>
            <p:ph type="ftr" sz="quarter" idx="11"/>
          </p:nvPr>
        </p:nvSpPr>
        <p:spPr/>
        <p:txBody>
          <a:bodyPr/>
          <a:lstStyle>
            <a:lvl1pPr>
              <a:defRPr>
                <a:solidFill>
                  <a:srgbClr val="575F6D"/>
                </a:solidFill>
                <a:latin typeface="Arial" pitchFamily="34" charset="0"/>
                <a:cs typeface="+mn-cs"/>
              </a:defRPr>
            </a:lvl1pPr>
          </a:lstStyle>
          <a:p>
            <a:pPr>
              <a:defRPr/>
            </a:pPr>
            <a:r>
              <a:rPr lang="es-AR"/>
              <a:t>Presentation title</a:t>
            </a:r>
          </a:p>
        </p:txBody>
      </p:sp>
      <p:sp>
        <p:nvSpPr>
          <p:cNvPr id="9" name="22 Marcador de número de diapositiva"/>
          <p:cNvSpPr>
            <a:spLocks noGrp="1"/>
          </p:cNvSpPr>
          <p:nvPr>
            <p:ph type="sldNum" sz="quarter" idx="12"/>
          </p:nvPr>
        </p:nvSpPr>
        <p:spPr/>
        <p:txBody>
          <a:bodyPr/>
          <a:lstStyle>
            <a:lvl1pPr>
              <a:defRPr/>
            </a:lvl1pPr>
          </a:lstStyle>
          <a:p>
            <a:fld id="{69879839-2774-44D5-AA65-07ACB4A836CB}" type="slidenum">
              <a:rPr lang="es-AR" altLang="en-US"/>
              <a:pPr/>
              <a:t>‹#›</a:t>
            </a:fld>
            <a:endParaRPr lang="es-AR" altLang="en-US"/>
          </a:p>
        </p:txBody>
      </p:sp>
    </p:spTree>
    <p:extLst>
      <p:ext uri="{BB962C8B-B14F-4D97-AF65-F5344CB8AC3E}">
        <p14:creationId xmlns:p14="http://schemas.microsoft.com/office/powerpoint/2010/main" val="20218208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latin typeface="Arial" pitchFamily="34" charset="0"/>
                <a:ea typeface="MS PGothic" pitchFamily="34" charset="-128"/>
                <a:cs typeface="Arial" pitchFamily="34" charset="0"/>
              </a:defRPr>
            </a:lvl1pPr>
          </a:lstStyle>
          <a:p>
            <a:pPr>
              <a:defRPr/>
            </a:pPr>
            <a:r>
              <a:rPr lang="en-US"/>
              <a:t>Insert your date / confidentiality text here</a:t>
            </a:r>
            <a:endParaRPr lang="en-GB"/>
          </a:p>
        </p:txBody>
      </p:sp>
      <p:sp>
        <p:nvSpPr>
          <p:cNvPr id="6" name="Slide Number Placeholder 6"/>
          <p:cNvSpPr>
            <a:spLocks noGrp="1"/>
          </p:cNvSpPr>
          <p:nvPr>
            <p:ph type="sldNum" sz="quarter" idx="11"/>
          </p:nvPr>
        </p:nvSpPr>
        <p:spPr/>
        <p:txBody>
          <a:bodyPr/>
          <a:lstStyle>
            <a:lvl1pPr>
              <a:defRPr/>
            </a:lvl1pPr>
          </a:lstStyle>
          <a:p>
            <a:fld id="{79E5AA01-F394-491A-BB70-112396C5A9EB}" type="slidenum">
              <a:rPr lang="en-GB" altLang="en-US"/>
              <a:pPr/>
              <a:t>‹#›</a:t>
            </a:fld>
            <a:endParaRPr lang="en-GB" altLang="en-US"/>
          </a:p>
        </p:txBody>
      </p:sp>
    </p:spTree>
    <p:extLst>
      <p:ext uri="{BB962C8B-B14F-4D97-AF65-F5344CB8AC3E}">
        <p14:creationId xmlns:p14="http://schemas.microsoft.com/office/powerpoint/2010/main" val="12784637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69332"/>
          </a:xfrm>
        </p:spPr>
        <p:txBody>
          <a:bodyPr/>
          <a:lstStyle>
            <a:lvl1pPr>
              <a:defRPr sz="24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4" y="6392129"/>
            <a:ext cx="7561262" cy="360362"/>
          </a:xfrm>
        </p:spPr>
        <p:txBody>
          <a:bodyPr anchor="b" anchorCtr="0"/>
          <a:lstStyle>
            <a:lvl1pPr marL="0" indent="0">
              <a:buNone/>
              <a:defRPr sz="1000"/>
            </a:lvl1pPr>
          </a:lstStyle>
          <a:p>
            <a:pPr lvl="0"/>
            <a:r>
              <a:rPr lang="en-US" dirty="0"/>
              <a:t>ref</a:t>
            </a:r>
            <a:endParaRPr lang="en-GB" dirty="0"/>
          </a:p>
        </p:txBody>
      </p:sp>
    </p:spTree>
    <p:extLst>
      <p:ext uri="{BB962C8B-B14F-4D97-AF65-F5344CB8AC3E}">
        <p14:creationId xmlns:p14="http://schemas.microsoft.com/office/powerpoint/2010/main" val="299595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2" name="Content Placeholder 11"/>
          <p:cNvSpPr>
            <a:spLocks noGrp="1"/>
          </p:cNvSpPr>
          <p:nvPr>
            <p:ph sz="quarter" idx="17"/>
          </p:nvPr>
        </p:nvSpPr>
        <p:spPr>
          <a:xfrm>
            <a:off x="365124" y="1184275"/>
            <a:ext cx="3986213"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8"/>
          </p:nvPr>
        </p:nvSpPr>
        <p:spPr>
          <a:xfrm>
            <a:off x="4797235" y="1184275"/>
            <a:ext cx="4000709"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6" name="Text Placeholder 5"/>
          <p:cNvSpPr>
            <a:spLocks noGrp="1"/>
          </p:cNvSpPr>
          <p:nvPr>
            <p:ph type="body" sz="quarter" idx="22"/>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7" name="Text Placeholder 5"/>
          <p:cNvSpPr>
            <a:spLocks noGrp="1"/>
          </p:cNvSpPr>
          <p:nvPr>
            <p:ph type="body" sz="quarter" idx="23"/>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8" name="Footer Placeholder 4"/>
          <p:cNvSpPr>
            <a:spLocks noGrp="1"/>
          </p:cNvSpPr>
          <p:nvPr>
            <p:ph type="ftr" sz="quarter" idx="24"/>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5"/>
          </p:nvPr>
        </p:nvSpPr>
        <p:spPr/>
        <p:txBody>
          <a:bodyPr/>
          <a:lstStyle>
            <a:lvl1pPr>
              <a:defRPr/>
            </a:lvl1pPr>
          </a:lstStyle>
          <a:p>
            <a:fld id="{A526A491-7A37-486F-A6D3-1B968CFB6E70}" type="slidenum">
              <a:rPr lang="en-GB" altLang="en-US"/>
              <a:pPr/>
              <a:t>‹#›</a:t>
            </a:fld>
            <a:endParaRPr lang="en-GB" altLang="en-US"/>
          </a:p>
        </p:txBody>
      </p:sp>
      <p:sp>
        <p:nvSpPr>
          <p:cNvPr id="10" name="Date Placeholder 6"/>
          <p:cNvSpPr>
            <a:spLocks noGrp="1"/>
          </p:cNvSpPr>
          <p:nvPr>
            <p:ph type="dt" sz="half" idx="26"/>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3484938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6" y="294811"/>
            <a:ext cx="7577139" cy="276999"/>
          </a:xfrm>
        </p:spPr>
        <p:txBody>
          <a:bodyPr/>
          <a:lstStyle>
            <a:lvl1pPr>
              <a:defRPr sz="18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9" y="1196155"/>
            <a:ext cx="8423275" cy="4658549"/>
          </a:xfr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88908"/>
            <a:ext cx="8445820" cy="92333"/>
          </a:xfrm>
        </p:spPr>
        <p:txBody>
          <a:bodyPr anchor="b">
            <a:spAutoFit/>
          </a:bodyPr>
          <a:lstStyle>
            <a:lvl1pPr marL="0" indent="0">
              <a:spcAft>
                <a:spcPts val="0"/>
              </a:spcAft>
              <a:buNone/>
              <a:defRPr sz="600" baseline="0"/>
            </a:lvl1pPr>
            <a:lvl2pPr marL="201117" indent="0">
              <a:buNone/>
              <a:defRPr sz="600"/>
            </a:lvl2pPr>
            <a:lvl3pPr marL="404990" indent="0">
              <a:buNone/>
              <a:defRPr sz="600"/>
            </a:lvl3pPr>
            <a:lvl4pPr marL="608301" indent="0">
              <a:buNone/>
              <a:defRPr sz="600"/>
            </a:lvl4pPr>
            <a:lvl5pPr marL="809980" indent="0">
              <a:buNone/>
              <a:defRPr sz="6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
        <p:nvSpPr>
          <p:cNvPr id="3" name="Text Placeholder 2"/>
          <p:cNvSpPr>
            <a:spLocks noGrp="1"/>
          </p:cNvSpPr>
          <p:nvPr>
            <p:ph type="body" sz="quarter" idx="22" hasCustomPrompt="1"/>
          </p:nvPr>
        </p:nvSpPr>
        <p:spPr>
          <a:xfrm>
            <a:off x="367186" y="6392129"/>
            <a:ext cx="7561262" cy="360362"/>
          </a:xfrm>
        </p:spPr>
        <p:txBody>
          <a:bodyPr anchor="b" anchorCtr="0"/>
          <a:lstStyle>
            <a:lvl1pPr marL="0" indent="0">
              <a:buNone/>
              <a:defRPr sz="750"/>
            </a:lvl1pPr>
          </a:lstStyle>
          <a:p>
            <a:pPr lvl="0"/>
            <a:r>
              <a:rPr lang="en-US" dirty="0"/>
              <a:t>ref</a:t>
            </a:r>
            <a:endParaRPr lang="en-GB" dirty="0"/>
          </a:p>
        </p:txBody>
      </p:sp>
    </p:spTree>
    <p:extLst>
      <p:ext uri="{BB962C8B-B14F-4D97-AF65-F5344CB8AC3E}">
        <p14:creationId xmlns:p14="http://schemas.microsoft.com/office/powerpoint/2010/main" val="35193947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_no logo straplin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2775" y="360363"/>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252" b="15723"/>
          <a:stretch>
            <a:fillRect/>
          </a:stretch>
        </p:blipFill>
        <p:spPr bwMode="auto">
          <a:xfrm>
            <a:off x="-7938" y="165100"/>
            <a:ext cx="5516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4943" y="4405160"/>
            <a:ext cx="2739246" cy="623153"/>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354943" y="5400887"/>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971973737"/>
      </p:ext>
    </p:extLst>
  </p:cSld>
  <p:clrMapOvr>
    <a:masterClrMapping/>
  </p:clrMapOvr>
  <p:transition>
    <p:wedg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Sub-Section Divider ORANG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179388" y="6389688"/>
            <a:ext cx="2659062"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7538" y="360363"/>
            <a:ext cx="508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98462" y="3429001"/>
            <a:ext cx="5400000" cy="2520000"/>
          </a:xfrm>
        </p:spPr>
        <p:txBody>
          <a:bodyPr/>
          <a:lstStyle>
            <a:lvl1pPr algn="l">
              <a:defRPr sz="2800" b="1" cap="none" baseline="0">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0"/>
          </p:nvPr>
        </p:nvSpPr>
        <p:spPr/>
        <p:txBody>
          <a:bodyPr/>
          <a:lstStyle>
            <a:lvl1pPr>
              <a:defRPr smtClean="0">
                <a:solidFill>
                  <a:srgbClr val="FFFFFF"/>
                </a:solidFill>
              </a:defRPr>
            </a:lvl1pPr>
          </a:lstStyle>
          <a:p>
            <a:pPr>
              <a:defRPr/>
            </a:pPr>
            <a:fld id="{01D16619-3020-4895-9413-30072F73D5A8}" type="slidenum">
              <a:rPr lang="en-GB" altLang="en-US"/>
              <a:pPr>
                <a:defRPr/>
              </a:pPr>
              <a:t>‹#›</a:t>
            </a:fld>
            <a:endParaRPr lang="en-GB" altLang="en-US"/>
          </a:p>
        </p:txBody>
      </p:sp>
      <p:sp>
        <p:nvSpPr>
          <p:cNvPr id="7" name="Date Placeholder 3"/>
          <p:cNvSpPr>
            <a:spLocks noGrp="1"/>
          </p:cNvSpPr>
          <p:nvPr>
            <p:ph type="dt" sz="half" idx="11"/>
          </p:nvPr>
        </p:nvSpPr>
        <p:spPr>
          <a:xfrm>
            <a:off x="1763713" y="6477000"/>
            <a:ext cx="1074737" cy="365125"/>
          </a:xfrm>
        </p:spPr>
        <p:txBody>
          <a:bodyPr lIns="0" rIns="0" rtlCol="0"/>
          <a:lstStyle>
            <a:lvl1pPr algn="l" fontAlgn="auto">
              <a:spcBef>
                <a:spcPts val="0"/>
              </a:spcBef>
              <a:spcAft>
                <a:spcPts val="0"/>
              </a:spcAft>
              <a:defRPr sz="800">
                <a:solidFill>
                  <a:srgbClr val="FFFFFF"/>
                </a:solidFill>
                <a:latin typeface="+mn-lt"/>
                <a:cs typeface="+mn-cs"/>
              </a:defRPr>
            </a:lvl1pPr>
          </a:lstStyle>
          <a:p>
            <a:pPr>
              <a:defRPr/>
            </a:pPr>
            <a:r>
              <a:rPr lang="en-US"/>
              <a:t>Insert your date / confidentiality text here</a:t>
            </a:r>
            <a:endParaRPr lang="en-GB"/>
          </a:p>
        </p:txBody>
      </p:sp>
      <p:sp>
        <p:nvSpPr>
          <p:cNvPr id="9" name="Footer Placeholder 4"/>
          <p:cNvSpPr>
            <a:spLocks noGrp="1"/>
          </p:cNvSpPr>
          <p:nvPr>
            <p:ph type="ftr" sz="quarter" idx="12"/>
          </p:nvPr>
        </p:nvSpPr>
        <p:spPr>
          <a:xfrm>
            <a:off x="395288" y="6477000"/>
            <a:ext cx="1368425" cy="365125"/>
          </a:xfrm>
        </p:spPr>
        <p:txBody>
          <a:bodyPr lIns="0" rtlCol="0"/>
          <a:lstStyle>
            <a:lvl1pPr algn="l" fontAlgn="auto">
              <a:spcBef>
                <a:spcPts val="0"/>
              </a:spcBef>
              <a:spcAft>
                <a:spcPts val="0"/>
              </a:spcAft>
              <a:defRPr sz="800">
                <a:solidFill>
                  <a:srgbClr val="FFFFFF"/>
                </a:solidFill>
                <a:latin typeface="+mn-lt"/>
                <a:cs typeface="+mn-cs"/>
              </a:defRPr>
            </a:lvl1pPr>
          </a:lstStyle>
          <a:p>
            <a:pPr>
              <a:defRPr/>
            </a:pPr>
            <a:r>
              <a:rPr lang="en-GB"/>
              <a:t>Presentation title</a:t>
            </a:r>
          </a:p>
        </p:txBody>
      </p:sp>
    </p:spTree>
    <p:extLst>
      <p:ext uri="{BB962C8B-B14F-4D97-AF65-F5344CB8AC3E}">
        <p14:creationId xmlns:p14="http://schemas.microsoft.com/office/powerpoint/2010/main" val="905718691"/>
      </p:ext>
    </p:extLst>
  </p:cSld>
  <p:clrMapOvr>
    <a:masterClrMapping/>
  </p:clrMapOvr>
  <p:transition>
    <p:wedg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4" y="1196151"/>
            <a:ext cx="8423275" cy="4658549"/>
          </a:xfrm>
        </p:spPr>
        <p:txBody>
          <a:bodyPr/>
          <a:lstStyle>
            <a:lvl1pPr marL="269875" indent="-269875">
              <a:buFont typeface="Wingdings" panose="05000000000000000000" pitchFamily="2" charset="2"/>
              <a:buChar char="Ø"/>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Text Placeholder 5"/>
          <p:cNvSpPr>
            <a:spLocks noGrp="1"/>
          </p:cNvSpPr>
          <p:nvPr>
            <p:ph type="body" sz="quarter" idx="18"/>
          </p:nvPr>
        </p:nvSpPr>
        <p:spPr>
          <a:xfrm>
            <a:off x="369568" y="6638583"/>
            <a:ext cx="8445820" cy="153888"/>
          </a:xfrm>
        </p:spPr>
        <p:txBody>
          <a:bodyPr anchor="b">
            <a:noAutofit/>
          </a:bodyPr>
          <a:lstStyle>
            <a:lvl1pPr marL="0" indent="0">
              <a:spcAft>
                <a:spcPts val="0"/>
              </a:spcAft>
              <a:buNone/>
              <a:defRPr sz="10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7" name="Footer Placeholder 4"/>
          <p:cNvSpPr>
            <a:spLocks noGrp="1"/>
          </p:cNvSpPr>
          <p:nvPr>
            <p:ph type="ftr" sz="quarter" idx="19"/>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0"/>
          </p:nvPr>
        </p:nvSpPr>
        <p:spPr/>
        <p:txBody>
          <a:bodyPr/>
          <a:lstStyle>
            <a:lvl1pPr>
              <a:defRPr smtClean="0"/>
            </a:lvl1pPr>
          </a:lstStyle>
          <a:p>
            <a:pPr>
              <a:defRPr/>
            </a:pPr>
            <a:fld id="{ABB1E322-EE76-4049-AD4C-1F4110BB29AC}" type="slidenum">
              <a:rPr lang="en-GB" altLang="en-US"/>
              <a:pPr>
                <a:defRPr/>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956238123"/>
      </p:ext>
    </p:extLst>
  </p:cSld>
  <p:clrMapOvr>
    <a:masterClrMapping/>
  </p:clrMapOvr>
  <p:transition>
    <p:wedg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4" y="1196151"/>
            <a:ext cx="8423275" cy="4658549"/>
          </a:xfrm>
        </p:spPr>
        <p:txBody>
          <a:bodyPr/>
          <a:lstStyle>
            <a:lvl1pPr marL="269875" indent="-269875">
              <a:buFont typeface="Wingdings" panose="05000000000000000000" pitchFamily="2" charset="2"/>
              <a:buChar char="Ø"/>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Text Placeholder 5"/>
          <p:cNvSpPr>
            <a:spLocks noGrp="1"/>
          </p:cNvSpPr>
          <p:nvPr>
            <p:ph type="body" sz="quarter" idx="18"/>
          </p:nvPr>
        </p:nvSpPr>
        <p:spPr>
          <a:xfrm>
            <a:off x="369568" y="6638583"/>
            <a:ext cx="8445820" cy="153888"/>
          </a:xfrm>
        </p:spPr>
        <p:txBody>
          <a:bodyPr anchor="b">
            <a:noAutofit/>
          </a:bodyPr>
          <a:lstStyle>
            <a:lvl1pPr marL="0" indent="0">
              <a:spcAft>
                <a:spcPts val="0"/>
              </a:spcAft>
              <a:buNone/>
              <a:defRPr sz="10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7" name="Footer Placeholder 4"/>
          <p:cNvSpPr>
            <a:spLocks noGrp="1"/>
          </p:cNvSpPr>
          <p:nvPr>
            <p:ph type="ftr" sz="quarter" idx="19"/>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0"/>
          </p:nvPr>
        </p:nvSpPr>
        <p:spPr/>
        <p:txBody>
          <a:bodyPr/>
          <a:lstStyle>
            <a:lvl1pPr>
              <a:defRPr smtClean="0"/>
            </a:lvl1pPr>
          </a:lstStyle>
          <a:p>
            <a:pPr>
              <a:defRPr/>
            </a:pPr>
            <a:fld id="{ABB1E322-EE76-4049-AD4C-1F4110BB29AC}" type="slidenum">
              <a:rPr lang="en-GB" altLang="en-US"/>
              <a:pPr>
                <a:defRPr/>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664140620"/>
      </p:ext>
    </p:extLst>
  </p:cSld>
  <p:clrMapOvr>
    <a:masterClrMapping/>
  </p:clrMapOvr>
  <p:transition>
    <p:wedg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4" y="1196151"/>
            <a:ext cx="8423275" cy="4658549"/>
          </a:xfrm>
        </p:spPr>
        <p:txBody>
          <a:bodyPr/>
          <a:lstStyle>
            <a:lvl1pPr marL="269875" indent="-269875">
              <a:buFont typeface="Wingdings" panose="05000000000000000000" pitchFamily="2" charset="2"/>
              <a:buChar char="Ø"/>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Text Placeholder 5"/>
          <p:cNvSpPr>
            <a:spLocks noGrp="1"/>
          </p:cNvSpPr>
          <p:nvPr>
            <p:ph type="body" sz="quarter" idx="18"/>
          </p:nvPr>
        </p:nvSpPr>
        <p:spPr>
          <a:xfrm>
            <a:off x="369568" y="6638583"/>
            <a:ext cx="8445820" cy="153888"/>
          </a:xfrm>
        </p:spPr>
        <p:txBody>
          <a:bodyPr anchor="b">
            <a:noAutofit/>
          </a:bodyPr>
          <a:lstStyle>
            <a:lvl1pPr marL="0" indent="0">
              <a:spcAft>
                <a:spcPts val="0"/>
              </a:spcAft>
              <a:buNone/>
              <a:defRPr sz="10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7" name="Footer Placeholder 4"/>
          <p:cNvSpPr>
            <a:spLocks noGrp="1"/>
          </p:cNvSpPr>
          <p:nvPr>
            <p:ph type="ftr" sz="quarter" idx="19"/>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0"/>
          </p:nvPr>
        </p:nvSpPr>
        <p:spPr/>
        <p:txBody>
          <a:bodyPr/>
          <a:lstStyle>
            <a:lvl1pPr>
              <a:defRPr smtClean="0"/>
            </a:lvl1pPr>
          </a:lstStyle>
          <a:p>
            <a:pPr>
              <a:defRPr/>
            </a:pPr>
            <a:fld id="{ABB1E322-EE76-4049-AD4C-1F4110BB29AC}" type="slidenum">
              <a:rPr lang="en-GB" altLang="en-US"/>
              <a:pPr>
                <a:defRPr/>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138913752"/>
      </p:ext>
    </p:extLst>
  </p:cSld>
  <p:clrMapOvr>
    <a:masterClrMapping/>
  </p:clrMapOvr>
  <p:transition>
    <p:wedg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userDrawn="1">
  <p:cSld name="Title and Text">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159056264"/>
              </p:ext>
            </p:extLst>
          </p:nvPr>
        </p:nvGraphicFramePr>
        <p:xfrm>
          <a:off x="1588" y="2116"/>
          <a:ext cx="1587" cy="2114"/>
        </p:xfrm>
        <a:graphic>
          <a:graphicData uri="http://schemas.openxmlformats.org/presentationml/2006/ole">
            <mc:AlternateContent xmlns:mc="http://schemas.openxmlformats.org/markup-compatibility/2006">
              <mc:Choice xmlns:v="urn:schemas-microsoft-com:vml" Requires="v">
                <p:oleObj spid="_x0000_s4108"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2116"/>
                        <a:ext cx="1587" cy="21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p>
        </p:txBody>
      </p:sp>
      <p:sp>
        <p:nvSpPr>
          <p:cNvPr id="8" name="Text Placeholder 7"/>
          <p:cNvSpPr>
            <a:spLocks noGrp="1"/>
          </p:cNvSpPr>
          <p:nvPr>
            <p:ph type="body" sz="quarter" idx="13"/>
          </p:nvPr>
        </p:nvSpPr>
        <p:spPr>
          <a:xfrm>
            <a:off x="422031" y="1400175"/>
            <a:ext cx="8301046" cy="47000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16733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7632719" y="361951"/>
            <a:ext cx="1166813" cy="474663"/>
            <a:chOff x="7280906" y="310911"/>
            <a:chExt cx="1507104" cy="612649"/>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80906" y="310911"/>
              <a:ext cx="711709" cy="6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l="10252" b="15723"/>
          <a:stretch>
            <a:fillRect/>
          </a:stretch>
        </p:blipFill>
        <p:spPr bwMode="auto">
          <a:xfrm>
            <a:off x="-7938" y="188913"/>
            <a:ext cx="5495926"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943" y="4383350"/>
            <a:ext cx="2739246"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4943" y="5400925"/>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38635863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Title Slide_no logo straplin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2777" y="360363"/>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252" b="15723"/>
          <a:stretch>
            <a:fillRect/>
          </a:stretch>
        </p:blipFill>
        <p:spPr bwMode="auto">
          <a:xfrm>
            <a:off x="-7933" y="165100"/>
            <a:ext cx="5516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4943" y="4383350"/>
            <a:ext cx="2739246"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354943" y="5400925"/>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22413943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2676761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8" name="Text Placeholder 2"/>
          <p:cNvSpPr>
            <a:spLocks noGrp="1"/>
          </p:cNvSpPr>
          <p:nvPr>
            <p:ph type="body" idx="19"/>
          </p:nvPr>
        </p:nvSpPr>
        <p:spPr>
          <a:xfrm>
            <a:off x="365125"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0"/>
          </p:nvPr>
        </p:nvSpPr>
        <p:spPr>
          <a:xfrm>
            <a:off x="365125" y="1524001"/>
            <a:ext cx="3992925"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21"/>
          </p:nvPr>
        </p:nvSpPr>
        <p:spPr>
          <a:xfrm>
            <a:off x="4783166"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p:cNvSpPr>
            <a:spLocks noGrp="1"/>
          </p:cNvSpPr>
          <p:nvPr>
            <p:ph sz="half" idx="22"/>
          </p:nvPr>
        </p:nvSpPr>
        <p:spPr>
          <a:xfrm>
            <a:off x="4783167" y="1524001"/>
            <a:ext cx="401497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5"/>
          <p:cNvSpPr>
            <a:spLocks noGrp="1"/>
          </p:cNvSpPr>
          <p:nvPr>
            <p:ph type="body" sz="quarter" idx="26"/>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2" name="Text Placeholder 5"/>
          <p:cNvSpPr>
            <a:spLocks noGrp="1"/>
          </p:cNvSpPr>
          <p:nvPr>
            <p:ph type="body" sz="quarter" idx="27"/>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0" name="Footer Placeholder 4"/>
          <p:cNvSpPr>
            <a:spLocks noGrp="1"/>
          </p:cNvSpPr>
          <p:nvPr>
            <p:ph type="ftr" sz="quarter" idx="28"/>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3" name="Slide Number Placeholder 5"/>
          <p:cNvSpPr>
            <a:spLocks noGrp="1"/>
          </p:cNvSpPr>
          <p:nvPr>
            <p:ph type="sldNum" sz="quarter" idx="29"/>
          </p:nvPr>
        </p:nvSpPr>
        <p:spPr/>
        <p:txBody>
          <a:bodyPr/>
          <a:lstStyle>
            <a:lvl1pPr>
              <a:defRPr/>
            </a:lvl1pPr>
          </a:lstStyle>
          <a:p>
            <a:fld id="{F7122B54-513A-4469-86EF-B6A312D8B4E1}" type="slidenum">
              <a:rPr lang="en-GB" altLang="en-US"/>
              <a:pPr/>
              <a:t>‹#›</a:t>
            </a:fld>
            <a:endParaRPr lang="en-GB" altLang="en-US"/>
          </a:p>
        </p:txBody>
      </p:sp>
      <p:sp>
        <p:nvSpPr>
          <p:cNvPr id="15" name="Date Placeholder 6"/>
          <p:cNvSpPr>
            <a:spLocks noGrp="1"/>
          </p:cNvSpPr>
          <p:nvPr>
            <p:ph type="dt" sz="half" idx="30"/>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9036502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0" name="Content Placeholder 9"/>
          <p:cNvSpPr>
            <a:spLocks noGrp="1"/>
          </p:cNvSpPr>
          <p:nvPr>
            <p:ph sz="quarter" idx="19"/>
          </p:nvPr>
        </p:nvSpPr>
        <p:spPr>
          <a:xfrm>
            <a:off x="365126" y="1533527"/>
            <a:ext cx="8418513" cy="4456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3"/>
          </p:nvPr>
        </p:nvSpPr>
        <p:spPr>
          <a:xfrm>
            <a:off x="365126" y="1184818"/>
            <a:ext cx="8418513" cy="246221"/>
          </a:xfrm>
        </p:spPr>
        <p:txBody>
          <a:bodyPr>
            <a:spAutoFit/>
          </a:bodyPr>
          <a:lstStyle>
            <a:lvl1pPr marL="0" indent="0">
              <a:spcAft>
                <a:spcPts val="0"/>
              </a:spcAft>
              <a:buNone/>
              <a:defRPr sz="1600" b="1">
                <a:solidFill>
                  <a:schemeClr val="bg2"/>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2"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9"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0"/>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8" name="Slide Number Placeholder 5"/>
          <p:cNvSpPr>
            <a:spLocks noGrp="1"/>
          </p:cNvSpPr>
          <p:nvPr>
            <p:ph type="sldNum" sz="quarter" idx="21"/>
          </p:nvPr>
        </p:nvSpPr>
        <p:spPr/>
        <p:txBody>
          <a:bodyPr/>
          <a:lstStyle>
            <a:lvl1pPr>
              <a:defRPr/>
            </a:lvl1pPr>
          </a:lstStyle>
          <a:p>
            <a:fld id="{3653D7E1-F839-49F3-A653-1A6A2266EFCC}" type="slidenum">
              <a:rPr lang="en-GB" altLang="en-US"/>
              <a:pPr/>
              <a:t>‹#›</a:t>
            </a:fld>
            <a:endParaRPr lang="en-GB" altLang="en-US"/>
          </a:p>
        </p:txBody>
      </p:sp>
      <p:sp>
        <p:nvSpPr>
          <p:cNvPr id="13" name="Date Placeholder 6"/>
          <p:cNvSpPr>
            <a:spLocks noGrp="1"/>
          </p:cNvSpPr>
          <p:nvPr>
            <p:ph type="dt" sz="half" idx="22"/>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33155720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3" name="Content Placeholder 12"/>
          <p:cNvSpPr>
            <a:spLocks noGrp="1"/>
          </p:cNvSpPr>
          <p:nvPr>
            <p:ph sz="quarter" idx="17"/>
          </p:nvPr>
        </p:nvSpPr>
        <p:spPr>
          <a:xfrm>
            <a:off x="365126" y="1184275"/>
            <a:ext cx="8423275" cy="4805363"/>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8" name="Text Placeholder 5"/>
          <p:cNvSpPr>
            <a:spLocks noGrp="1"/>
          </p:cNvSpPr>
          <p:nvPr>
            <p:ph type="body" sz="quarter" idx="21"/>
          </p:nvPr>
        </p:nvSpPr>
        <p:spPr>
          <a:xfrm>
            <a:off x="323528" y="6309320"/>
            <a:ext cx="8208912" cy="184666"/>
          </a:xfrm>
        </p:spPr>
        <p:txBody>
          <a:bodyPr anchor="b">
            <a:spAutoFit/>
          </a:bodyPr>
          <a:lstStyle>
            <a:lvl1pPr marL="0" indent="0">
              <a:buNone/>
              <a:defRPr sz="12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2"/>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9" name="Slide Number Placeholder 5"/>
          <p:cNvSpPr>
            <a:spLocks noGrp="1"/>
          </p:cNvSpPr>
          <p:nvPr>
            <p:ph type="sldNum" sz="quarter" idx="23"/>
          </p:nvPr>
        </p:nvSpPr>
        <p:spPr/>
        <p:txBody>
          <a:bodyPr/>
          <a:lstStyle>
            <a:lvl1pPr>
              <a:defRPr/>
            </a:lvl1pPr>
          </a:lstStyle>
          <a:p>
            <a:fld id="{89BA852A-C96D-4398-9967-671182A97502}" type="slidenum">
              <a:rPr lang="en-GB" altLang="en-US"/>
              <a:pPr/>
              <a:t>‹#›</a:t>
            </a:fld>
            <a:endParaRPr lang="en-GB" altLang="en-US"/>
          </a:p>
        </p:txBody>
      </p:sp>
      <p:sp>
        <p:nvSpPr>
          <p:cNvPr id="10" name="Date Placeholder 6"/>
          <p:cNvSpPr>
            <a:spLocks noGrp="1"/>
          </p:cNvSpPr>
          <p:nvPr>
            <p:ph type="dt" sz="half" idx="24"/>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13842522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Section Header or Statem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r="57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2777" y="358775"/>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p:cNvSpPr>
            <a:spLocks noGrp="1"/>
          </p:cNvSpPr>
          <p:nvPr>
            <p:ph type="body" sz="quarter" idx="11"/>
          </p:nvPr>
        </p:nvSpPr>
        <p:spPr>
          <a:xfrm>
            <a:off x="362402" y="5659916"/>
            <a:ext cx="2393433" cy="492443"/>
          </a:xfrm>
        </p:spPr>
        <p:txBody>
          <a:bodyPr anchor="b">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en-US"/>
              <a:t>Click to edit Master text styles</a:t>
            </a:r>
          </a:p>
        </p:txBody>
      </p:sp>
      <p:sp>
        <p:nvSpPr>
          <p:cNvPr id="13" name="Text Placeholder 3"/>
          <p:cNvSpPr>
            <a:spLocks noGrp="1"/>
          </p:cNvSpPr>
          <p:nvPr>
            <p:ph type="body" sz="quarter" idx="10"/>
          </p:nvPr>
        </p:nvSpPr>
        <p:spPr>
          <a:xfrm>
            <a:off x="362402" y="4545005"/>
            <a:ext cx="6870542" cy="333425"/>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a:t>Click to edit Master text styles</a:t>
            </a:r>
          </a:p>
        </p:txBody>
      </p:sp>
      <p:sp>
        <p:nvSpPr>
          <p:cNvPr id="9" name="Text Placeholder 6"/>
          <p:cNvSpPr>
            <a:spLocks noGrp="1"/>
          </p:cNvSpPr>
          <p:nvPr>
            <p:ph type="body" sz="quarter" idx="12"/>
          </p:nvPr>
        </p:nvSpPr>
        <p:spPr>
          <a:xfrm>
            <a:off x="362402" y="1519770"/>
            <a:ext cx="6864352"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826782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2" name="Content Placeholder 11"/>
          <p:cNvSpPr>
            <a:spLocks noGrp="1"/>
          </p:cNvSpPr>
          <p:nvPr>
            <p:ph sz="quarter" idx="17"/>
          </p:nvPr>
        </p:nvSpPr>
        <p:spPr>
          <a:xfrm>
            <a:off x="365124" y="1184275"/>
            <a:ext cx="3986213"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8"/>
          </p:nvPr>
        </p:nvSpPr>
        <p:spPr>
          <a:xfrm>
            <a:off x="4797235" y="1184275"/>
            <a:ext cx="4000709"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6" name="Text Placeholder 5"/>
          <p:cNvSpPr>
            <a:spLocks noGrp="1"/>
          </p:cNvSpPr>
          <p:nvPr>
            <p:ph type="body" sz="quarter" idx="22"/>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7" name="Text Placeholder 5"/>
          <p:cNvSpPr>
            <a:spLocks noGrp="1"/>
          </p:cNvSpPr>
          <p:nvPr>
            <p:ph type="body" sz="quarter" idx="23"/>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8" name="Footer Placeholder 4"/>
          <p:cNvSpPr>
            <a:spLocks noGrp="1"/>
          </p:cNvSpPr>
          <p:nvPr>
            <p:ph type="ftr" sz="quarter" idx="24"/>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9" name="Slide Number Placeholder 5"/>
          <p:cNvSpPr>
            <a:spLocks noGrp="1"/>
          </p:cNvSpPr>
          <p:nvPr>
            <p:ph type="sldNum" sz="quarter" idx="25"/>
          </p:nvPr>
        </p:nvSpPr>
        <p:spPr/>
        <p:txBody>
          <a:bodyPr/>
          <a:lstStyle>
            <a:lvl1pPr>
              <a:defRPr/>
            </a:lvl1pPr>
          </a:lstStyle>
          <a:p>
            <a:fld id="{A526A491-7A37-486F-A6D3-1B968CFB6E70}" type="slidenum">
              <a:rPr lang="en-GB" altLang="en-US"/>
              <a:pPr/>
              <a:t>‹#›</a:t>
            </a:fld>
            <a:endParaRPr lang="en-GB" altLang="en-US"/>
          </a:p>
        </p:txBody>
      </p:sp>
      <p:sp>
        <p:nvSpPr>
          <p:cNvPr id="10" name="Date Placeholder 6"/>
          <p:cNvSpPr>
            <a:spLocks noGrp="1"/>
          </p:cNvSpPr>
          <p:nvPr>
            <p:ph type="dt" sz="half" idx="26"/>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3648338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8" name="Text Placeholder 2"/>
          <p:cNvSpPr>
            <a:spLocks noGrp="1"/>
          </p:cNvSpPr>
          <p:nvPr>
            <p:ph type="body" idx="19"/>
          </p:nvPr>
        </p:nvSpPr>
        <p:spPr>
          <a:xfrm>
            <a:off x="365125"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0"/>
          </p:nvPr>
        </p:nvSpPr>
        <p:spPr>
          <a:xfrm>
            <a:off x="365125" y="1524001"/>
            <a:ext cx="3992925"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21"/>
          </p:nvPr>
        </p:nvSpPr>
        <p:spPr>
          <a:xfrm>
            <a:off x="4783166"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p:cNvSpPr>
            <a:spLocks noGrp="1"/>
          </p:cNvSpPr>
          <p:nvPr>
            <p:ph sz="half" idx="22"/>
          </p:nvPr>
        </p:nvSpPr>
        <p:spPr>
          <a:xfrm>
            <a:off x="4783167" y="1524001"/>
            <a:ext cx="401497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5"/>
          <p:cNvSpPr>
            <a:spLocks noGrp="1"/>
          </p:cNvSpPr>
          <p:nvPr>
            <p:ph type="body" sz="quarter" idx="26"/>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2" name="Text Placeholder 5"/>
          <p:cNvSpPr>
            <a:spLocks noGrp="1"/>
          </p:cNvSpPr>
          <p:nvPr>
            <p:ph type="body" sz="quarter" idx="27"/>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0" name="Footer Placeholder 4"/>
          <p:cNvSpPr>
            <a:spLocks noGrp="1"/>
          </p:cNvSpPr>
          <p:nvPr>
            <p:ph type="ftr" sz="quarter" idx="28"/>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13" name="Slide Number Placeholder 5"/>
          <p:cNvSpPr>
            <a:spLocks noGrp="1"/>
          </p:cNvSpPr>
          <p:nvPr>
            <p:ph type="sldNum" sz="quarter" idx="29"/>
          </p:nvPr>
        </p:nvSpPr>
        <p:spPr/>
        <p:txBody>
          <a:bodyPr/>
          <a:lstStyle>
            <a:lvl1pPr>
              <a:defRPr/>
            </a:lvl1pPr>
          </a:lstStyle>
          <a:p>
            <a:fld id="{F7122B54-513A-4469-86EF-B6A312D8B4E1}" type="slidenum">
              <a:rPr lang="en-GB" altLang="en-US"/>
              <a:pPr/>
              <a:t>‹#›</a:t>
            </a:fld>
            <a:endParaRPr lang="en-GB" altLang="en-US"/>
          </a:p>
        </p:txBody>
      </p:sp>
      <p:sp>
        <p:nvSpPr>
          <p:cNvPr id="15" name="Date Placeholder 6"/>
          <p:cNvSpPr>
            <a:spLocks noGrp="1"/>
          </p:cNvSpPr>
          <p:nvPr>
            <p:ph type="dt" sz="half" idx="30"/>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40529143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p:nvPr>
        </p:nvSpPr>
        <p:spPr>
          <a:xfrm>
            <a:off x="1795746" y="1377913"/>
            <a:ext cx="5557520" cy="4168141"/>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9" name="Title 8"/>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5"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fld id="{1D046C04-1B34-424B-876B-41FF773BD6AD}" type="slidenum">
              <a:rPr lang="en-GB" altLang="en-US"/>
              <a:pPr/>
              <a:t>‹#›</a:t>
            </a:fld>
            <a:endParaRPr lang="en-GB" altLang="en-US"/>
          </a:p>
        </p:txBody>
      </p:sp>
      <p:sp>
        <p:nvSpPr>
          <p:cNvPr id="8"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25154870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p:nvPr>
        </p:nvSpPr>
        <p:spPr>
          <a:xfrm>
            <a:off x="870331" y="1381125"/>
            <a:ext cx="7405070" cy="4182564"/>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8" name="Title 7"/>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7" name="Slide Number Placeholder 5"/>
          <p:cNvSpPr>
            <a:spLocks noGrp="1"/>
          </p:cNvSpPr>
          <p:nvPr>
            <p:ph type="sldNum" sz="quarter" idx="16"/>
          </p:nvPr>
        </p:nvSpPr>
        <p:spPr/>
        <p:txBody>
          <a:bodyPr/>
          <a:lstStyle>
            <a:lvl1pPr>
              <a:defRPr/>
            </a:lvl1pPr>
          </a:lstStyle>
          <a:p>
            <a:fld id="{0CA7C802-C370-45C5-8AA2-6FBCB505D970}" type="slidenum">
              <a:rPr lang="en-GB" altLang="en-US"/>
              <a:pPr/>
              <a:t>‹#›</a:t>
            </a:fld>
            <a:endParaRPr lang="en-GB" altLang="en-US"/>
          </a:p>
        </p:txBody>
      </p:sp>
      <p:sp>
        <p:nvSpPr>
          <p:cNvPr id="9"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1438303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0"/>
            <a:ext cx="3986213" cy="4999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4801132" y="1181100"/>
            <a:ext cx="3996794" cy="4635500"/>
          </a:xfrm>
        </p:spPr>
        <p:txBody>
          <a:bodyPr rtlCol="0">
            <a:noAutofit/>
          </a:bodyPr>
          <a:lstStyle>
            <a:lvl1pPr marL="0" indent="0">
              <a:buNone/>
              <a:defRPr sz="1100" baseline="0"/>
            </a:lvl1pPr>
          </a:lstStyle>
          <a:p>
            <a:pPr lvl="0"/>
            <a:r>
              <a:rPr lang="en-US" noProof="0" dirty="0"/>
              <a:t>Click icon to add picture</a:t>
            </a:r>
            <a:endParaRPr lang="en-GB" noProof="0" dirty="0"/>
          </a:p>
        </p:txBody>
      </p:sp>
      <p:sp>
        <p:nvSpPr>
          <p:cNvPr id="13" name="Text Placeholder 2"/>
          <p:cNvSpPr>
            <a:spLocks noGrp="1"/>
          </p:cNvSpPr>
          <p:nvPr>
            <p:ph type="body" sz="quarter" idx="19"/>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8"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10" name="Slide Number Placeholder 5"/>
          <p:cNvSpPr>
            <a:spLocks noGrp="1"/>
          </p:cNvSpPr>
          <p:nvPr>
            <p:ph type="sldNum" sz="quarter" idx="28"/>
          </p:nvPr>
        </p:nvSpPr>
        <p:spPr/>
        <p:txBody>
          <a:bodyPr/>
          <a:lstStyle>
            <a:lvl1pPr>
              <a:defRPr/>
            </a:lvl1pPr>
          </a:lstStyle>
          <a:p>
            <a:fld id="{5A626930-B35C-4D8D-BFE3-64F755D02790}" type="slidenum">
              <a:rPr lang="en-GB" altLang="en-US"/>
              <a:pPr/>
              <a:t>‹#›</a:t>
            </a:fld>
            <a:endParaRPr lang="en-GB" altLang="en-US"/>
          </a:p>
        </p:txBody>
      </p:sp>
      <p:sp>
        <p:nvSpPr>
          <p:cNvPr id="12"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13184775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6"/>
            <a:ext cx="3986213" cy="5008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Placeholder 2"/>
          <p:cNvSpPr>
            <a:spLocks noGrp="1"/>
          </p:cNvSpPr>
          <p:nvPr>
            <p:ph type="body" sz="quarter" idx="21"/>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Picture Placeholder 8"/>
          <p:cNvSpPr>
            <a:spLocks noGrp="1"/>
          </p:cNvSpPr>
          <p:nvPr>
            <p:ph type="pic" sz="quarter" idx="23"/>
          </p:nvPr>
        </p:nvSpPr>
        <p:spPr>
          <a:xfrm>
            <a:off x="4801132" y="1180572"/>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2" name="Text Placeholder 7"/>
          <p:cNvSpPr>
            <a:spLocks noGrp="1"/>
          </p:cNvSpPr>
          <p:nvPr>
            <p:ph type="body" sz="quarter" idx="24"/>
          </p:nvPr>
        </p:nvSpPr>
        <p:spPr>
          <a:xfrm>
            <a:off x="4801132" y="3310474"/>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15" name="Picture Placeholder 8"/>
          <p:cNvSpPr>
            <a:spLocks noGrp="1"/>
          </p:cNvSpPr>
          <p:nvPr>
            <p:ph type="pic" sz="quarter" idx="25"/>
          </p:nvPr>
        </p:nvSpPr>
        <p:spPr>
          <a:xfrm>
            <a:off x="4801132" y="3754439"/>
            <a:ext cx="3996794" cy="2045229"/>
          </a:xfrm>
        </p:spPr>
        <p:txBody>
          <a:bodyPr rtlCol="0">
            <a:noAutofit/>
          </a:bodyPr>
          <a:lstStyle>
            <a:lvl1pPr marL="0" indent="0">
              <a:buNone/>
              <a:defRPr sz="1100">
                <a:solidFill>
                  <a:schemeClr val="tx1"/>
                </a:solidFill>
              </a:defRPr>
            </a:lvl1pPr>
          </a:lstStyle>
          <a:p>
            <a:pPr lvl="0"/>
            <a:r>
              <a:rPr lang="en-US" noProof="0" dirty="0"/>
              <a:t>Click icon to add picture</a:t>
            </a:r>
            <a:endParaRPr lang="en-GB" noProof="0" dirty="0"/>
          </a:p>
        </p:txBody>
      </p:sp>
      <p:sp>
        <p:nvSpPr>
          <p:cNvPr id="16"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9"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10" name="Slide Number Placeholder 5"/>
          <p:cNvSpPr>
            <a:spLocks noGrp="1"/>
          </p:cNvSpPr>
          <p:nvPr>
            <p:ph type="sldNum" sz="quarter" idx="28"/>
          </p:nvPr>
        </p:nvSpPr>
        <p:spPr/>
        <p:txBody>
          <a:bodyPr/>
          <a:lstStyle>
            <a:lvl1pPr>
              <a:defRPr/>
            </a:lvl1pPr>
          </a:lstStyle>
          <a:p>
            <a:fld id="{473DA0F5-3D93-41BB-9366-0586B705A957}" type="slidenum">
              <a:rPr lang="en-GB" altLang="en-US"/>
              <a:pPr/>
              <a:t>‹#›</a:t>
            </a:fld>
            <a:endParaRPr lang="en-GB" altLang="en-US"/>
          </a:p>
        </p:txBody>
      </p:sp>
      <p:sp>
        <p:nvSpPr>
          <p:cNvPr id="14"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2323415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a:t>Click to edit Master title style</a:t>
            </a:r>
            <a:endParaRPr lang="en-GB"/>
          </a:p>
        </p:txBody>
      </p:sp>
      <p:sp>
        <p:nvSpPr>
          <p:cNvPr id="10"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4"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6" name="Slide Number Placeholder 5"/>
          <p:cNvSpPr>
            <a:spLocks noGrp="1"/>
          </p:cNvSpPr>
          <p:nvPr>
            <p:ph type="sldNum" sz="quarter" idx="16"/>
          </p:nvPr>
        </p:nvSpPr>
        <p:spPr/>
        <p:txBody>
          <a:bodyPr/>
          <a:lstStyle>
            <a:lvl1pPr>
              <a:defRPr/>
            </a:lvl1pPr>
          </a:lstStyle>
          <a:p>
            <a:fld id="{8405DE40-8FDD-4205-A83A-D3B3CB098DA2}" type="slidenum">
              <a:rPr lang="en-GB" altLang="en-US"/>
              <a:pPr/>
              <a:t>‹#›</a:t>
            </a:fld>
            <a:endParaRPr lang="en-GB" altLang="en-US"/>
          </a:p>
        </p:txBody>
      </p:sp>
      <p:sp>
        <p:nvSpPr>
          <p:cNvPr id="7"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77916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p:nvPr>
        </p:nvSpPr>
        <p:spPr>
          <a:xfrm>
            <a:off x="1795746" y="1377913"/>
            <a:ext cx="5557520" cy="4168141"/>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9" name="Title 8"/>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5"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7" name="Slide Number Placeholder 5"/>
          <p:cNvSpPr>
            <a:spLocks noGrp="1"/>
          </p:cNvSpPr>
          <p:nvPr>
            <p:ph type="sldNum" sz="quarter" idx="16"/>
          </p:nvPr>
        </p:nvSpPr>
        <p:spPr/>
        <p:txBody>
          <a:bodyPr/>
          <a:lstStyle>
            <a:lvl1pPr>
              <a:defRPr/>
            </a:lvl1pPr>
          </a:lstStyle>
          <a:p>
            <a:fld id="{1D046C04-1B34-424B-876B-41FF773BD6AD}" type="slidenum">
              <a:rPr lang="en-GB" altLang="en-US"/>
              <a:pPr/>
              <a:t>‹#›</a:t>
            </a:fld>
            <a:endParaRPr lang="en-GB" altLang="en-US"/>
          </a:p>
        </p:txBody>
      </p:sp>
      <p:sp>
        <p:nvSpPr>
          <p:cNvPr id="8"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55584493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4"/>
          <p:cNvSpPr>
            <a:spLocks noGrp="1"/>
          </p:cNvSpPr>
          <p:nvPr>
            <p:ph type="dt" sz="half" idx="10"/>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4" name="Footer Placeholder 5"/>
          <p:cNvSpPr>
            <a:spLocks noGrp="1"/>
          </p:cNvSpPr>
          <p:nvPr>
            <p:ph type="ftr" sz="quarter" idx="11"/>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5" name="Slide Number Placeholder 6"/>
          <p:cNvSpPr>
            <a:spLocks noGrp="1"/>
          </p:cNvSpPr>
          <p:nvPr>
            <p:ph type="sldNum" sz="quarter" idx="12"/>
          </p:nvPr>
        </p:nvSpPr>
        <p:spPr/>
        <p:txBody>
          <a:bodyPr/>
          <a:lstStyle>
            <a:lvl1pPr>
              <a:defRPr/>
            </a:lvl1pPr>
          </a:lstStyle>
          <a:p>
            <a:fld id="{96F69599-CCE3-4BC9-9EF7-D478E55F71DC}" type="slidenum">
              <a:rPr lang="en-GB" altLang="en-US"/>
              <a:pPr/>
              <a:t>‹#›</a:t>
            </a:fld>
            <a:endParaRPr lang="en-GB" altLang="en-US"/>
          </a:p>
        </p:txBody>
      </p:sp>
    </p:spTree>
    <p:extLst>
      <p:ext uri="{BB962C8B-B14F-4D97-AF65-F5344CB8AC3E}">
        <p14:creationId xmlns:p14="http://schemas.microsoft.com/office/powerpoint/2010/main" val="22016944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8" name="7 Marcador de contenido"/>
          <p:cNvSpPr>
            <a:spLocks noGrp="1"/>
          </p:cNvSpPr>
          <p:nvPr>
            <p:ph sz="quarter" idx="1"/>
          </p:nvPr>
        </p:nvSpPr>
        <p:spPr>
          <a:xfrm>
            <a:off x="457200" y="1600200"/>
            <a:ext cx="7467600" cy="487375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6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endParaRPr lang="es-AR"/>
          </a:p>
        </p:txBody>
      </p:sp>
      <p:sp>
        <p:nvSpPr>
          <p:cNvPr id="5" name="8 Marcador de número de diapositiva"/>
          <p:cNvSpPr>
            <a:spLocks noGrp="1"/>
          </p:cNvSpPr>
          <p:nvPr>
            <p:ph type="sldNum" sz="quarter" idx="11"/>
          </p:nvPr>
        </p:nvSpPr>
        <p:spPr/>
        <p:txBody>
          <a:bodyPr/>
          <a:lstStyle>
            <a:lvl1pPr>
              <a:defRPr/>
            </a:lvl1pPr>
          </a:lstStyle>
          <a:p>
            <a:fld id="{E103AE90-081D-455D-9670-426453F89AE3}" type="slidenum">
              <a:rPr lang="es-AR" altLang="en-US"/>
              <a:pPr/>
              <a:t>‹#›</a:t>
            </a:fld>
            <a:endParaRPr lang="es-AR" altLang="en-US"/>
          </a:p>
        </p:txBody>
      </p:sp>
      <p:sp>
        <p:nvSpPr>
          <p:cNvPr id="6" name="9 Marcador de pie de página"/>
          <p:cNvSpPr>
            <a:spLocks noGrp="1"/>
          </p:cNvSpPr>
          <p:nvPr>
            <p:ph type="ftr" sz="quarter" idx="12"/>
          </p:nvPr>
        </p:nvSpPr>
        <p:spPr/>
        <p:txBody>
          <a:bodyPr rtlCol="0"/>
          <a:lstStyle>
            <a:lvl1pPr>
              <a:defRPr>
                <a:solidFill>
                  <a:srgbClr val="575F6D"/>
                </a:solidFill>
                <a:latin typeface="Arial" pitchFamily="34" charset="0"/>
                <a:cs typeface="+mn-cs"/>
              </a:defRPr>
            </a:lvl1pPr>
          </a:lstStyle>
          <a:p>
            <a:pPr>
              <a:defRPr/>
            </a:pPr>
            <a:endParaRPr lang="es-AR"/>
          </a:p>
        </p:txBody>
      </p:sp>
    </p:spTree>
    <p:extLst>
      <p:ext uri="{BB962C8B-B14F-4D97-AF65-F5344CB8AC3E}">
        <p14:creationId xmlns:p14="http://schemas.microsoft.com/office/powerpoint/2010/main" val="20042613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338554"/>
          </a:xfrm>
        </p:spPr>
        <p:txBody>
          <a:bodyPr/>
          <a:lstStyle>
            <a:lvl1pPr>
              <a:defRPr/>
            </a:lvl1pPr>
          </a:lstStyle>
          <a:p>
            <a:r>
              <a:rPr lang="es-ES"/>
              <a:t>Haga clic para modificar el estilo de título del patrón</a:t>
            </a:r>
            <a:endParaRPr lang="en-US"/>
          </a:p>
        </p:txBody>
      </p:sp>
      <p:sp>
        <p:nvSpPr>
          <p:cNvPr id="11" name="10 Marcador de contenido"/>
          <p:cNvSpPr>
            <a:spLocks noGrp="1"/>
          </p:cNvSpPr>
          <p:nvPr>
            <p:ph sz="quarter" idx="2"/>
          </p:nvPr>
        </p:nvSpPr>
        <p:spPr>
          <a:xfrm>
            <a:off x="457200"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3" name="12 Marcador de contenido"/>
          <p:cNvSpPr>
            <a:spLocks noGrp="1"/>
          </p:cNvSpPr>
          <p:nvPr>
            <p:ph sz="quarter" idx="4"/>
          </p:nvPr>
        </p:nvSpPr>
        <p:spPr>
          <a:xfrm>
            <a:off x="4371975" y="2362200"/>
            <a:ext cx="3657600" cy="3886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s-ES"/>
              <a:t>Haga clic para modificar el estilo de texto del patrón</a:t>
            </a:r>
          </a:p>
        </p:txBody>
      </p:sp>
      <p:sp>
        <p:nvSpPr>
          <p:cNvPr id="7" name="13 Marcador de fecha"/>
          <p:cNvSpPr>
            <a:spLocks noGrp="1"/>
          </p:cNvSpPr>
          <p:nvPr>
            <p:ph type="dt" sz="half" idx="10"/>
          </p:nvPr>
        </p:nvSpPr>
        <p:spPr/>
        <p:txBody>
          <a:bodyPr/>
          <a:lstStyle>
            <a:lvl1pPr>
              <a:defRPr>
                <a:solidFill>
                  <a:srgbClr val="575F6D"/>
                </a:solidFill>
                <a:latin typeface="Arial" pitchFamily="34" charset="0"/>
                <a:ea typeface="MS PGothic" pitchFamily="34" charset="-128"/>
                <a:cs typeface="Arial" pitchFamily="34" charset="0"/>
              </a:defRPr>
            </a:lvl1pPr>
          </a:lstStyle>
          <a:p>
            <a:pPr>
              <a:defRPr/>
            </a:pPr>
            <a:endParaRPr lang="es-AR"/>
          </a:p>
        </p:txBody>
      </p:sp>
      <p:sp>
        <p:nvSpPr>
          <p:cNvPr id="8" name="2 Marcador de pie de página"/>
          <p:cNvSpPr>
            <a:spLocks noGrp="1"/>
          </p:cNvSpPr>
          <p:nvPr>
            <p:ph type="ftr" sz="quarter" idx="11"/>
          </p:nvPr>
        </p:nvSpPr>
        <p:spPr/>
        <p:txBody>
          <a:bodyPr/>
          <a:lstStyle>
            <a:lvl1pPr>
              <a:defRPr>
                <a:solidFill>
                  <a:srgbClr val="575F6D"/>
                </a:solidFill>
                <a:latin typeface="Arial" pitchFamily="34" charset="0"/>
                <a:cs typeface="+mn-cs"/>
              </a:defRPr>
            </a:lvl1pPr>
          </a:lstStyle>
          <a:p>
            <a:pPr>
              <a:defRPr/>
            </a:pPr>
            <a:endParaRPr lang="es-AR"/>
          </a:p>
        </p:txBody>
      </p:sp>
      <p:sp>
        <p:nvSpPr>
          <p:cNvPr id="9" name="22 Marcador de número de diapositiva"/>
          <p:cNvSpPr>
            <a:spLocks noGrp="1"/>
          </p:cNvSpPr>
          <p:nvPr>
            <p:ph type="sldNum" sz="quarter" idx="12"/>
          </p:nvPr>
        </p:nvSpPr>
        <p:spPr/>
        <p:txBody>
          <a:bodyPr/>
          <a:lstStyle>
            <a:lvl1pPr>
              <a:defRPr/>
            </a:lvl1pPr>
          </a:lstStyle>
          <a:p>
            <a:fld id="{69879839-2774-44D5-AA65-07ACB4A836CB}" type="slidenum">
              <a:rPr lang="es-AR" altLang="en-US"/>
              <a:pPr/>
              <a:t>‹#›</a:t>
            </a:fld>
            <a:endParaRPr lang="es-AR" altLang="en-US"/>
          </a:p>
        </p:txBody>
      </p:sp>
    </p:spTree>
    <p:extLst>
      <p:ext uri="{BB962C8B-B14F-4D97-AF65-F5344CB8AC3E}">
        <p14:creationId xmlns:p14="http://schemas.microsoft.com/office/powerpoint/2010/main" val="4252246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5" name="Date Placeholder 4"/>
          <p:cNvSpPr>
            <a:spLocks noGrp="1"/>
          </p:cNvSpPr>
          <p:nvPr>
            <p:ph type="dt" sz="half" idx="10"/>
          </p:nvPr>
        </p:nvSpPr>
        <p:spPr/>
        <p:txBody>
          <a:bodyPr/>
          <a:lstStyle>
            <a:lvl1pPr>
              <a:defRPr>
                <a:latin typeface="Arial" pitchFamily="34" charset="0"/>
                <a:ea typeface="MS PGothic" pitchFamily="34" charset="-128"/>
                <a:cs typeface="Arial" pitchFamily="34" charset="0"/>
              </a:defRPr>
            </a:lvl1pPr>
          </a:lstStyle>
          <a:p>
            <a:pPr>
              <a:defRPr/>
            </a:pPr>
            <a:endParaRPr lang="en-GB"/>
          </a:p>
        </p:txBody>
      </p:sp>
      <p:sp>
        <p:nvSpPr>
          <p:cNvPr id="6" name="Slide Number Placeholder 6"/>
          <p:cNvSpPr>
            <a:spLocks noGrp="1"/>
          </p:cNvSpPr>
          <p:nvPr>
            <p:ph type="sldNum" sz="quarter" idx="11"/>
          </p:nvPr>
        </p:nvSpPr>
        <p:spPr/>
        <p:txBody>
          <a:bodyPr/>
          <a:lstStyle>
            <a:lvl1pPr>
              <a:defRPr/>
            </a:lvl1pPr>
          </a:lstStyle>
          <a:p>
            <a:fld id="{79E5AA01-F394-491A-BB70-112396C5A9EB}" type="slidenum">
              <a:rPr lang="en-GB" altLang="en-US"/>
              <a:pPr/>
              <a:t>‹#›</a:t>
            </a:fld>
            <a:endParaRPr lang="en-GB" altLang="en-US"/>
          </a:p>
        </p:txBody>
      </p:sp>
    </p:spTree>
    <p:extLst>
      <p:ext uri="{BB962C8B-B14F-4D97-AF65-F5344CB8AC3E}">
        <p14:creationId xmlns:p14="http://schemas.microsoft.com/office/powerpoint/2010/main" val="491564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69332"/>
          </a:xfrm>
        </p:spPr>
        <p:txBody>
          <a:bodyPr/>
          <a:lstStyle>
            <a:lvl1pPr>
              <a:defRPr sz="24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3" name="Text Placeholder 2"/>
          <p:cNvSpPr>
            <a:spLocks noGrp="1"/>
          </p:cNvSpPr>
          <p:nvPr>
            <p:ph type="body" sz="quarter" idx="22" hasCustomPrompt="1"/>
          </p:nvPr>
        </p:nvSpPr>
        <p:spPr>
          <a:xfrm>
            <a:off x="367184" y="6392129"/>
            <a:ext cx="7561262" cy="360362"/>
          </a:xfrm>
        </p:spPr>
        <p:txBody>
          <a:bodyPr anchor="b" anchorCtr="0"/>
          <a:lstStyle>
            <a:lvl1pPr marL="0" indent="0">
              <a:buNone/>
              <a:defRPr sz="1000"/>
            </a:lvl1pPr>
          </a:lstStyle>
          <a:p>
            <a:pPr lvl="0"/>
            <a:r>
              <a:rPr lang="en-US" dirty="0"/>
              <a:t>ref</a:t>
            </a:r>
            <a:endParaRPr lang="en-GB" dirty="0"/>
          </a:p>
        </p:txBody>
      </p:sp>
    </p:spTree>
    <p:extLst>
      <p:ext uri="{BB962C8B-B14F-4D97-AF65-F5344CB8AC3E}">
        <p14:creationId xmlns:p14="http://schemas.microsoft.com/office/powerpoint/2010/main" val="10041628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6" y="294811"/>
            <a:ext cx="7577139" cy="276999"/>
          </a:xfrm>
        </p:spPr>
        <p:txBody>
          <a:bodyPr/>
          <a:lstStyle>
            <a:lvl1pPr>
              <a:defRPr sz="1800"/>
            </a:lvl1pPr>
          </a:lstStyle>
          <a:p>
            <a:r>
              <a:rPr lang="en-US" dirty="0"/>
              <a:t>Click to edit Master title style</a:t>
            </a:r>
            <a:endParaRPr lang="en-GB" dirty="0"/>
          </a:p>
        </p:txBody>
      </p:sp>
      <p:sp>
        <p:nvSpPr>
          <p:cNvPr id="16" name="Content Placeholder 15"/>
          <p:cNvSpPr>
            <a:spLocks noGrp="1"/>
          </p:cNvSpPr>
          <p:nvPr>
            <p:ph sz="quarter" idx="12"/>
          </p:nvPr>
        </p:nvSpPr>
        <p:spPr>
          <a:xfrm>
            <a:off x="365129" y="1196155"/>
            <a:ext cx="8423275" cy="4658549"/>
          </a:xfrm>
        </p:spPr>
        <p:txBody>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88908"/>
            <a:ext cx="8445820" cy="92333"/>
          </a:xfrm>
        </p:spPr>
        <p:txBody>
          <a:bodyPr anchor="b">
            <a:spAutoFit/>
          </a:bodyPr>
          <a:lstStyle>
            <a:lvl1pPr marL="0" indent="0">
              <a:spcAft>
                <a:spcPts val="0"/>
              </a:spcAft>
              <a:buNone/>
              <a:defRPr sz="600" baseline="0"/>
            </a:lvl1pPr>
            <a:lvl2pPr marL="201117" indent="0">
              <a:buNone/>
              <a:defRPr sz="600"/>
            </a:lvl2pPr>
            <a:lvl3pPr marL="404990" indent="0">
              <a:buNone/>
              <a:defRPr sz="600"/>
            </a:lvl3pPr>
            <a:lvl4pPr marL="608301" indent="0">
              <a:buNone/>
              <a:defRPr sz="600"/>
            </a:lvl4pPr>
            <a:lvl5pPr marL="809980" indent="0">
              <a:buNone/>
              <a:defRPr sz="600"/>
            </a:lvl5pPr>
          </a:lstStyle>
          <a:p>
            <a:pPr lvl="0"/>
            <a:r>
              <a:rPr lang="en-US" dirty="0"/>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3" name="Text Placeholder 2"/>
          <p:cNvSpPr>
            <a:spLocks noGrp="1"/>
          </p:cNvSpPr>
          <p:nvPr>
            <p:ph type="body" sz="quarter" idx="22" hasCustomPrompt="1"/>
          </p:nvPr>
        </p:nvSpPr>
        <p:spPr>
          <a:xfrm>
            <a:off x="367186" y="6392129"/>
            <a:ext cx="7561262" cy="360362"/>
          </a:xfrm>
        </p:spPr>
        <p:txBody>
          <a:bodyPr anchor="b" anchorCtr="0"/>
          <a:lstStyle>
            <a:lvl1pPr marL="0" indent="0">
              <a:buNone/>
              <a:defRPr sz="750"/>
            </a:lvl1pPr>
          </a:lstStyle>
          <a:p>
            <a:pPr lvl="0"/>
            <a:r>
              <a:rPr lang="en-US" dirty="0"/>
              <a:t>ref</a:t>
            </a:r>
            <a:endParaRPr lang="en-GB" dirty="0"/>
          </a:p>
        </p:txBody>
      </p:sp>
    </p:spTree>
    <p:extLst>
      <p:ext uri="{BB962C8B-B14F-4D97-AF65-F5344CB8AC3E}">
        <p14:creationId xmlns:p14="http://schemas.microsoft.com/office/powerpoint/2010/main" val="247872830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userDrawn="1">
  <p:cSld name="1_Title Slide_no logo straplin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2775" y="360363"/>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252" b="15723"/>
          <a:stretch>
            <a:fillRect/>
          </a:stretch>
        </p:blipFill>
        <p:spPr bwMode="auto">
          <a:xfrm>
            <a:off x="-7938" y="165100"/>
            <a:ext cx="5516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4943" y="4405160"/>
            <a:ext cx="2739246" cy="623153"/>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354943" y="5400887"/>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2238718935"/>
      </p:ext>
    </p:extLst>
  </p:cSld>
  <p:clrMapOvr>
    <a:masterClrMapping/>
  </p:clrMapOvr>
  <p:transition>
    <p:wedg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Sub-Section Divider ORANGE">
    <p:spTree>
      <p:nvGrpSpPr>
        <p:cNvPr id="1" name=""/>
        <p:cNvGrpSpPr/>
        <p:nvPr/>
      </p:nvGrpSpPr>
      <p:grpSpPr>
        <a:xfrm>
          <a:off x="0" y="0"/>
          <a:ext cx="0" cy="0"/>
          <a:chOff x="0" y="0"/>
          <a:chExt cx="0" cy="0"/>
        </a:xfrm>
      </p:grpSpPr>
      <p:pic>
        <p:nvPicPr>
          <p:cNvPr id="3"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userDrawn="1"/>
        </p:nvCxnSpPr>
        <p:spPr>
          <a:xfrm>
            <a:off x="179388" y="6389688"/>
            <a:ext cx="2659062" cy="0"/>
          </a:xfrm>
          <a:prstGeom prst="line">
            <a:avLst/>
          </a:prstGeom>
          <a:ln w="6350" cap="rnd">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8"/>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7538" y="360363"/>
            <a:ext cx="508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398462" y="3429001"/>
            <a:ext cx="5400000" cy="2520000"/>
          </a:xfrm>
        </p:spPr>
        <p:txBody>
          <a:bodyPr/>
          <a:lstStyle>
            <a:lvl1pPr algn="l">
              <a:defRPr sz="2800" b="1" cap="none" baseline="0">
                <a:solidFill>
                  <a:schemeClr val="bg1"/>
                </a:solidFill>
              </a:defRPr>
            </a:lvl1pPr>
          </a:lstStyle>
          <a:p>
            <a:r>
              <a:rPr lang="en-US" dirty="0"/>
              <a:t>Click to edit Master title style</a:t>
            </a:r>
            <a:endParaRPr lang="en-GB" dirty="0"/>
          </a:p>
        </p:txBody>
      </p:sp>
      <p:sp>
        <p:nvSpPr>
          <p:cNvPr id="6" name="Slide Number Placeholder 5"/>
          <p:cNvSpPr>
            <a:spLocks noGrp="1"/>
          </p:cNvSpPr>
          <p:nvPr>
            <p:ph type="sldNum" sz="quarter" idx="10"/>
          </p:nvPr>
        </p:nvSpPr>
        <p:spPr/>
        <p:txBody>
          <a:bodyPr/>
          <a:lstStyle>
            <a:lvl1pPr>
              <a:defRPr smtClean="0">
                <a:solidFill>
                  <a:srgbClr val="FFFFFF"/>
                </a:solidFill>
              </a:defRPr>
            </a:lvl1pPr>
          </a:lstStyle>
          <a:p>
            <a:pPr>
              <a:defRPr/>
            </a:pPr>
            <a:fld id="{01D16619-3020-4895-9413-30072F73D5A8}" type="slidenum">
              <a:rPr lang="en-GB" altLang="en-US"/>
              <a:pPr>
                <a:defRPr/>
              </a:pPr>
              <a:t>‹#›</a:t>
            </a:fld>
            <a:endParaRPr lang="en-GB" altLang="en-US"/>
          </a:p>
        </p:txBody>
      </p:sp>
      <p:sp>
        <p:nvSpPr>
          <p:cNvPr id="7" name="Date Placeholder 3"/>
          <p:cNvSpPr>
            <a:spLocks noGrp="1"/>
          </p:cNvSpPr>
          <p:nvPr>
            <p:ph type="dt" sz="half" idx="11"/>
          </p:nvPr>
        </p:nvSpPr>
        <p:spPr>
          <a:xfrm>
            <a:off x="1763713" y="6477000"/>
            <a:ext cx="1074737" cy="365125"/>
          </a:xfrm>
        </p:spPr>
        <p:txBody>
          <a:bodyPr lIns="0" rIns="0" rtlCol="0"/>
          <a:lstStyle>
            <a:lvl1pPr algn="l" fontAlgn="auto">
              <a:spcBef>
                <a:spcPts val="0"/>
              </a:spcBef>
              <a:spcAft>
                <a:spcPts val="0"/>
              </a:spcAft>
              <a:defRPr sz="800">
                <a:solidFill>
                  <a:srgbClr val="FFFFFF"/>
                </a:solidFill>
                <a:latin typeface="+mn-lt"/>
                <a:cs typeface="+mn-cs"/>
              </a:defRPr>
            </a:lvl1pPr>
          </a:lstStyle>
          <a:p>
            <a:pPr>
              <a:defRPr/>
            </a:pPr>
            <a:endParaRPr lang="en-GB"/>
          </a:p>
        </p:txBody>
      </p:sp>
      <p:sp>
        <p:nvSpPr>
          <p:cNvPr id="9" name="Footer Placeholder 4"/>
          <p:cNvSpPr>
            <a:spLocks noGrp="1"/>
          </p:cNvSpPr>
          <p:nvPr>
            <p:ph type="ftr" sz="quarter" idx="12"/>
          </p:nvPr>
        </p:nvSpPr>
        <p:spPr>
          <a:xfrm>
            <a:off x="395288" y="6477000"/>
            <a:ext cx="1368425" cy="365125"/>
          </a:xfrm>
        </p:spPr>
        <p:txBody>
          <a:bodyPr lIns="0" rtlCol="0"/>
          <a:lstStyle>
            <a:lvl1pPr algn="l" fontAlgn="auto">
              <a:spcBef>
                <a:spcPts val="0"/>
              </a:spcBef>
              <a:spcAft>
                <a:spcPts val="0"/>
              </a:spcAft>
              <a:defRPr sz="800">
                <a:solidFill>
                  <a:srgbClr val="FFFFFF"/>
                </a:solidFill>
                <a:latin typeface="+mn-lt"/>
                <a:cs typeface="+mn-cs"/>
              </a:defRPr>
            </a:lvl1pPr>
          </a:lstStyle>
          <a:p>
            <a:pPr>
              <a:defRPr/>
            </a:pPr>
            <a:endParaRPr lang="en-GB"/>
          </a:p>
        </p:txBody>
      </p:sp>
    </p:spTree>
    <p:extLst>
      <p:ext uri="{BB962C8B-B14F-4D97-AF65-F5344CB8AC3E}">
        <p14:creationId xmlns:p14="http://schemas.microsoft.com/office/powerpoint/2010/main" val="2636405810"/>
      </p:ext>
    </p:extLst>
  </p:cSld>
  <p:clrMapOvr>
    <a:masterClrMapping/>
  </p:clrMapOvr>
  <p:transition>
    <p:wedg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4"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4" y="1196151"/>
            <a:ext cx="8423275" cy="4658549"/>
          </a:xfrm>
        </p:spPr>
        <p:txBody>
          <a:bodyPr/>
          <a:lstStyle>
            <a:lvl1pPr marL="269875" indent="-269875">
              <a:buFont typeface="Wingdings" panose="05000000000000000000" pitchFamily="2" charset="2"/>
              <a:buChar char="Ø"/>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Text Placeholder 5"/>
          <p:cNvSpPr>
            <a:spLocks noGrp="1"/>
          </p:cNvSpPr>
          <p:nvPr>
            <p:ph type="body" sz="quarter" idx="18"/>
          </p:nvPr>
        </p:nvSpPr>
        <p:spPr>
          <a:xfrm>
            <a:off x="369568" y="6638583"/>
            <a:ext cx="8445820" cy="153888"/>
          </a:xfrm>
        </p:spPr>
        <p:txBody>
          <a:bodyPr anchor="b">
            <a:noAutofit/>
          </a:bodyPr>
          <a:lstStyle>
            <a:lvl1pPr marL="0" indent="0">
              <a:spcAft>
                <a:spcPts val="0"/>
              </a:spcAft>
              <a:buNone/>
              <a:defRPr sz="10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dirty="0"/>
              <a:t>Click to edit Master text styles</a:t>
            </a:r>
          </a:p>
        </p:txBody>
      </p:sp>
      <p:sp>
        <p:nvSpPr>
          <p:cNvPr id="7" name="Footer Placeholder 4"/>
          <p:cNvSpPr>
            <a:spLocks noGrp="1"/>
          </p:cNvSpPr>
          <p:nvPr>
            <p:ph type="ftr" sz="quarter" idx="19"/>
          </p:nvPr>
        </p:nvSpPr>
        <p:spPr/>
        <p:txBody>
          <a:bodyPr rtlCol="0"/>
          <a:lstStyle>
            <a:lvl1pPr fontAlgn="auto">
              <a:spcBef>
                <a:spcPts val="0"/>
              </a:spcBef>
              <a:spcAft>
                <a:spcPts val="0"/>
              </a:spcAft>
              <a:defRPr>
                <a:latin typeface="+mn-lt"/>
                <a:cs typeface="+mn-cs"/>
              </a:defRPr>
            </a:lvl1pPr>
          </a:lstStyle>
          <a:p>
            <a:pPr>
              <a:defRPr/>
            </a:pPr>
            <a:endParaRPr lang="en-GB"/>
          </a:p>
        </p:txBody>
      </p:sp>
      <p:sp>
        <p:nvSpPr>
          <p:cNvPr id="9" name="Slide Number Placeholder 5"/>
          <p:cNvSpPr>
            <a:spLocks noGrp="1"/>
          </p:cNvSpPr>
          <p:nvPr>
            <p:ph type="sldNum" sz="quarter" idx="20"/>
          </p:nvPr>
        </p:nvSpPr>
        <p:spPr/>
        <p:txBody>
          <a:bodyPr/>
          <a:lstStyle>
            <a:lvl1pPr>
              <a:defRPr smtClean="0"/>
            </a:lvl1pPr>
          </a:lstStyle>
          <a:p>
            <a:pPr>
              <a:defRPr/>
            </a:pPr>
            <a:fld id="{ABB1E322-EE76-4049-AD4C-1F4110BB29AC}" type="slidenum">
              <a:rPr lang="en-GB" altLang="en-US"/>
              <a:pPr>
                <a:defRPr/>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endParaRPr lang="en-GB"/>
          </a:p>
        </p:txBody>
      </p:sp>
    </p:spTree>
    <p:extLst>
      <p:ext uri="{BB962C8B-B14F-4D97-AF65-F5344CB8AC3E}">
        <p14:creationId xmlns:p14="http://schemas.microsoft.com/office/powerpoint/2010/main" val="901914760"/>
      </p:ext>
    </p:extLst>
  </p:cSld>
  <p:clrMapOvr>
    <a:masterClrMapping/>
  </p:clrMapOvr>
  <p:transition>
    <p:wedg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4" name="Group 21"/>
          <p:cNvGrpSpPr>
            <a:grpSpLocks/>
          </p:cNvGrpSpPr>
          <p:nvPr userDrawn="1"/>
        </p:nvGrpSpPr>
        <p:grpSpPr bwMode="auto">
          <a:xfrm>
            <a:off x="7632719" y="361951"/>
            <a:ext cx="1166813" cy="474663"/>
            <a:chOff x="7280906" y="310911"/>
            <a:chExt cx="1507104" cy="612649"/>
          </a:xfrm>
        </p:grpSpPr>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80906" y="310911"/>
              <a:ext cx="711709" cy="61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5"/>
          <p:cNvPicPr>
            <a:picLocks noChangeAspect="1"/>
          </p:cNvPicPr>
          <p:nvPr userDrawn="1"/>
        </p:nvPicPr>
        <p:blipFill>
          <a:blip r:embed="rId4">
            <a:extLst>
              <a:ext uri="{28A0092B-C50C-407E-A947-70E740481C1C}">
                <a14:useLocalDpi xmlns:a14="http://schemas.microsoft.com/office/drawing/2010/main" val="0"/>
              </a:ext>
            </a:extLst>
          </a:blip>
          <a:srcRect l="10252" b="15723"/>
          <a:stretch>
            <a:fillRect/>
          </a:stretch>
        </p:blipFill>
        <p:spPr bwMode="auto">
          <a:xfrm>
            <a:off x="-7938" y="188913"/>
            <a:ext cx="5495926" cy="668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54943" y="4383350"/>
            <a:ext cx="2739246"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54943" y="5400925"/>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188770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p:nvPr>
        </p:nvSpPr>
        <p:spPr>
          <a:xfrm>
            <a:off x="870331" y="1381125"/>
            <a:ext cx="7405070" cy="4182564"/>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8" name="Title 7"/>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7" name="Slide Number Placeholder 5"/>
          <p:cNvSpPr>
            <a:spLocks noGrp="1"/>
          </p:cNvSpPr>
          <p:nvPr>
            <p:ph type="sldNum" sz="quarter" idx="16"/>
          </p:nvPr>
        </p:nvSpPr>
        <p:spPr/>
        <p:txBody>
          <a:bodyPr/>
          <a:lstStyle>
            <a:lvl1pPr>
              <a:defRPr/>
            </a:lvl1pPr>
          </a:lstStyle>
          <a:p>
            <a:fld id="{0CA7C802-C370-45C5-8AA2-6FBCB505D970}" type="slidenum">
              <a:rPr lang="en-GB" altLang="en-US"/>
              <a:pPr/>
              <a:t>‹#›</a:t>
            </a:fld>
            <a:endParaRPr lang="en-GB" altLang="en-US"/>
          </a:p>
        </p:txBody>
      </p:sp>
      <p:sp>
        <p:nvSpPr>
          <p:cNvPr id="9"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7649493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Title Slide_no logo strapline">
    <p:spTree>
      <p:nvGrpSpPr>
        <p:cNvPr id="1" name=""/>
        <p:cNvGrpSpPr/>
        <p:nvPr/>
      </p:nvGrpSpPr>
      <p:grpSpPr>
        <a:xfrm>
          <a:off x="0" y="0"/>
          <a:ext cx="0" cy="0"/>
          <a:chOff x="0" y="0"/>
          <a:chExt cx="0" cy="0"/>
        </a:xfrm>
      </p:grpSpPr>
      <p:pic>
        <p:nvPicPr>
          <p:cNvPr id="4" name="Picture 1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2777" y="360363"/>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a:extLst>
              <a:ext uri="{28A0092B-C50C-407E-A947-70E740481C1C}">
                <a14:useLocalDpi xmlns:a14="http://schemas.microsoft.com/office/drawing/2010/main" val="0"/>
              </a:ext>
            </a:extLst>
          </a:blip>
          <a:srcRect l="10252" b="15723"/>
          <a:stretch>
            <a:fillRect/>
          </a:stretch>
        </p:blipFill>
        <p:spPr bwMode="auto">
          <a:xfrm>
            <a:off x="-7933" y="165100"/>
            <a:ext cx="55165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354943" y="4383350"/>
            <a:ext cx="2739246" cy="666849"/>
          </a:xfrm>
          <a:prstGeom prst="rect">
            <a:avLst/>
          </a:prstGeom>
        </p:spPr>
        <p:txBody>
          <a:bodyPr anchor="ctr"/>
          <a:lstStyle>
            <a:lvl1pPr>
              <a:lnSpc>
                <a:spcPts val="2600"/>
              </a:lnSpc>
              <a:defRPr sz="2600">
                <a:solidFill>
                  <a:schemeClr val="bg1"/>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354943" y="5400925"/>
            <a:ext cx="2721600" cy="246221"/>
          </a:xfrm>
        </p:spPr>
        <p:txBody>
          <a:bodyPr anchor="b">
            <a:spAutoFit/>
          </a:bodyPr>
          <a:lstStyle>
            <a:lvl1pPr marL="0" indent="0" algn="l">
              <a:spcAft>
                <a:spcPts val="0"/>
              </a:spcAft>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a:t>
            </a:r>
            <a:endParaRPr lang="en-GB" dirty="0"/>
          </a:p>
        </p:txBody>
      </p:sp>
    </p:spTree>
    <p:extLst>
      <p:ext uri="{BB962C8B-B14F-4D97-AF65-F5344CB8AC3E}">
        <p14:creationId xmlns:p14="http://schemas.microsoft.com/office/powerpoint/2010/main" val="80947952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6" name="Content Placeholder 15"/>
          <p:cNvSpPr>
            <a:spLocks noGrp="1"/>
          </p:cNvSpPr>
          <p:nvPr>
            <p:ph sz="quarter" idx="12"/>
          </p:nvPr>
        </p:nvSpPr>
        <p:spPr>
          <a:xfrm>
            <a:off x="365126" y="1196153"/>
            <a:ext cx="8423275" cy="465854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9" name="Slide Number Placeholder 5"/>
          <p:cNvSpPr>
            <a:spLocks noGrp="1"/>
          </p:cNvSpPr>
          <p:nvPr>
            <p:ph type="sldNum" sz="quarter" idx="20"/>
          </p:nvPr>
        </p:nvSpPr>
        <p:spPr/>
        <p:txBody>
          <a:bodyPr/>
          <a:lstStyle>
            <a:lvl1pPr>
              <a:defRPr/>
            </a:lvl1pPr>
          </a:lstStyle>
          <a:p>
            <a:fld id="{AC3BEC33-9AA9-4E38-A0CC-D3D3030D19DD}" type="slidenum">
              <a:rPr lang="en-GB" altLang="en-US"/>
              <a:pPr/>
              <a:t>‹#›</a:t>
            </a:fld>
            <a:endParaRPr lang="en-GB" altLang="en-US"/>
          </a:p>
        </p:txBody>
      </p:sp>
      <p:sp>
        <p:nvSpPr>
          <p:cNvPr id="10" name="Date Placeholder 6"/>
          <p:cNvSpPr>
            <a:spLocks noGrp="1"/>
          </p:cNvSpPr>
          <p:nvPr>
            <p:ph type="dt" sz="half" idx="21"/>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12613983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0" name="Content Placeholder 9"/>
          <p:cNvSpPr>
            <a:spLocks noGrp="1"/>
          </p:cNvSpPr>
          <p:nvPr>
            <p:ph sz="quarter" idx="19"/>
          </p:nvPr>
        </p:nvSpPr>
        <p:spPr>
          <a:xfrm>
            <a:off x="365126" y="1533527"/>
            <a:ext cx="8418513" cy="44561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3"/>
          </p:nvPr>
        </p:nvSpPr>
        <p:spPr>
          <a:xfrm>
            <a:off x="365126" y="1184818"/>
            <a:ext cx="8418513" cy="246221"/>
          </a:xfrm>
        </p:spPr>
        <p:txBody>
          <a:bodyPr>
            <a:spAutoFit/>
          </a:bodyPr>
          <a:lstStyle>
            <a:lvl1pPr marL="0" indent="0">
              <a:spcAft>
                <a:spcPts val="0"/>
              </a:spcAft>
              <a:buNone/>
              <a:defRPr sz="1600" b="1">
                <a:solidFill>
                  <a:schemeClr val="bg2"/>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2"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9" name="Text Placeholder 5"/>
          <p:cNvSpPr>
            <a:spLocks noGrp="1"/>
          </p:cNvSpPr>
          <p:nvPr>
            <p:ph type="body" sz="quarter" idx="18"/>
          </p:nvPr>
        </p:nvSpPr>
        <p:spPr>
          <a:xfrm>
            <a:off x="369570" y="6058124"/>
            <a:ext cx="844582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0"/>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8" name="Slide Number Placeholder 5"/>
          <p:cNvSpPr>
            <a:spLocks noGrp="1"/>
          </p:cNvSpPr>
          <p:nvPr>
            <p:ph type="sldNum" sz="quarter" idx="21"/>
          </p:nvPr>
        </p:nvSpPr>
        <p:spPr/>
        <p:txBody>
          <a:bodyPr/>
          <a:lstStyle>
            <a:lvl1pPr>
              <a:defRPr/>
            </a:lvl1pPr>
          </a:lstStyle>
          <a:p>
            <a:fld id="{3653D7E1-F839-49F3-A653-1A6A2266EFCC}" type="slidenum">
              <a:rPr lang="en-GB" altLang="en-US"/>
              <a:pPr/>
              <a:t>‹#›</a:t>
            </a:fld>
            <a:endParaRPr lang="en-GB" altLang="en-US"/>
          </a:p>
        </p:txBody>
      </p:sp>
      <p:sp>
        <p:nvSpPr>
          <p:cNvPr id="13" name="Date Placeholder 6"/>
          <p:cNvSpPr>
            <a:spLocks noGrp="1"/>
          </p:cNvSpPr>
          <p:nvPr>
            <p:ph type="dt" sz="half" idx="22"/>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9713653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6" name="Title 5"/>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3" name="Content Placeholder 12"/>
          <p:cNvSpPr>
            <a:spLocks noGrp="1"/>
          </p:cNvSpPr>
          <p:nvPr>
            <p:ph sz="quarter" idx="17"/>
          </p:nvPr>
        </p:nvSpPr>
        <p:spPr>
          <a:xfrm>
            <a:off x="365126" y="1184275"/>
            <a:ext cx="8423275" cy="4805363"/>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8" name="Text Placeholder 5"/>
          <p:cNvSpPr>
            <a:spLocks noGrp="1"/>
          </p:cNvSpPr>
          <p:nvPr>
            <p:ph type="body" sz="quarter" idx="21"/>
          </p:nvPr>
        </p:nvSpPr>
        <p:spPr>
          <a:xfrm>
            <a:off x="323528" y="6309320"/>
            <a:ext cx="8208912" cy="184666"/>
          </a:xfrm>
        </p:spPr>
        <p:txBody>
          <a:bodyPr anchor="b">
            <a:spAutoFit/>
          </a:bodyPr>
          <a:lstStyle>
            <a:lvl1pPr marL="0" indent="0">
              <a:buNone/>
              <a:defRPr sz="12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7" name="Footer Placeholder 4"/>
          <p:cNvSpPr>
            <a:spLocks noGrp="1"/>
          </p:cNvSpPr>
          <p:nvPr>
            <p:ph type="ftr" sz="quarter" idx="22"/>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3"/>
          </p:nvPr>
        </p:nvSpPr>
        <p:spPr/>
        <p:txBody>
          <a:bodyPr/>
          <a:lstStyle>
            <a:lvl1pPr>
              <a:defRPr/>
            </a:lvl1pPr>
          </a:lstStyle>
          <a:p>
            <a:fld id="{89BA852A-C96D-4398-9967-671182A97502}" type="slidenum">
              <a:rPr lang="en-GB" altLang="en-US"/>
              <a:pPr/>
              <a:t>‹#›</a:t>
            </a:fld>
            <a:endParaRPr lang="en-GB" altLang="en-US"/>
          </a:p>
        </p:txBody>
      </p:sp>
      <p:sp>
        <p:nvSpPr>
          <p:cNvPr id="10" name="Date Placeholder 6"/>
          <p:cNvSpPr>
            <a:spLocks noGrp="1"/>
          </p:cNvSpPr>
          <p:nvPr>
            <p:ph type="dt" sz="half" idx="24"/>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9297186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Section Header or Statement">
    <p:spTree>
      <p:nvGrpSpPr>
        <p:cNvPr id="1" name=""/>
        <p:cNvGrpSpPr/>
        <p:nvPr/>
      </p:nvGrpSpPr>
      <p:grpSpPr>
        <a:xfrm>
          <a:off x="0" y="0"/>
          <a:ext cx="0" cy="0"/>
          <a:chOff x="0" y="0"/>
          <a:chExt cx="0" cy="0"/>
        </a:xfrm>
      </p:grpSpPr>
      <p:pic>
        <p:nvPicPr>
          <p:cNvPr id="5" name="Picture 11"/>
          <p:cNvPicPr>
            <a:picLocks noChangeAspect="1"/>
          </p:cNvPicPr>
          <p:nvPr userDrawn="1"/>
        </p:nvPicPr>
        <p:blipFill>
          <a:blip r:embed="rId2" cstate="print">
            <a:extLst>
              <a:ext uri="{28A0092B-C50C-407E-A947-70E740481C1C}">
                <a14:useLocalDpi xmlns:a14="http://schemas.microsoft.com/office/drawing/2010/main" val="0"/>
              </a:ext>
            </a:extLst>
          </a:blip>
          <a:srcRect r="573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32777" y="358775"/>
            <a:ext cx="554038"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5"/>
          <p:cNvSpPr>
            <a:spLocks noGrp="1"/>
          </p:cNvSpPr>
          <p:nvPr>
            <p:ph type="body" sz="quarter" idx="11"/>
          </p:nvPr>
        </p:nvSpPr>
        <p:spPr>
          <a:xfrm>
            <a:off x="362402" y="5659916"/>
            <a:ext cx="2393433" cy="492443"/>
          </a:xfrm>
        </p:spPr>
        <p:txBody>
          <a:bodyPr anchor="b">
            <a:spAutoFit/>
          </a:bodyPr>
          <a:lstStyle>
            <a:lvl1pPr marL="0" indent="0">
              <a:spcAft>
                <a:spcPts val="0"/>
              </a:spcAft>
              <a:buNone/>
              <a:defRPr>
                <a:solidFill>
                  <a:schemeClr val="bg1"/>
                </a:solidFill>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lvl="0"/>
            <a:r>
              <a:rPr lang="en-US"/>
              <a:t>Click to edit Master text styles</a:t>
            </a:r>
          </a:p>
        </p:txBody>
      </p:sp>
      <p:sp>
        <p:nvSpPr>
          <p:cNvPr id="13" name="Text Placeholder 3"/>
          <p:cNvSpPr>
            <a:spLocks noGrp="1"/>
          </p:cNvSpPr>
          <p:nvPr>
            <p:ph type="body" sz="quarter" idx="10"/>
          </p:nvPr>
        </p:nvSpPr>
        <p:spPr>
          <a:xfrm>
            <a:off x="362402" y="4545005"/>
            <a:ext cx="6870542" cy="333425"/>
          </a:xfrm>
        </p:spPr>
        <p:txBody>
          <a:bodyPr anchor="ctr">
            <a:spAutoFit/>
          </a:bodyPr>
          <a:lstStyle>
            <a:lvl1pPr marL="0" indent="0">
              <a:lnSpc>
                <a:spcPts val="2600"/>
              </a:lnSpc>
              <a:spcAft>
                <a:spcPts val="0"/>
              </a:spcAft>
              <a:buNone/>
              <a:defRPr sz="2600" b="1">
                <a:solidFill>
                  <a:schemeClr val="bg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a:t>Click to edit Master text styles</a:t>
            </a:r>
          </a:p>
        </p:txBody>
      </p:sp>
      <p:sp>
        <p:nvSpPr>
          <p:cNvPr id="9" name="Text Placeholder 6"/>
          <p:cNvSpPr>
            <a:spLocks noGrp="1"/>
          </p:cNvSpPr>
          <p:nvPr>
            <p:ph type="body" sz="quarter" idx="12"/>
          </p:nvPr>
        </p:nvSpPr>
        <p:spPr>
          <a:xfrm>
            <a:off x="362402" y="1519770"/>
            <a:ext cx="6864352" cy="400110"/>
          </a:xfrm>
        </p:spPr>
        <p:txBody>
          <a:bodyPr>
            <a:spAutoFit/>
          </a:bodyPr>
          <a:lstStyle>
            <a:lvl1pPr marL="0" indent="0">
              <a:spcAft>
                <a:spcPts val="0"/>
              </a:spcAft>
              <a:buNone/>
              <a:defRPr sz="2600" b="1">
                <a:solidFill>
                  <a:schemeClr val="bg1"/>
                </a:solidFill>
              </a:defRPr>
            </a:lvl1pPr>
            <a:lvl2pPr marL="271463" indent="0">
              <a:buNone/>
              <a:defRPr>
                <a:solidFill>
                  <a:schemeClr val="bg1"/>
                </a:solidFill>
              </a:defRPr>
            </a:lvl2pPr>
            <a:lvl3pPr marL="533400" indent="0">
              <a:buNone/>
              <a:defRPr>
                <a:solidFill>
                  <a:schemeClr val="bg1"/>
                </a:solidFill>
              </a:defRPr>
            </a:lvl3pPr>
            <a:lvl4pPr marL="815975" indent="0">
              <a:buNone/>
              <a:defRPr>
                <a:solidFill>
                  <a:schemeClr val="bg1"/>
                </a:solidFill>
              </a:defRPr>
            </a:lvl4pPr>
            <a:lvl5pPr marL="1104900"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905049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2" name="Content Placeholder 11"/>
          <p:cNvSpPr>
            <a:spLocks noGrp="1"/>
          </p:cNvSpPr>
          <p:nvPr>
            <p:ph sz="quarter" idx="17"/>
          </p:nvPr>
        </p:nvSpPr>
        <p:spPr>
          <a:xfrm>
            <a:off x="365124" y="1184275"/>
            <a:ext cx="3986213"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p:cNvSpPr>
            <a:spLocks noGrp="1"/>
          </p:cNvSpPr>
          <p:nvPr>
            <p:ph sz="quarter" idx="18"/>
          </p:nvPr>
        </p:nvSpPr>
        <p:spPr>
          <a:xfrm>
            <a:off x="4797235" y="1184275"/>
            <a:ext cx="4000709" cy="4805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6" name="Text Placeholder 5"/>
          <p:cNvSpPr>
            <a:spLocks noGrp="1"/>
          </p:cNvSpPr>
          <p:nvPr>
            <p:ph type="body" sz="quarter" idx="22"/>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7" name="Text Placeholder 5"/>
          <p:cNvSpPr>
            <a:spLocks noGrp="1"/>
          </p:cNvSpPr>
          <p:nvPr>
            <p:ph type="body" sz="quarter" idx="23"/>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8" name="Footer Placeholder 4"/>
          <p:cNvSpPr>
            <a:spLocks noGrp="1"/>
          </p:cNvSpPr>
          <p:nvPr>
            <p:ph type="ftr" sz="quarter" idx="24"/>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9" name="Slide Number Placeholder 5"/>
          <p:cNvSpPr>
            <a:spLocks noGrp="1"/>
          </p:cNvSpPr>
          <p:nvPr>
            <p:ph type="sldNum" sz="quarter" idx="25"/>
          </p:nvPr>
        </p:nvSpPr>
        <p:spPr/>
        <p:txBody>
          <a:bodyPr/>
          <a:lstStyle>
            <a:lvl1pPr>
              <a:defRPr/>
            </a:lvl1pPr>
          </a:lstStyle>
          <a:p>
            <a:fld id="{A526A491-7A37-486F-A6D3-1B968CFB6E70}" type="slidenum">
              <a:rPr lang="en-GB" altLang="en-US"/>
              <a:pPr/>
              <a:t>‹#›</a:t>
            </a:fld>
            <a:endParaRPr lang="en-GB" altLang="en-US"/>
          </a:p>
        </p:txBody>
      </p:sp>
      <p:sp>
        <p:nvSpPr>
          <p:cNvPr id="10" name="Date Placeholder 6"/>
          <p:cNvSpPr>
            <a:spLocks noGrp="1"/>
          </p:cNvSpPr>
          <p:nvPr>
            <p:ph type="dt" sz="half" idx="26"/>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337698512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Title 6"/>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18" name="Text Placeholder 2"/>
          <p:cNvSpPr>
            <a:spLocks noGrp="1"/>
          </p:cNvSpPr>
          <p:nvPr>
            <p:ph type="body" idx="19"/>
          </p:nvPr>
        </p:nvSpPr>
        <p:spPr>
          <a:xfrm>
            <a:off x="365125"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Content Placeholder 3"/>
          <p:cNvSpPr>
            <a:spLocks noGrp="1"/>
          </p:cNvSpPr>
          <p:nvPr>
            <p:ph sz="half" idx="20"/>
          </p:nvPr>
        </p:nvSpPr>
        <p:spPr>
          <a:xfrm>
            <a:off x="365125" y="1524001"/>
            <a:ext cx="3992925"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2"/>
          <p:cNvSpPr>
            <a:spLocks noGrp="1"/>
          </p:cNvSpPr>
          <p:nvPr>
            <p:ph type="body" idx="21"/>
          </p:nvPr>
        </p:nvSpPr>
        <p:spPr>
          <a:xfrm>
            <a:off x="4783166" y="1185909"/>
            <a:ext cx="4011975" cy="246221"/>
          </a:xfrm>
        </p:spPr>
        <p:txBody>
          <a:bodyPr>
            <a:spAutoFit/>
          </a:bodyPr>
          <a:lstStyle>
            <a:lvl1pPr marL="0" indent="0">
              <a:buNone/>
              <a:defRPr sz="1600" b="1">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1" name="Content Placeholder 3"/>
          <p:cNvSpPr>
            <a:spLocks noGrp="1"/>
          </p:cNvSpPr>
          <p:nvPr>
            <p:ph sz="half" idx="22"/>
          </p:nvPr>
        </p:nvSpPr>
        <p:spPr>
          <a:xfrm>
            <a:off x="4783167" y="1524001"/>
            <a:ext cx="401497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5"/>
          <p:cNvSpPr>
            <a:spLocks noGrp="1"/>
          </p:cNvSpPr>
          <p:nvPr>
            <p:ph type="body" sz="quarter" idx="26"/>
          </p:nvPr>
        </p:nvSpPr>
        <p:spPr>
          <a:xfrm>
            <a:off x="365124"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2" name="Text Placeholder 5"/>
          <p:cNvSpPr>
            <a:spLocks noGrp="1"/>
          </p:cNvSpPr>
          <p:nvPr>
            <p:ph type="body" sz="quarter" idx="27"/>
          </p:nvPr>
        </p:nvSpPr>
        <p:spPr>
          <a:xfrm>
            <a:off x="4802188" y="6058124"/>
            <a:ext cx="3960000" cy="123111"/>
          </a:xfrm>
        </p:spPr>
        <p:txBody>
          <a:bodyPr anchor="b">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Click to edit Master text styles</a:t>
            </a:r>
          </a:p>
        </p:txBody>
      </p:sp>
      <p:sp>
        <p:nvSpPr>
          <p:cNvPr id="10" name="Footer Placeholder 4"/>
          <p:cNvSpPr>
            <a:spLocks noGrp="1"/>
          </p:cNvSpPr>
          <p:nvPr>
            <p:ph type="ftr" sz="quarter" idx="28"/>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3" name="Slide Number Placeholder 5"/>
          <p:cNvSpPr>
            <a:spLocks noGrp="1"/>
          </p:cNvSpPr>
          <p:nvPr>
            <p:ph type="sldNum" sz="quarter" idx="29"/>
          </p:nvPr>
        </p:nvSpPr>
        <p:spPr/>
        <p:txBody>
          <a:bodyPr/>
          <a:lstStyle>
            <a:lvl1pPr>
              <a:defRPr/>
            </a:lvl1pPr>
          </a:lstStyle>
          <a:p>
            <a:fld id="{F7122B54-513A-4469-86EF-B6A312D8B4E1}" type="slidenum">
              <a:rPr lang="en-GB" altLang="en-US"/>
              <a:pPr/>
              <a:t>‹#›</a:t>
            </a:fld>
            <a:endParaRPr lang="en-GB" altLang="en-US"/>
          </a:p>
        </p:txBody>
      </p:sp>
      <p:sp>
        <p:nvSpPr>
          <p:cNvPr id="15" name="Date Placeholder 6"/>
          <p:cNvSpPr>
            <a:spLocks noGrp="1"/>
          </p:cNvSpPr>
          <p:nvPr>
            <p:ph type="dt" sz="half" idx="30"/>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5591195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p:nvPr>
        </p:nvSpPr>
        <p:spPr>
          <a:xfrm>
            <a:off x="1795746" y="1377913"/>
            <a:ext cx="5557520" cy="4168141"/>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9" name="Title 8"/>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5"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7" name="Slide Number Placeholder 5"/>
          <p:cNvSpPr>
            <a:spLocks noGrp="1"/>
          </p:cNvSpPr>
          <p:nvPr>
            <p:ph type="sldNum" sz="quarter" idx="16"/>
          </p:nvPr>
        </p:nvSpPr>
        <p:spPr/>
        <p:txBody>
          <a:bodyPr/>
          <a:lstStyle>
            <a:lvl1pPr>
              <a:defRPr/>
            </a:lvl1pPr>
          </a:lstStyle>
          <a:p>
            <a:fld id="{1D046C04-1B34-424B-876B-41FF773BD6AD}" type="slidenum">
              <a:rPr lang="en-GB" altLang="en-US"/>
              <a:pPr/>
              <a:t>‹#›</a:t>
            </a:fld>
            <a:endParaRPr lang="en-GB" altLang="en-US"/>
          </a:p>
        </p:txBody>
      </p:sp>
      <p:sp>
        <p:nvSpPr>
          <p:cNvPr id="8"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7357756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ideo Widescreen (16 x 9)">
    <p:spTree>
      <p:nvGrpSpPr>
        <p:cNvPr id="1" name=""/>
        <p:cNvGrpSpPr/>
        <p:nvPr/>
      </p:nvGrpSpPr>
      <p:grpSpPr>
        <a:xfrm>
          <a:off x="0" y="0"/>
          <a:ext cx="0" cy="0"/>
          <a:chOff x="0" y="0"/>
          <a:chExt cx="0" cy="0"/>
        </a:xfrm>
      </p:grpSpPr>
      <p:sp>
        <p:nvSpPr>
          <p:cNvPr id="5" name="Media Placeholder 5"/>
          <p:cNvSpPr>
            <a:spLocks noGrp="1" noChangeAspect="1"/>
          </p:cNvSpPr>
          <p:nvPr>
            <p:ph type="media" sz="quarter" idx="12"/>
          </p:nvPr>
        </p:nvSpPr>
        <p:spPr>
          <a:xfrm>
            <a:off x="870331" y="1381125"/>
            <a:ext cx="7405070" cy="4182564"/>
          </a:xfrm>
        </p:spPr>
        <p:txBody>
          <a:bodyPr lIns="108000" tIns="108000" rtlCol="0">
            <a:noAutofit/>
          </a:bodyPr>
          <a:lstStyle>
            <a:lvl1pPr marL="0" indent="0">
              <a:buNone/>
              <a:defRPr baseline="0">
                <a:solidFill>
                  <a:schemeClr val="tx1"/>
                </a:solidFill>
              </a:defRPr>
            </a:lvl1pPr>
          </a:lstStyle>
          <a:p>
            <a:pPr lvl="0"/>
            <a:r>
              <a:rPr lang="en-US" noProof="0" dirty="0"/>
              <a:t>Click icon to add media</a:t>
            </a:r>
            <a:endParaRPr lang="en-GB" noProof="0" dirty="0"/>
          </a:p>
        </p:txBody>
      </p:sp>
      <p:sp>
        <p:nvSpPr>
          <p:cNvPr id="8" name="Title 7"/>
          <p:cNvSpPr>
            <a:spLocks noGrp="1"/>
          </p:cNvSpPr>
          <p:nvPr>
            <p:ph type="title"/>
          </p:nvPr>
        </p:nvSpPr>
        <p:spPr>
          <a:xfrm>
            <a:off x="365125" y="294810"/>
            <a:ext cx="7577139" cy="338554"/>
          </a:xfrm>
        </p:spPr>
        <p:txBody>
          <a:bodyPr/>
          <a:lstStyle>
            <a:lvl1pPr>
              <a:defRPr>
                <a:solidFill>
                  <a:schemeClr val="bg2"/>
                </a:solidFill>
              </a:defRPr>
            </a:lvl1pPr>
          </a:lstStyle>
          <a:p>
            <a:r>
              <a:rPr lang="en-US" dirty="0"/>
              <a:t>Click to edit Master title style</a:t>
            </a:r>
            <a:endParaRPr lang="en-GB" dirty="0"/>
          </a:p>
        </p:txBody>
      </p:sp>
      <p:sp>
        <p:nvSpPr>
          <p:cNvPr id="11" name="Text Placeholder 2"/>
          <p:cNvSpPr>
            <a:spLocks noGrp="1"/>
          </p:cNvSpPr>
          <p:nvPr>
            <p:ph type="body" sz="quarter" idx="14"/>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6" name="Footer Placeholder 4"/>
          <p:cNvSpPr>
            <a:spLocks noGrp="1"/>
          </p:cNvSpPr>
          <p:nvPr>
            <p:ph type="ftr" sz="quarter" idx="15"/>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7" name="Slide Number Placeholder 5"/>
          <p:cNvSpPr>
            <a:spLocks noGrp="1"/>
          </p:cNvSpPr>
          <p:nvPr>
            <p:ph type="sldNum" sz="quarter" idx="16"/>
          </p:nvPr>
        </p:nvSpPr>
        <p:spPr/>
        <p:txBody>
          <a:bodyPr/>
          <a:lstStyle>
            <a:lvl1pPr>
              <a:defRPr/>
            </a:lvl1pPr>
          </a:lstStyle>
          <a:p>
            <a:fld id="{0CA7C802-C370-45C5-8AA2-6FBCB505D970}" type="slidenum">
              <a:rPr lang="en-GB" altLang="en-US"/>
              <a:pPr/>
              <a:t>‹#›</a:t>
            </a:fld>
            <a:endParaRPr lang="en-GB" altLang="en-US"/>
          </a:p>
        </p:txBody>
      </p:sp>
      <p:sp>
        <p:nvSpPr>
          <p:cNvPr id="9" name="Date Placeholder 6"/>
          <p:cNvSpPr>
            <a:spLocks noGrp="1"/>
          </p:cNvSpPr>
          <p:nvPr>
            <p:ph type="dt" sz="half" idx="17"/>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41314266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a:xfrm>
            <a:off x="365125" y="294810"/>
            <a:ext cx="7577139" cy="338554"/>
          </a:xfrm>
        </p:spPr>
        <p:txBody>
          <a:bodyPr/>
          <a:lstStyle/>
          <a:p>
            <a:r>
              <a:rPr lang="en-US" dirty="0"/>
              <a:t>Click to edit Master title style</a:t>
            </a:r>
            <a:endParaRPr lang="en-GB" dirty="0"/>
          </a:p>
        </p:txBody>
      </p:sp>
      <p:sp>
        <p:nvSpPr>
          <p:cNvPr id="7" name="Text Placeholder 6"/>
          <p:cNvSpPr>
            <a:spLocks noGrp="1"/>
          </p:cNvSpPr>
          <p:nvPr>
            <p:ph type="body" sz="quarter" idx="13"/>
          </p:nvPr>
        </p:nvSpPr>
        <p:spPr>
          <a:xfrm>
            <a:off x="365124" y="1181100"/>
            <a:ext cx="3986213" cy="49990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icture Placeholder 8"/>
          <p:cNvSpPr>
            <a:spLocks noGrp="1"/>
          </p:cNvSpPr>
          <p:nvPr>
            <p:ph type="pic" sz="quarter" idx="14"/>
          </p:nvPr>
        </p:nvSpPr>
        <p:spPr>
          <a:xfrm>
            <a:off x="4801132" y="1181100"/>
            <a:ext cx="3996794" cy="4635500"/>
          </a:xfrm>
        </p:spPr>
        <p:txBody>
          <a:bodyPr rtlCol="0">
            <a:noAutofit/>
          </a:bodyPr>
          <a:lstStyle>
            <a:lvl1pPr marL="0" indent="0">
              <a:buNone/>
              <a:defRPr sz="1100" baseline="0"/>
            </a:lvl1pPr>
          </a:lstStyle>
          <a:p>
            <a:pPr lvl="0"/>
            <a:r>
              <a:rPr lang="en-US" noProof="0" dirty="0"/>
              <a:t>Click icon to add picture</a:t>
            </a:r>
            <a:endParaRPr lang="en-GB" noProof="0" dirty="0"/>
          </a:p>
        </p:txBody>
      </p:sp>
      <p:sp>
        <p:nvSpPr>
          <p:cNvPr id="13" name="Text Placeholder 2"/>
          <p:cNvSpPr>
            <a:spLocks noGrp="1"/>
          </p:cNvSpPr>
          <p:nvPr>
            <p:ph type="body" sz="quarter" idx="19"/>
          </p:nvPr>
        </p:nvSpPr>
        <p:spPr>
          <a:xfrm>
            <a:off x="365124" y="692554"/>
            <a:ext cx="7597776" cy="234950"/>
          </a:xfrm>
        </p:spPr>
        <p:txBody>
          <a:bodyPr/>
          <a:lstStyle>
            <a:lvl1pPr marL="0" indent="0">
              <a:spcAft>
                <a:spcPts val="0"/>
              </a:spcAft>
              <a:buNone/>
              <a:defRPr sz="1800"/>
            </a:lvl1pPr>
            <a:lvl2pPr marL="271463" indent="0">
              <a:buNone/>
              <a:defRPr/>
            </a:lvl2pPr>
            <a:lvl3pPr marL="533400" indent="0">
              <a:buNone/>
              <a:defRPr/>
            </a:lvl3pPr>
            <a:lvl4pPr marL="815975" indent="0">
              <a:buNone/>
              <a:defRPr/>
            </a:lvl4pPr>
            <a:lvl5pPr marL="1104900" indent="0">
              <a:buNone/>
              <a:defRPr/>
            </a:lvl5pPr>
          </a:lstStyle>
          <a:p>
            <a:pPr lvl="0"/>
            <a:r>
              <a:rPr lang="en-US"/>
              <a:t>Click to edit Master text styles</a:t>
            </a:r>
          </a:p>
        </p:txBody>
      </p:sp>
      <p:sp>
        <p:nvSpPr>
          <p:cNvPr id="11" name="Text Placeholder 7"/>
          <p:cNvSpPr>
            <a:spLocks noGrp="1"/>
          </p:cNvSpPr>
          <p:nvPr>
            <p:ph type="body" sz="quarter" idx="26"/>
          </p:nvPr>
        </p:nvSpPr>
        <p:spPr>
          <a:xfrm>
            <a:off x="4801132" y="5884372"/>
            <a:ext cx="3996266" cy="301625"/>
          </a:xfrm>
        </p:spPr>
        <p:txBody>
          <a:bodyPr/>
          <a:lstStyle>
            <a:lvl1pPr marL="0" indent="0">
              <a:buNone/>
              <a:defRPr sz="800">
                <a:solidFill>
                  <a:schemeClr val="bg2"/>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Click to edit Master text styles</a:t>
            </a:r>
          </a:p>
        </p:txBody>
      </p:sp>
      <p:sp>
        <p:nvSpPr>
          <p:cNvPr id="8" name="Footer Placeholder 4"/>
          <p:cNvSpPr>
            <a:spLocks noGrp="1"/>
          </p:cNvSpPr>
          <p:nvPr>
            <p:ph type="ftr" sz="quarter" idx="27"/>
          </p:nvPr>
        </p:nvSpPr>
        <p:spPr/>
        <p:txBody>
          <a:bodyPr rtlCol="0"/>
          <a:lstStyle>
            <a:lvl1pPr fontAlgn="auto">
              <a:spcBef>
                <a:spcPts val="0"/>
              </a:spcBef>
              <a:spcAft>
                <a:spcPts val="0"/>
              </a:spcAft>
              <a:defRPr>
                <a:latin typeface="+mn-lt"/>
                <a:cs typeface="+mn-cs"/>
              </a:defRPr>
            </a:lvl1pPr>
          </a:lstStyle>
          <a:p>
            <a:pPr>
              <a:defRPr/>
            </a:pPr>
            <a:r>
              <a:rPr lang="en-GB"/>
              <a:t>Presentation title</a:t>
            </a:r>
          </a:p>
        </p:txBody>
      </p:sp>
      <p:sp>
        <p:nvSpPr>
          <p:cNvPr id="10" name="Slide Number Placeholder 5"/>
          <p:cNvSpPr>
            <a:spLocks noGrp="1"/>
          </p:cNvSpPr>
          <p:nvPr>
            <p:ph type="sldNum" sz="quarter" idx="28"/>
          </p:nvPr>
        </p:nvSpPr>
        <p:spPr/>
        <p:txBody>
          <a:bodyPr/>
          <a:lstStyle>
            <a:lvl1pPr>
              <a:defRPr/>
            </a:lvl1pPr>
          </a:lstStyle>
          <a:p>
            <a:fld id="{5A626930-B35C-4D8D-BFE3-64F755D02790}" type="slidenum">
              <a:rPr lang="en-GB" altLang="en-US"/>
              <a:pPr/>
              <a:t>‹#›</a:t>
            </a:fld>
            <a:endParaRPr lang="en-GB" altLang="en-US"/>
          </a:p>
        </p:txBody>
      </p:sp>
      <p:sp>
        <p:nvSpPr>
          <p:cNvPr id="12" name="Date Placeholder 6"/>
          <p:cNvSpPr>
            <a:spLocks noGrp="1"/>
          </p:cNvSpPr>
          <p:nvPr>
            <p:ph type="dt" sz="half" idx="29"/>
          </p:nvPr>
        </p:nvSpPr>
        <p:spPr/>
        <p:txBody>
          <a:bodyPr rtlCol="0"/>
          <a:lstStyle>
            <a:lvl1pPr fontAlgn="auto">
              <a:spcBef>
                <a:spcPts val="0"/>
              </a:spcBef>
              <a:spcAft>
                <a:spcPts val="0"/>
              </a:spcAft>
              <a:defRPr>
                <a:latin typeface="+mn-lt"/>
                <a:cs typeface="+mn-cs"/>
              </a:defRPr>
            </a:lvl1pPr>
          </a:lstStyle>
          <a:p>
            <a:pPr>
              <a:defRPr/>
            </a:pPr>
            <a:r>
              <a:rPr lang="en-US"/>
              <a:t>Insert your date / confidentiality text here</a:t>
            </a:r>
            <a:endParaRPr lang="en-GB"/>
          </a:p>
        </p:txBody>
      </p:sp>
    </p:spTree>
    <p:extLst>
      <p:ext uri="{BB962C8B-B14F-4D97-AF65-F5344CB8AC3E}">
        <p14:creationId xmlns:p14="http://schemas.microsoft.com/office/powerpoint/2010/main" val="2240333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26" Type="http://schemas.openxmlformats.org/officeDocument/2006/relationships/image" Target="../media/image1.emf"/><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5" Type="http://schemas.openxmlformats.org/officeDocument/2006/relationships/oleObject" Target="../embeddings/oleObject2.bin"/><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24" Type="http://schemas.openxmlformats.org/officeDocument/2006/relationships/tags" Target="../tags/tag3.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vmlDrawing" Target="../drawings/vmlDrawing2.v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theme" Target="../theme/theme3.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oleObject" Target="../embeddings/oleObject3.bin"/><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tags" Target="../tags/tag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vmlDrawing" Target="../drawings/vmlDrawing3.vml"/><Relationship Id="rId30"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oleObject" Target="../embeddings/oleObject5.bin"/><Relationship Id="rId3" Type="http://schemas.openxmlformats.org/officeDocument/2006/relationships/slideLayout" Target="../slideLayouts/slideLayout69.xml"/><Relationship Id="rId21" Type="http://schemas.openxmlformats.org/officeDocument/2006/relationships/slideLayout" Target="../slideLayouts/slideLayout87.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tags" Target="../tags/tag6.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vmlDrawing" Target="../drawings/vmlDrawing5.vml"/><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theme" Target="../theme/theme4.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oleObject" Target="../embeddings/oleObject6.bin"/><Relationship Id="rId3" Type="http://schemas.openxmlformats.org/officeDocument/2006/relationships/slideLayout" Target="../slideLayouts/slideLayout91.xml"/><Relationship Id="rId21" Type="http://schemas.openxmlformats.org/officeDocument/2006/relationships/slideLayout" Target="../slideLayouts/slideLayout109.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tags" Target="../tags/tag7.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vmlDrawing" Target="../drawings/vmlDrawing6.v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theme" Target="../theme/theme5.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7.vml"/><Relationship Id="rId3" Type="http://schemas.openxmlformats.org/officeDocument/2006/relationships/slideLayout" Target="../slideLayouts/slideLayout113.xml"/><Relationship Id="rId7" Type="http://schemas.openxmlformats.org/officeDocument/2006/relationships/theme" Target="../theme/theme6.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image" Target="../media/image1.emf"/><Relationship Id="rId5" Type="http://schemas.openxmlformats.org/officeDocument/2006/relationships/slideLayout" Target="../slideLayouts/slideLayout115.xml"/><Relationship Id="rId10" Type="http://schemas.openxmlformats.org/officeDocument/2006/relationships/oleObject" Target="../embeddings/oleObject7.bin"/><Relationship Id="rId4" Type="http://schemas.openxmlformats.org/officeDocument/2006/relationships/slideLayout" Target="../slideLayouts/slideLayout114.xml"/><Relationship Id="rId9"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76C5EDF-F7CD-48F4-B55F-5D1DDA482088}"/>
              </a:ext>
            </a:extLst>
          </p:cNvPr>
          <p:cNvGraphicFramePr>
            <a:graphicFrameLocks noChangeAspect="1"/>
          </p:cNvGraphicFramePr>
          <p:nvPr userDrawn="1">
            <p:custDataLst>
              <p:tags r:id="rId23"/>
            </p:custDataLst>
            <p:extLst>
              <p:ext uri="{D42A27DB-BD31-4B8C-83A1-F6EECF244321}">
                <p14:modId xmlns:p14="http://schemas.microsoft.com/office/powerpoint/2010/main" val="35553193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3" name="think-cell Slide" r:id="rId24" imgW="395" imgH="396" progId="TCLayout.ActiveDocument.1">
                  <p:embed/>
                </p:oleObj>
              </mc:Choice>
              <mc:Fallback>
                <p:oleObj name="think-cell Slide" r:id="rId24" imgW="395" imgH="396" progId="TCLayout.ActiveDocument.1">
                  <p:embed/>
                  <p:pic>
                    <p:nvPicPr>
                      <p:cNvPr id="0" name=""/>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1026" name="Text Placeholder 2"/>
          <p:cNvSpPr>
            <a:spLocks noGrp="1"/>
          </p:cNvSpPr>
          <p:nvPr>
            <p:ph type="body" idx="1"/>
          </p:nvPr>
        </p:nvSpPr>
        <p:spPr bwMode="auto">
          <a:xfrm>
            <a:off x="365127" y="1189038"/>
            <a:ext cx="841375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87340" y="6437351"/>
            <a:ext cx="2636837" cy="365125"/>
          </a:xfrm>
          <a:prstGeom prst="rect">
            <a:avLst/>
          </a:prstGeom>
        </p:spPr>
        <p:txBody>
          <a:bodyPr vert="horz" wrap="square" lIns="72000" tIns="0" rIns="0" bIns="0" numCol="1" anchor="t" anchorCtr="0" compatLnSpc="1">
            <a:prstTxWarp prst="textNoShape">
              <a:avLst/>
            </a:prstTxWarp>
          </a:bodyPr>
          <a:lstStyle>
            <a:lvl1pPr eaLnBrk="1" hangingPunct="1">
              <a:defRPr sz="800">
                <a:solidFill>
                  <a:srgbClr val="9A8B7D"/>
                </a:solidFill>
                <a:latin typeface="Arial" charset="0"/>
                <a:ea typeface="+mn-ea"/>
                <a:cs typeface="Arial" charset="0"/>
              </a:defRPr>
            </a:lvl1pPr>
          </a:lstStyle>
          <a:p>
            <a:pPr fontAlgn="base">
              <a:spcBef>
                <a:spcPct val="0"/>
              </a:spcBef>
              <a:spcAft>
                <a:spcPct val="0"/>
              </a:spcAft>
              <a:defRPr/>
            </a:pPr>
            <a:r>
              <a:rPr lang="en-GB"/>
              <a:t>Presentation title</a:t>
            </a:r>
          </a:p>
        </p:txBody>
      </p:sp>
      <p:sp>
        <p:nvSpPr>
          <p:cNvPr id="6" name="Slide Number Placeholder 5"/>
          <p:cNvSpPr>
            <a:spLocks noGrp="1"/>
          </p:cNvSpPr>
          <p:nvPr>
            <p:ph type="sldNum" sz="quarter" idx="4"/>
          </p:nvPr>
        </p:nvSpPr>
        <p:spPr>
          <a:xfrm>
            <a:off x="7967663" y="6437351"/>
            <a:ext cx="830262" cy="365125"/>
          </a:xfrm>
          <a:prstGeom prst="rect">
            <a:avLst/>
          </a:prstGeom>
        </p:spPr>
        <p:txBody>
          <a:bodyPr vert="horz" wrap="square" lIns="72000" tIns="0" rIns="0" bIns="0" numCol="1" anchor="t" anchorCtr="0" compatLnSpc="1">
            <a:prstTxWarp prst="textNoShape">
              <a:avLst/>
            </a:prstTxWarp>
          </a:bodyPr>
          <a:lstStyle>
            <a:lvl1pPr algn="r" eaLnBrk="1" hangingPunct="1">
              <a:defRPr sz="800">
                <a:solidFill>
                  <a:srgbClr val="9A8B7D"/>
                </a:solidFill>
                <a:cs typeface="Arial" panose="020B0604020202020204" pitchFamily="34" charset="0"/>
              </a:defRPr>
            </a:lvl1pPr>
          </a:lstStyle>
          <a:p>
            <a:pPr fontAlgn="base">
              <a:spcBef>
                <a:spcPct val="0"/>
              </a:spcBef>
              <a:spcAft>
                <a:spcPct val="0"/>
              </a:spcAft>
            </a:pPr>
            <a:fld id="{B638FA67-C5C0-4E67-AC42-97EC2DDB275C}" type="slidenum">
              <a:rPr lang="en-GB" altLang="en-US" smtClean="0">
                <a:ea typeface="ＭＳ Ｐゴシック" panose="020B0600070205080204" pitchFamily="34" charset="-128"/>
              </a:rPr>
              <a:pPr fontAlgn="base">
                <a:spcBef>
                  <a:spcPct val="0"/>
                </a:spcBef>
                <a:spcAft>
                  <a:spcPct val="0"/>
                </a:spcAft>
              </a:pPr>
              <a:t>‹#›</a:t>
            </a:fld>
            <a:endParaRPr lang="en-GB" altLang="en-US">
              <a:ea typeface="ＭＳ Ｐゴシック" panose="020B0600070205080204" pitchFamily="34" charset="-128"/>
            </a:endParaRPr>
          </a:p>
        </p:txBody>
      </p:sp>
      <p:sp>
        <p:nvSpPr>
          <p:cNvPr id="1029" name="Title Placeholder 3"/>
          <p:cNvSpPr>
            <a:spLocks noGrp="1"/>
          </p:cNvSpPr>
          <p:nvPr>
            <p:ph type="title"/>
          </p:nvPr>
        </p:nvSpPr>
        <p:spPr bwMode="auto">
          <a:xfrm>
            <a:off x="365125" y="295275"/>
            <a:ext cx="7577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endParaRPr lang="en-GB" altLang="en-US" dirty="0"/>
          </a:p>
        </p:txBody>
      </p:sp>
      <p:sp>
        <p:nvSpPr>
          <p:cNvPr id="7" name="Date Placeholder 6"/>
          <p:cNvSpPr>
            <a:spLocks noGrp="1"/>
          </p:cNvSpPr>
          <p:nvPr>
            <p:ph type="dt" sz="half" idx="2"/>
          </p:nvPr>
        </p:nvSpPr>
        <p:spPr>
          <a:xfrm>
            <a:off x="2984516" y="6437351"/>
            <a:ext cx="3165475" cy="365125"/>
          </a:xfrm>
          <a:prstGeom prst="rect">
            <a:avLst/>
          </a:prstGeom>
        </p:spPr>
        <p:txBody>
          <a:bodyPr vert="horz" wrap="square" lIns="72000" tIns="0" rIns="72000" bIns="0" numCol="1" anchor="t" anchorCtr="0" compatLnSpc="1">
            <a:prstTxWarp prst="textNoShape">
              <a:avLst/>
            </a:prstTxWarp>
          </a:bodyPr>
          <a:lstStyle>
            <a:lvl1pPr algn="ctr" eaLnBrk="1" hangingPunct="1">
              <a:defRPr sz="800">
                <a:solidFill>
                  <a:srgbClr val="9A8B7D"/>
                </a:solidFill>
                <a:latin typeface="Arial" charset="0"/>
                <a:ea typeface="+mn-ea"/>
                <a:cs typeface="Arial" charset="0"/>
              </a:defRPr>
            </a:lvl1pPr>
          </a:lstStyle>
          <a:p>
            <a:pPr fontAlgn="base">
              <a:spcBef>
                <a:spcPct val="0"/>
              </a:spcBef>
              <a:spcAft>
                <a:spcPct val="0"/>
              </a:spcAft>
              <a:defRPr/>
            </a:pPr>
            <a:r>
              <a:rPr lang="en-US"/>
              <a:t>Insert your date / confidentiality text here</a:t>
            </a:r>
            <a:endParaRPr lang="en-GB"/>
          </a:p>
        </p:txBody>
      </p:sp>
      <p:cxnSp>
        <p:nvCxnSpPr>
          <p:cNvPr id="10" name="Straight Connector 9"/>
          <p:cNvCxnSpPr/>
          <p:nvPr/>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MSIPCMContentMarking" descr="{&quot;HashCode&quot;:478424116,&quot;Placement&quot;:&quot;Header&quot;,&quot;Top&quot;:0.0,&quot;Left&quot;:652.7236,&quot;SlideWidth&quot;:720,&quot;SlideHeight&quot;:540}">
            <a:extLst>
              <a:ext uri="{FF2B5EF4-FFF2-40B4-BE49-F238E27FC236}">
                <a16:creationId xmlns:a16="http://schemas.microsoft.com/office/drawing/2014/main" id="{C5FD9BDD-589D-40CD-A493-CAE33D506506}"/>
              </a:ext>
            </a:extLst>
          </p:cNvPr>
          <p:cNvSpPr txBox="1"/>
          <p:nvPr userDrawn="1"/>
        </p:nvSpPr>
        <p:spPr>
          <a:xfrm>
            <a:off x="8289589" y="0"/>
            <a:ext cx="854411" cy="262344"/>
          </a:xfrm>
          <a:prstGeom prst="rect">
            <a:avLst/>
          </a:prstGeom>
          <a:noFill/>
        </p:spPr>
        <p:txBody>
          <a:bodyPr vert="horz" wrap="square" lIns="0" tIns="0" rIns="0" bIns="0" rtlCol="0" anchor="ctr" anchorCtr="1">
            <a:spAutoFit/>
          </a:bodyPr>
          <a:lstStyle/>
          <a:p>
            <a:pPr marL="171450" indent="-171450" algn="r">
              <a:spcBef>
                <a:spcPts val="0"/>
              </a:spcBef>
              <a:spcAft>
                <a:spcPts val="0"/>
              </a:spcAft>
              <a:buClr>
                <a:schemeClr val="tx1"/>
              </a:buClr>
              <a:buFont typeface="Arial" pitchFamily="34" charset="0"/>
              <a:buChar char="–"/>
            </a:pPr>
            <a:r>
              <a:rPr lang="en-US" sz="1000">
                <a:solidFill>
                  <a:srgbClr val="000000"/>
                </a:solidFill>
                <a:latin typeface="Calibri" panose="020F0502020204030204" pitchFamily="34" charset="0"/>
              </a:rPr>
              <a:t>C2-Internal</a:t>
            </a:r>
            <a:endParaRPr lang="bg-BG"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772736739"/>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7" r:id="rId14"/>
    <p:sldLayoutId id="2147483678" r:id="rId15"/>
    <p:sldLayoutId id="2147483796" r:id="rId16"/>
    <p:sldLayoutId id="2147483853" r:id="rId17"/>
    <p:sldLayoutId id="2147483810" r:id="rId18"/>
    <p:sldLayoutId id="2147483913" r:id="rId19"/>
    <p:sldLayoutId id="2147484205" r:id="rId20"/>
  </p:sldLayoutIdLst>
  <p:hf sldNum="0" hdr="0" ftr="0" dt="0"/>
  <p:txStyles>
    <p:titleStyle>
      <a:lvl1pPr algn="l" rtl="0" eaLnBrk="0" fontAlgn="base" hangingPunct="0">
        <a:spcBef>
          <a:spcPct val="0"/>
        </a:spcBef>
        <a:spcAft>
          <a:spcPct val="0"/>
        </a:spcAft>
        <a:defRPr sz="2200" b="1" kern="1200">
          <a:solidFill>
            <a:schemeClr val="tx1">
              <a:lumMod val="75000"/>
            </a:schemeClr>
          </a:solidFill>
          <a:latin typeface="+mj-lt"/>
          <a:ea typeface="ＭＳ Ｐゴシック" panose="020B0600070205080204" pitchFamily="34" charset="-128"/>
          <a:cs typeface="MS PGothic" charset="0"/>
        </a:defRPr>
      </a:lvl1pPr>
      <a:lvl2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2pPr>
      <a:lvl3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3pPr>
      <a:lvl4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4pPr>
      <a:lvl5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5pPr>
      <a:lvl6pPr marL="457200" algn="l" rtl="0" fontAlgn="base">
        <a:spcBef>
          <a:spcPct val="0"/>
        </a:spcBef>
        <a:spcAft>
          <a:spcPct val="0"/>
        </a:spcAft>
        <a:defRPr sz="2200" b="1">
          <a:solidFill>
            <a:schemeClr val="bg2"/>
          </a:solidFill>
          <a:latin typeface="Arial" charset="0"/>
        </a:defRPr>
      </a:lvl6pPr>
      <a:lvl7pPr marL="914400" algn="l" rtl="0" fontAlgn="base">
        <a:spcBef>
          <a:spcPct val="0"/>
        </a:spcBef>
        <a:spcAft>
          <a:spcPct val="0"/>
        </a:spcAft>
        <a:defRPr sz="2200" b="1">
          <a:solidFill>
            <a:schemeClr val="bg2"/>
          </a:solidFill>
          <a:latin typeface="Arial" charset="0"/>
        </a:defRPr>
      </a:lvl7pPr>
      <a:lvl8pPr marL="1371600" algn="l" rtl="0" fontAlgn="base">
        <a:spcBef>
          <a:spcPct val="0"/>
        </a:spcBef>
        <a:spcAft>
          <a:spcPct val="0"/>
        </a:spcAft>
        <a:defRPr sz="2200" b="1">
          <a:solidFill>
            <a:schemeClr val="bg2"/>
          </a:solidFill>
          <a:latin typeface="Arial" charset="0"/>
        </a:defRPr>
      </a:lvl8pPr>
      <a:lvl9pPr marL="1828800" algn="l" rtl="0" fontAlgn="base">
        <a:spcBef>
          <a:spcPct val="0"/>
        </a:spcBef>
        <a:spcAft>
          <a:spcPct val="0"/>
        </a:spcAft>
        <a:defRPr sz="2200" b="1">
          <a:solidFill>
            <a:schemeClr val="bg2"/>
          </a:solidFill>
          <a:latin typeface="Arial" charset="0"/>
        </a:defRPr>
      </a:lvl9pPr>
    </p:titleStyle>
    <p:bodyStyle>
      <a:lvl1pPr marL="269875" indent="-269875" algn="l" rtl="0" eaLnBrk="0" fontAlgn="base" hangingPunct="0">
        <a:spcBef>
          <a:spcPct val="0"/>
        </a:spcBef>
        <a:spcAft>
          <a:spcPts val="600"/>
        </a:spcAft>
        <a:buClr>
          <a:schemeClr val="tx1"/>
        </a:buClr>
        <a:buFont typeface="Arial" panose="020B0604020202020204" pitchFamily="34" charset="0"/>
        <a:buChar char="–"/>
        <a:defRPr sz="1600" kern="1200">
          <a:solidFill>
            <a:schemeClr val="tx1"/>
          </a:solidFill>
          <a:latin typeface="+mn-lt"/>
          <a:ea typeface="ＭＳ Ｐゴシック" panose="020B0600070205080204" pitchFamily="34" charset="-128"/>
          <a:cs typeface="MS PGothic" charset="0"/>
        </a:defRPr>
      </a:lvl1pPr>
      <a:lvl2pPr marL="538163" indent="-269875" algn="l" rtl="0" eaLnBrk="0" fontAlgn="base" hangingPunct="0">
        <a:spcBef>
          <a:spcPct val="0"/>
        </a:spcBef>
        <a:spcAft>
          <a:spcPts val="600"/>
        </a:spcAft>
        <a:buFont typeface="Arial" panose="020B0604020202020204" pitchFamily="34" charset="0"/>
        <a:buChar char="–"/>
        <a:defRPr sz="1400" kern="1200">
          <a:solidFill>
            <a:schemeClr val="tx1"/>
          </a:solidFill>
          <a:latin typeface="+mn-lt"/>
          <a:ea typeface="ＭＳ Ｐゴシック" panose="020B0600070205080204" pitchFamily="34" charset="-128"/>
          <a:cs typeface="MS PGothic" charset="0"/>
        </a:defRPr>
      </a:lvl2pPr>
      <a:lvl3pPr marL="80962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3pPr>
      <a:lvl4pPr marL="1081088"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4pPr>
      <a:lvl5pPr marL="134937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3912546-2A35-4C82-BD36-29A53AFFAFC7}"/>
              </a:ext>
            </a:extLst>
          </p:cNvPr>
          <p:cNvGraphicFramePr>
            <a:graphicFrameLocks noChangeAspect="1"/>
          </p:cNvGraphicFramePr>
          <p:nvPr userDrawn="1">
            <p:custDataLst>
              <p:tags r:id="rId24"/>
            </p:custDataLst>
            <p:extLst>
              <p:ext uri="{D42A27DB-BD31-4B8C-83A1-F6EECF244321}">
                <p14:modId xmlns:p14="http://schemas.microsoft.com/office/powerpoint/2010/main" val="1550059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7" name="think-cell Slide" r:id="rId25" imgW="395" imgH="396" progId="TCLayout.ActiveDocument.1">
                  <p:embed/>
                </p:oleObj>
              </mc:Choice>
              <mc:Fallback>
                <p:oleObj name="think-cell Slide" r:id="rId25" imgW="395" imgH="396" progId="TCLayout.ActiveDocument.1">
                  <p:embed/>
                  <p:pic>
                    <p:nvPicPr>
                      <p:cNvPr id="0" name=""/>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1026" name="Text Placeholder 2"/>
          <p:cNvSpPr>
            <a:spLocks noGrp="1"/>
          </p:cNvSpPr>
          <p:nvPr>
            <p:ph type="body" idx="1"/>
          </p:nvPr>
        </p:nvSpPr>
        <p:spPr bwMode="auto">
          <a:xfrm>
            <a:off x="365127" y="1189038"/>
            <a:ext cx="841375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87340" y="6437351"/>
            <a:ext cx="2636837" cy="365125"/>
          </a:xfrm>
          <a:prstGeom prst="rect">
            <a:avLst/>
          </a:prstGeom>
        </p:spPr>
        <p:txBody>
          <a:bodyPr vert="horz" wrap="square" lIns="72000" tIns="0" rIns="0" bIns="0" numCol="1" anchor="t" anchorCtr="0" compatLnSpc="1">
            <a:prstTxWarp prst="textNoShape">
              <a:avLst/>
            </a:prstTxWarp>
          </a:bodyPr>
          <a:lstStyle>
            <a:lvl1pPr eaLnBrk="1" hangingPunct="1">
              <a:defRPr sz="800">
                <a:solidFill>
                  <a:srgbClr val="9A8B7D"/>
                </a:solidFill>
                <a:latin typeface="Arial" charset="0"/>
                <a:ea typeface="+mn-ea"/>
                <a:cs typeface="Arial" charset="0"/>
              </a:defRPr>
            </a:lvl1pPr>
          </a:lstStyle>
          <a:p>
            <a:pPr fontAlgn="base">
              <a:spcBef>
                <a:spcPct val="0"/>
              </a:spcBef>
              <a:spcAft>
                <a:spcPct val="0"/>
              </a:spcAft>
              <a:defRPr/>
            </a:pPr>
            <a:r>
              <a:rPr lang="en-GB"/>
              <a:t>Presentation title</a:t>
            </a:r>
          </a:p>
        </p:txBody>
      </p:sp>
      <p:sp>
        <p:nvSpPr>
          <p:cNvPr id="6" name="Slide Number Placeholder 5"/>
          <p:cNvSpPr>
            <a:spLocks noGrp="1"/>
          </p:cNvSpPr>
          <p:nvPr>
            <p:ph type="sldNum" sz="quarter" idx="4"/>
          </p:nvPr>
        </p:nvSpPr>
        <p:spPr>
          <a:xfrm>
            <a:off x="7967663" y="6437351"/>
            <a:ext cx="830262" cy="365125"/>
          </a:xfrm>
          <a:prstGeom prst="rect">
            <a:avLst/>
          </a:prstGeom>
        </p:spPr>
        <p:txBody>
          <a:bodyPr vert="horz" wrap="square" lIns="72000" tIns="0" rIns="0" bIns="0" numCol="1" anchor="t" anchorCtr="0" compatLnSpc="1">
            <a:prstTxWarp prst="textNoShape">
              <a:avLst/>
            </a:prstTxWarp>
          </a:bodyPr>
          <a:lstStyle>
            <a:lvl1pPr algn="r" eaLnBrk="1" hangingPunct="1">
              <a:defRPr sz="800">
                <a:solidFill>
                  <a:srgbClr val="9A8B7D"/>
                </a:solidFill>
                <a:cs typeface="Arial" panose="020B0604020202020204" pitchFamily="34" charset="0"/>
              </a:defRPr>
            </a:lvl1pPr>
          </a:lstStyle>
          <a:p>
            <a:pPr fontAlgn="base">
              <a:spcBef>
                <a:spcPct val="0"/>
              </a:spcBef>
              <a:spcAft>
                <a:spcPct val="0"/>
              </a:spcAft>
            </a:pPr>
            <a:fld id="{B638FA67-C5C0-4E67-AC42-97EC2DDB275C}" type="slidenum">
              <a:rPr lang="en-GB" altLang="en-US" smtClean="0">
                <a:ea typeface="ＭＳ Ｐゴシック" panose="020B0600070205080204" pitchFamily="34" charset="-128"/>
              </a:rPr>
              <a:pPr fontAlgn="base">
                <a:spcBef>
                  <a:spcPct val="0"/>
                </a:spcBef>
                <a:spcAft>
                  <a:spcPct val="0"/>
                </a:spcAft>
              </a:pPr>
              <a:t>‹#›</a:t>
            </a:fld>
            <a:endParaRPr lang="en-GB" altLang="en-US">
              <a:ea typeface="ＭＳ Ｐゴシック" panose="020B0600070205080204" pitchFamily="34" charset="-128"/>
            </a:endParaRPr>
          </a:p>
        </p:txBody>
      </p:sp>
      <p:sp>
        <p:nvSpPr>
          <p:cNvPr id="1029" name="Title Placeholder 3"/>
          <p:cNvSpPr>
            <a:spLocks noGrp="1"/>
          </p:cNvSpPr>
          <p:nvPr>
            <p:ph type="title"/>
          </p:nvPr>
        </p:nvSpPr>
        <p:spPr bwMode="auto">
          <a:xfrm>
            <a:off x="365125" y="295275"/>
            <a:ext cx="7577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GB" altLang="en-US"/>
          </a:p>
        </p:txBody>
      </p:sp>
      <p:sp>
        <p:nvSpPr>
          <p:cNvPr id="7" name="Date Placeholder 6"/>
          <p:cNvSpPr>
            <a:spLocks noGrp="1"/>
          </p:cNvSpPr>
          <p:nvPr>
            <p:ph type="dt" sz="half" idx="2"/>
          </p:nvPr>
        </p:nvSpPr>
        <p:spPr>
          <a:xfrm>
            <a:off x="2984516" y="6437351"/>
            <a:ext cx="3165475" cy="365125"/>
          </a:xfrm>
          <a:prstGeom prst="rect">
            <a:avLst/>
          </a:prstGeom>
        </p:spPr>
        <p:txBody>
          <a:bodyPr vert="horz" wrap="square" lIns="72000" tIns="0" rIns="72000" bIns="0" numCol="1" anchor="t" anchorCtr="0" compatLnSpc="1">
            <a:prstTxWarp prst="textNoShape">
              <a:avLst/>
            </a:prstTxWarp>
          </a:bodyPr>
          <a:lstStyle>
            <a:lvl1pPr algn="ctr" eaLnBrk="1" hangingPunct="1">
              <a:defRPr sz="800">
                <a:solidFill>
                  <a:srgbClr val="9A8B7D"/>
                </a:solidFill>
                <a:latin typeface="Arial" charset="0"/>
                <a:ea typeface="+mn-ea"/>
                <a:cs typeface="Arial" charset="0"/>
              </a:defRPr>
            </a:lvl1pPr>
          </a:lstStyle>
          <a:p>
            <a:pPr fontAlgn="base">
              <a:spcBef>
                <a:spcPct val="0"/>
              </a:spcBef>
              <a:spcAft>
                <a:spcPct val="0"/>
              </a:spcAft>
              <a:defRPr/>
            </a:pPr>
            <a:r>
              <a:rPr lang="en-US"/>
              <a:t>Insert your date / confidentiality text here</a:t>
            </a:r>
            <a:endParaRPr lang="en-GB"/>
          </a:p>
        </p:txBody>
      </p:sp>
      <p:cxnSp>
        <p:nvCxnSpPr>
          <p:cNvPr id="10" name="Straight Connector 9"/>
          <p:cNvCxnSpPr/>
          <p:nvPr/>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4655" y="1076325"/>
            <a:ext cx="84169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MSIPCMContentMarking" descr="{&quot;HashCode&quot;:478424116,&quot;Placement&quot;:&quot;Header&quot;,&quot;Top&quot;:0.0,&quot;Left&quot;:652.7236,&quot;SlideWidth&quot;:720,&quot;SlideHeight&quot;:540}">
            <a:extLst>
              <a:ext uri="{FF2B5EF4-FFF2-40B4-BE49-F238E27FC236}">
                <a16:creationId xmlns:a16="http://schemas.microsoft.com/office/drawing/2014/main" id="{6E749C41-E400-4746-8606-C673AB03BE32}"/>
              </a:ext>
            </a:extLst>
          </p:cNvPr>
          <p:cNvSpPr txBox="1"/>
          <p:nvPr userDrawn="1"/>
        </p:nvSpPr>
        <p:spPr>
          <a:xfrm>
            <a:off x="8289589" y="0"/>
            <a:ext cx="854411" cy="262344"/>
          </a:xfrm>
          <a:prstGeom prst="rect">
            <a:avLst/>
          </a:prstGeom>
          <a:noFill/>
        </p:spPr>
        <p:txBody>
          <a:bodyPr vert="horz" wrap="square" lIns="0" tIns="0" rIns="0" bIns="0" rtlCol="0" anchor="ctr" anchorCtr="1">
            <a:spAutoFit/>
          </a:bodyPr>
          <a:lstStyle/>
          <a:p>
            <a:pPr marL="171450" indent="-171450" algn="r">
              <a:spcBef>
                <a:spcPts val="0"/>
              </a:spcBef>
              <a:spcAft>
                <a:spcPts val="0"/>
              </a:spcAft>
              <a:buClr>
                <a:schemeClr val="tx1"/>
              </a:buClr>
              <a:buFont typeface="Arial" pitchFamily="34" charset="0"/>
              <a:buChar char="–"/>
            </a:pPr>
            <a:r>
              <a:rPr lang="en-US" sz="1000">
                <a:solidFill>
                  <a:srgbClr val="000000"/>
                </a:solidFill>
                <a:latin typeface="Calibri" panose="020F0502020204030204" pitchFamily="34" charset="0"/>
              </a:rPr>
              <a:t>C2-Internal</a:t>
            </a:r>
            <a:endParaRPr lang="bg-BG"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323853510"/>
      </p:ext>
    </p:extLst>
  </p:cSld>
  <p:clrMap bg1="lt1" tx1="dk1" bg2="lt2" tx2="dk2" accent1="accent1" accent2="accent2" accent3="accent3" accent4="accent4" accent5="accent5" accent6="accent6" hlink="hlink" folHlink="folHlink"/>
  <p:sldLayoutIdLst>
    <p:sldLayoutId id="2147483933"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 id="2147483946" r:id="rId13"/>
    <p:sldLayoutId id="2147483947" r:id="rId14"/>
    <p:sldLayoutId id="2147483948" r:id="rId15"/>
    <p:sldLayoutId id="2147483949" r:id="rId16"/>
    <p:sldLayoutId id="2147483950" r:id="rId17"/>
    <p:sldLayoutId id="2147483952" r:id="rId18"/>
    <p:sldLayoutId id="2147483953" r:id="rId19"/>
    <p:sldLayoutId id="2147483954" r:id="rId20"/>
    <p:sldLayoutId id="2147483966" r:id="rId21"/>
  </p:sldLayoutIdLst>
  <p:hf sldNum="0" hdr="0" ftr="0" dt="0"/>
  <p:txStyles>
    <p:titleStyle>
      <a:lvl1pPr algn="l" rtl="0" eaLnBrk="0" fontAlgn="base" hangingPunct="0">
        <a:spcBef>
          <a:spcPct val="0"/>
        </a:spcBef>
        <a:spcAft>
          <a:spcPct val="0"/>
        </a:spcAft>
        <a:defRPr sz="2200" b="1" kern="1200">
          <a:solidFill>
            <a:schemeClr val="tx1">
              <a:lumMod val="75000"/>
            </a:schemeClr>
          </a:solidFill>
          <a:latin typeface="+mj-lt"/>
          <a:ea typeface="ＭＳ Ｐゴシック" panose="020B0600070205080204" pitchFamily="34" charset="-128"/>
          <a:cs typeface="MS PGothic" charset="0"/>
        </a:defRPr>
      </a:lvl1pPr>
      <a:lvl2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2pPr>
      <a:lvl3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3pPr>
      <a:lvl4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4pPr>
      <a:lvl5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5pPr>
      <a:lvl6pPr marL="457200" algn="l" rtl="0" fontAlgn="base">
        <a:spcBef>
          <a:spcPct val="0"/>
        </a:spcBef>
        <a:spcAft>
          <a:spcPct val="0"/>
        </a:spcAft>
        <a:defRPr sz="2200" b="1">
          <a:solidFill>
            <a:schemeClr val="bg2"/>
          </a:solidFill>
          <a:latin typeface="Arial" charset="0"/>
        </a:defRPr>
      </a:lvl6pPr>
      <a:lvl7pPr marL="914400" algn="l" rtl="0" fontAlgn="base">
        <a:spcBef>
          <a:spcPct val="0"/>
        </a:spcBef>
        <a:spcAft>
          <a:spcPct val="0"/>
        </a:spcAft>
        <a:defRPr sz="2200" b="1">
          <a:solidFill>
            <a:schemeClr val="bg2"/>
          </a:solidFill>
          <a:latin typeface="Arial" charset="0"/>
        </a:defRPr>
      </a:lvl7pPr>
      <a:lvl8pPr marL="1371600" algn="l" rtl="0" fontAlgn="base">
        <a:spcBef>
          <a:spcPct val="0"/>
        </a:spcBef>
        <a:spcAft>
          <a:spcPct val="0"/>
        </a:spcAft>
        <a:defRPr sz="2200" b="1">
          <a:solidFill>
            <a:schemeClr val="bg2"/>
          </a:solidFill>
          <a:latin typeface="Arial" charset="0"/>
        </a:defRPr>
      </a:lvl8pPr>
      <a:lvl9pPr marL="1828800" algn="l" rtl="0" fontAlgn="base">
        <a:spcBef>
          <a:spcPct val="0"/>
        </a:spcBef>
        <a:spcAft>
          <a:spcPct val="0"/>
        </a:spcAft>
        <a:defRPr sz="2200" b="1">
          <a:solidFill>
            <a:schemeClr val="bg2"/>
          </a:solidFill>
          <a:latin typeface="Arial" charset="0"/>
        </a:defRPr>
      </a:lvl9pPr>
    </p:titleStyle>
    <p:bodyStyle>
      <a:lvl1pPr marL="269875" indent="-269875" algn="l" rtl="0" eaLnBrk="0" fontAlgn="base" hangingPunct="0">
        <a:spcBef>
          <a:spcPct val="0"/>
        </a:spcBef>
        <a:spcAft>
          <a:spcPts val="600"/>
        </a:spcAft>
        <a:buClr>
          <a:schemeClr val="tx1"/>
        </a:buClr>
        <a:buFont typeface="Arial" panose="020B0604020202020204" pitchFamily="34" charset="0"/>
        <a:buChar char="–"/>
        <a:defRPr sz="1600" kern="1200">
          <a:solidFill>
            <a:schemeClr val="tx1"/>
          </a:solidFill>
          <a:latin typeface="+mn-lt"/>
          <a:ea typeface="ＭＳ Ｐゴシック" panose="020B0600070205080204" pitchFamily="34" charset="-128"/>
          <a:cs typeface="MS PGothic" charset="0"/>
        </a:defRPr>
      </a:lvl1pPr>
      <a:lvl2pPr marL="538163" indent="-269875" algn="l" rtl="0" eaLnBrk="0" fontAlgn="base" hangingPunct="0">
        <a:spcBef>
          <a:spcPct val="0"/>
        </a:spcBef>
        <a:spcAft>
          <a:spcPts val="600"/>
        </a:spcAft>
        <a:buFont typeface="Arial" panose="020B0604020202020204" pitchFamily="34" charset="0"/>
        <a:buChar char="–"/>
        <a:defRPr sz="1400" kern="1200">
          <a:solidFill>
            <a:schemeClr val="tx1"/>
          </a:solidFill>
          <a:latin typeface="+mn-lt"/>
          <a:ea typeface="ＭＳ Ｐゴシック" panose="020B0600070205080204" pitchFamily="34" charset="-128"/>
          <a:cs typeface="MS PGothic" charset="0"/>
        </a:defRPr>
      </a:lvl2pPr>
      <a:lvl3pPr marL="80962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3pPr>
      <a:lvl4pPr marL="1081088"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4pPr>
      <a:lvl5pPr marL="134937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313B807-81FB-4046-B4F2-5B58B7155009}"/>
              </a:ext>
            </a:extLst>
          </p:cNvPr>
          <p:cNvGraphicFramePr>
            <a:graphicFrameLocks noChangeAspect="1"/>
          </p:cNvGraphicFramePr>
          <p:nvPr userDrawn="1">
            <p:custDataLst>
              <p:tags r:id="rId28"/>
            </p:custDataLst>
            <p:extLst>
              <p:ext uri="{D42A27DB-BD31-4B8C-83A1-F6EECF244321}">
                <p14:modId xmlns:p14="http://schemas.microsoft.com/office/powerpoint/2010/main" val="37052083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1" name="think-cell Slide" r:id="rId29" imgW="395" imgH="396" progId="TCLayout.ActiveDocument.1">
                  <p:embed/>
                </p:oleObj>
              </mc:Choice>
              <mc:Fallback>
                <p:oleObj name="think-cell Slide" r:id="rId29" imgW="395" imgH="396" progId="TCLayout.ActiveDocument.1">
                  <p:embed/>
                  <p:pic>
                    <p:nvPicPr>
                      <p:cNvPr id="0" name=""/>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026" name="Text Placeholder 2"/>
          <p:cNvSpPr>
            <a:spLocks noGrp="1"/>
          </p:cNvSpPr>
          <p:nvPr>
            <p:ph type="body" idx="1"/>
          </p:nvPr>
        </p:nvSpPr>
        <p:spPr bwMode="auto">
          <a:xfrm>
            <a:off x="365127" y="1189038"/>
            <a:ext cx="841375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87340" y="6437351"/>
            <a:ext cx="2636837" cy="365125"/>
          </a:xfrm>
          <a:prstGeom prst="rect">
            <a:avLst/>
          </a:prstGeom>
        </p:spPr>
        <p:txBody>
          <a:bodyPr vert="horz" wrap="square" lIns="72000" tIns="0" rIns="0" bIns="0" numCol="1" anchor="t" anchorCtr="0" compatLnSpc="1">
            <a:prstTxWarp prst="textNoShape">
              <a:avLst/>
            </a:prstTxWarp>
          </a:bodyPr>
          <a:lstStyle>
            <a:lvl1pPr eaLnBrk="1" hangingPunct="1">
              <a:defRPr sz="800">
                <a:solidFill>
                  <a:srgbClr val="9A8B7D"/>
                </a:solidFill>
                <a:latin typeface="Arial" charset="0"/>
                <a:ea typeface="+mn-ea"/>
                <a:cs typeface="Arial" charset="0"/>
              </a:defRPr>
            </a:lvl1pPr>
          </a:lstStyle>
          <a:p>
            <a:pPr fontAlgn="base">
              <a:spcBef>
                <a:spcPct val="0"/>
              </a:spcBef>
              <a:spcAft>
                <a:spcPct val="0"/>
              </a:spcAft>
              <a:defRPr/>
            </a:pPr>
            <a:r>
              <a:rPr lang="en-GB"/>
              <a:t>Presentation title</a:t>
            </a:r>
          </a:p>
        </p:txBody>
      </p:sp>
      <p:sp>
        <p:nvSpPr>
          <p:cNvPr id="6" name="Slide Number Placeholder 5"/>
          <p:cNvSpPr>
            <a:spLocks noGrp="1"/>
          </p:cNvSpPr>
          <p:nvPr>
            <p:ph type="sldNum" sz="quarter" idx="4"/>
          </p:nvPr>
        </p:nvSpPr>
        <p:spPr>
          <a:xfrm>
            <a:off x="7967663" y="6437351"/>
            <a:ext cx="830262" cy="365125"/>
          </a:xfrm>
          <a:prstGeom prst="rect">
            <a:avLst/>
          </a:prstGeom>
        </p:spPr>
        <p:txBody>
          <a:bodyPr vert="horz" wrap="square" lIns="72000" tIns="0" rIns="0" bIns="0" numCol="1" anchor="t" anchorCtr="0" compatLnSpc="1">
            <a:prstTxWarp prst="textNoShape">
              <a:avLst/>
            </a:prstTxWarp>
          </a:bodyPr>
          <a:lstStyle>
            <a:lvl1pPr algn="r" eaLnBrk="1" hangingPunct="1">
              <a:defRPr sz="800">
                <a:solidFill>
                  <a:srgbClr val="9A8B7D"/>
                </a:solidFill>
                <a:cs typeface="Arial" panose="020B0604020202020204" pitchFamily="34" charset="0"/>
              </a:defRPr>
            </a:lvl1pPr>
          </a:lstStyle>
          <a:p>
            <a:pPr fontAlgn="base">
              <a:spcBef>
                <a:spcPct val="0"/>
              </a:spcBef>
              <a:spcAft>
                <a:spcPct val="0"/>
              </a:spcAft>
            </a:pPr>
            <a:fld id="{B638FA67-C5C0-4E67-AC42-97EC2DDB275C}" type="slidenum">
              <a:rPr lang="en-GB" altLang="en-US" smtClean="0">
                <a:ea typeface="ＭＳ Ｐゴシック" panose="020B0600070205080204" pitchFamily="34" charset="-128"/>
              </a:rPr>
              <a:pPr fontAlgn="base">
                <a:spcBef>
                  <a:spcPct val="0"/>
                </a:spcBef>
                <a:spcAft>
                  <a:spcPct val="0"/>
                </a:spcAft>
              </a:pPr>
              <a:t>‹#›</a:t>
            </a:fld>
            <a:endParaRPr lang="en-GB" altLang="en-US">
              <a:ea typeface="ＭＳ Ｐゴシック" panose="020B0600070205080204" pitchFamily="34" charset="-128"/>
            </a:endParaRPr>
          </a:p>
        </p:txBody>
      </p:sp>
      <p:sp>
        <p:nvSpPr>
          <p:cNvPr id="1029" name="Title Placeholder 3"/>
          <p:cNvSpPr>
            <a:spLocks noGrp="1"/>
          </p:cNvSpPr>
          <p:nvPr>
            <p:ph type="title"/>
          </p:nvPr>
        </p:nvSpPr>
        <p:spPr bwMode="auto">
          <a:xfrm>
            <a:off x="365125" y="295275"/>
            <a:ext cx="7577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endParaRPr lang="en-GB" altLang="en-US" dirty="0"/>
          </a:p>
        </p:txBody>
      </p:sp>
      <p:sp>
        <p:nvSpPr>
          <p:cNvPr id="7" name="Date Placeholder 6"/>
          <p:cNvSpPr>
            <a:spLocks noGrp="1"/>
          </p:cNvSpPr>
          <p:nvPr>
            <p:ph type="dt" sz="half" idx="2"/>
          </p:nvPr>
        </p:nvSpPr>
        <p:spPr>
          <a:xfrm>
            <a:off x="2984516" y="6437351"/>
            <a:ext cx="3165475" cy="365125"/>
          </a:xfrm>
          <a:prstGeom prst="rect">
            <a:avLst/>
          </a:prstGeom>
        </p:spPr>
        <p:txBody>
          <a:bodyPr vert="horz" wrap="square" lIns="72000" tIns="0" rIns="72000" bIns="0" numCol="1" anchor="t" anchorCtr="0" compatLnSpc="1">
            <a:prstTxWarp prst="textNoShape">
              <a:avLst/>
            </a:prstTxWarp>
          </a:bodyPr>
          <a:lstStyle>
            <a:lvl1pPr algn="ctr" eaLnBrk="1" hangingPunct="1">
              <a:defRPr sz="800">
                <a:solidFill>
                  <a:srgbClr val="9A8B7D"/>
                </a:solidFill>
                <a:latin typeface="Arial" charset="0"/>
                <a:ea typeface="+mn-ea"/>
                <a:cs typeface="Arial" charset="0"/>
              </a:defRPr>
            </a:lvl1pPr>
          </a:lstStyle>
          <a:p>
            <a:pPr fontAlgn="base">
              <a:spcBef>
                <a:spcPct val="0"/>
              </a:spcBef>
              <a:spcAft>
                <a:spcPct val="0"/>
              </a:spcAft>
              <a:defRPr/>
            </a:pPr>
            <a:r>
              <a:rPr lang="en-US"/>
              <a:t>Insert your date / confidentiality text here</a:t>
            </a:r>
            <a:endParaRPr lang="en-GB" dirty="0"/>
          </a:p>
        </p:txBody>
      </p:sp>
      <p:cxnSp>
        <p:nvCxnSpPr>
          <p:cNvPr id="10" name="Straight Connector 9"/>
          <p:cNvCxnSpPr/>
          <p:nvPr/>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4655" y="1076325"/>
            <a:ext cx="84169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MSIPCMContentMarking" descr="{&quot;HashCode&quot;:478424116,&quot;Placement&quot;:&quot;Header&quot;,&quot;Top&quot;:0.0,&quot;Left&quot;:652.7236,&quot;SlideWidth&quot;:720,&quot;SlideHeight&quot;:540}">
            <a:extLst>
              <a:ext uri="{FF2B5EF4-FFF2-40B4-BE49-F238E27FC236}">
                <a16:creationId xmlns:a16="http://schemas.microsoft.com/office/drawing/2014/main" id="{6DE21AF3-3FC9-43A6-A264-85B467E57ECF}"/>
              </a:ext>
            </a:extLst>
          </p:cNvPr>
          <p:cNvSpPr txBox="1"/>
          <p:nvPr userDrawn="1"/>
        </p:nvSpPr>
        <p:spPr>
          <a:xfrm>
            <a:off x="8289589" y="0"/>
            <a:ext cx="854411" cy="262344"/>
          </a:xfrm>
          <a:prstGeom prst="rect">
            <a:avLst/>
          </a:prstGeom>
          <a:noFill/>
        </p:spPr>
        <p:txBody>
          <a:bodyPr vert="horz" wrap="square" lIns="0" tIns="0" rIns="0" bIns="0" rtlCol="0" anchor="ctr" anchorCtr="1">
            <a:spAutoFit/>
          </a:bodyPr>
          <a:lstStyle/>
          <a:p>
            <a:pPr marL="171450" indent="-171450" algn="r">
              <a:spcBef>
                <a:spcPts val="0"/>
              </a:spcBef>
              <a:spcAft>
                <a:spcPts val="0"/>
              </a:spcAft>
              <a:buClr>
                <a:schemeClr val="tx1"/>
              </a:buClr>
              <a:buFont typeface="Arial" pitchFamily="34" charset="0"/>
              <a:buChar char="–"/>
            </a:pPr>
            <a:r>
              <a:rPr lang="en-US" sz="1000">
                <a:solidFill>
                  <a:srgbClr val="000000"/>
                </a:solidFill>
                <a:latin typeface="Calibri" panose="020F0502020204030204" pitchFamily="34" charset="0"/>
              </a:rPr>
              <a:t>C2-Internal</a:t>
            </a:r>
            <a:endParaRPr lang="bg-BG"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92623803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 id="2147484011" r:id="rId12"/>
    <p:sldLayoutId id="2147484012" r:id="rId13"/>
    <p:sldLayoutId id="2147484013" r:id="rId14"/>
    <p:sldLayoutId id="2147484014" r:id="rId15"/>
    <p:sldLayoutId id="2147484015" r:id="rId16"/>
    <p:sldLayoutId id="2147484016" r:id="rId17"/>
    <p:sldLayoutId id="2147484017" r:id="rId18"/>
    <p:sldLayoutId id="2147484019" r:id="rId19"/>
    <p:sldLayoutId id="2147484020" r:id="rId20"/>
    <p:sldLayoutId id="2147484021" r:id="rId21"/>
    <p:sldLayoutId id="2147484023" r:id="rId22"/>
    <p:sldLayoutId id="2147484028" r:id="rId23"/>
    <p:sldLayoutId id="2147484031" r:id="rId24"/>
    <p:sldLayoutId id="2147484206" r:id="rId25"/>
  </p:sldLayoutIdLst>
  <p:hf sldNum="0" hdr="0" ftr="0" dt="0"/>
  <p:txStyles>
    <p:titleStyle>
      <a:lvl1pPr algn="l" rtl="0" eaLnBrk="0" fontAlgn="base" hangingPunct="0">
        <a:spcBef>
          <a:spcPct val="0"/>
        </a:spcBef>
        <a:spcAft>
          <a:spcPct val="0"/>
        </a:spcAft>
        <a:defRPr sz="2200" b="1" kern="1200">
          <a:solidFill>
            <a:schemeClr val="tx1">
              <a:lumMod val="75000"/>
            </a:schemeClr>
          </a:solidFill>
          <a:latin typeface="+mj-lt"/>
          <a:ea typeface="ＭＳ Ｐゴシック" panose="020B0600070205080204" pitchFamily="34" charset="-128"/>
          <a:cs typeface="MS PGothic" charset="0"/>
        </a:defRPr>
      </a:lvl1pPr>
      <a:lvl2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2pPr>
      <a:lvl3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3pPr>
      <a:lvl4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4pPr>
      <a:lvl5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5pPr>
      <a:lvl6pPr marL="457200" algn="l" rtl="0" fontAlgn="base">
        <a:spcBef>
          <a:spcPct val="0"/>
        </a:spcBef>
        <a:spcAft>
          <a:spcPct val="0"/>
        </a:spcAft>
        <a:defRPr sz="2200" b="1">
          <a:solidFill>
            <a:schemeClr val="bg2"/>
          </a:solidFill>
          <a:latin typeface="Arial" charset="0"/>
        </a:defRPr>
      </a:lvl6pPr>
      <a:lvl7pPr marL="914400" algn="l" rtl="0" fontAlgn="base">
        <a:spcBef>
          <a:spcPct val="0"/>
        </a:spcBef>
        <a:spcAft>
          <a:spcPct val="0"/>
        </a:spcAft>
        <a:defRPr sz="2200" b="1">
          <a:solidFill>
            <a:schemeClr val="bg2"/>
          </a:solidFill>
          <a:latin typeface="Arial" charset="0"/>
        </a:defRPr>
      </a:lvl7pPr>
      <a:lvl8pPr marL="1371600" algn="l" rtl="0" fontAlgn="base">
        <a:spcBef>
          <a:spcPct val="0"/>
        </a:spcBef>
        <a:spcAft>
          <a:spcPct val="0"/>
        </a:spcAft>
        <a:defRPr sz="2200" b="1">
          <a:solidFill>
            <a:schemeClr val="bg2"/>
          </a:solidFill>
          <a:latin typeface="Arial" charset="0"/>
        </a:defRPr>
      </a:lvl8pPr>
      <a:lvl9pPr marL="1828800" algn="l" rtl="0" fontAlgn="base">
        <a:spcBef>
          <a:spcPct val="0"/>
        </a:spcBef>
        <a:spcAft>
          <a:spcPct val="0"/>
        </a:spcAft>
        <a:defRPr sz="2200" b="1">
          <a:solidFill>
            <a:schemeClr val="bg2"/>
          </a:solidFill>
          <a:latin typeface="Arial" charset="0"/>
        </a:defRPr>
      </a:lvl9pPr>
    </p:titleStyle>
    <p:bodyStyle>
      <a:lvl1pPr marL="269875" indent="-269875" algn="l" rtl="0" eaLnBrk="0" fontAlgn="base" hangingPunct="0">
        <a:spcBef>
          <a:spcPct val="0"/>
        </a:spcBef>
        <a:spcAft>
          <a:spcPts val="600"/>
        </a:spcAft>
        <a:buClr>
          <a:schemeClr val="tx1"/>
        </a:buClr>
        <a:buFont typeface="Arial" panose="020B0604020202020204" pitchFamily="34" charset="0"/>
        <a:buChar char="–"/>
        <a:defRPr sz="1600" kern="1200">
          <a:solidFill>
            <a:schemeClr val="tx1"/>
          </a:solidFill>
          <a:latin typeface="+mn-lt"/>
          <a:ea typeface="ＭＳ Ｐゴシック" panose="020B0600070205080204" pitchFamily="34" charset="-128"/>
          <a:cs typeface="MS PGothic" charset="0"/>
        </a:defRPr>
      </a:lvl1pPr>
      <a:lvl2pPr marL="538163" indent="-269875" algn="l" rtl="0" eaLnBrk="0" fontAlgn="base" hangingPunct="0">
        <a:spcBef>
          <a:spcPct val="0"/>
        </a:spcBef>
        <a:spcAft>
          <a:spcPts val="600"/>
        </a:spcAft>
        <a:buFont typeface="Arial" panose="020B0604020202020204" pitchFamily="34" charset="0"/>
        <a:buChar char="–"/>
        <a:defRPr sz="1400" kern="1200">
          <a:solidFill>
            <a:schemeClr val="tx1"/>
          </a:solidFill>
          <a:latin typeface="+mn-lt"/>
          <a:ea typeface="ＭＳ Ｐゴシック" panose="020B0600070205080204" pitchFamily="34" charset="-128"/>
          <a:cs typeface="MS PGothic" charset="0"/>
        </a:defRPr>
      </a:lvl2pPr>
      <a:lvl3pPr marL="80962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3pPr>
      <a:lvl4pPr marL="1081088"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4pPr>
      <a:lvl5pPr marL="134937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9E2D56-581C-43F1-ABDC-3CCEAC5E410B}"/>
              </a:ext>
            </a:extLst>
          </p:cNvPr>
          <p:cNvGraphicFramePr>
            <a:graphicFrameLocks noChangeAspect="1"/>
          </p:cNvGraphicFramePr>
          <p:nvPr userDrawn="1">
            <p:custDataLst>
              <p:tags r:id="rId25"/>
            </p:custDataLst>
            <p:extLst>
              <p:ext uri="{D42A27DB-BD31-4B8C-83A1-F6EECF244321}">
                <p14:modId xmlns:p14="http://schemas.microsoft.com/office/powerpoint/2010/main" val="2901173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5" name="think-cell Slide" r:id="rId26" imgW="395" imgH="396" progId="TCLayout.ActiveDocument.1">
                  <p:embed/>
                </p:oleObj>
              </mc:Choice>
              <mc:Fallback>
                <p:oleObj name="think-cell Slide" r:id="rId26" imgW="395" imgH="396"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026" name="Text Placeholder 2"/>
          <p:cNvSpPr>
            <a:spLocks noGrp="1"/>
          </p:cNvSpPr>
          <p:nvPr>
            <p:ph type="body" idx="1"/>
          </p:nvPr>
        </p:nvSpPr>
        <p:spPr bwMode="auto">
          <a:xfrm>
            <a:off x="365127" y="1189038"/>
            <a:ext cx="841375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87340" y="6437351"/>
            <a:ext cx="2636837" cy="365125"/>
          </a:xfrm>
          <a:prstGeom prst="rect">
            <a:avLst/>
          </a:prstGeom>
        </p:spPr>
        <p:txBody>
          <a:bodyPr vert="horz" wrap="square" lIns="72000" tIns="0" rIns="0" bIns="0" numCol="1" anchor="t" anchorCtr="0" compatLnSpc="1">
            <a:prstTxWarp prst="textNoShape">
              <a:avLst/>
            </a:prstTxWarp>
          </a:bodyPr>
          <a:lstStyle>
            <a:lvl1pPr eaLnBrk="1" hangingPunct="1">
              <a:defRPr sz="800">
                <a:solidFill>
                  <a:srgbClr val="9A8B7D"/>
                </a:solidFill>
                <a:latin typeface="Arial" charset="0"/>
                <a:ea typeface="+mn-ea"/>
                <a:cs typeface="Arial" charset="0"/>
              </a:defRPr>
            </a:lvl1pPr>
          </a:lstStyle>
          <a:p>
            <a:pPr fontAlgn="base">
              <a:spcBef>
                <a:spcPct val="0"/>
              </a:spcBef>
              <a:spcAft>
                <a:spcPct val="0"/>
              </a:spcAft>
              <a:defRPr/>
            </a:pPr>
            <a:endParaRPr lang="en-GB"/>
          </a:p>
        </p:txBody>
      </p:sp>
      <p:sp>
        <p:nvSpPr>
          <p:cNvPr id="6" name="Slide Number Placeholder 5"/>
          <p:cNvSpPr>
            <a:spLocks noGrp="1"/>
          </p:cNvSpPr>
          <p:nvPr>
            <p:ph type="sldNum" sz="quarter" idx="4"/>
          </p:nvPr>
        </p:nvSpPr>
        <p:spPr>
          <a:xfrm>
            <a:off x="7967663" y="6437351"/>
            <a:ext cx="830262" cy="365125"/>
          </a:xfrm>
          <a:prstGeom prst="rect">
            <a:avLst/>
          </a:prstGeom>
        </p:spPr>
        <p:txBody>
          <a:bodyPr vert="horz" wrap="square" lIns="72000" tIns="0" rIns="0" bIns="0" numCol="1" anchor="t" anchorCtr="0" compatLnSpc="1">
            <a:prstTxWarp prst="textNoShape">
              <a:avLst/>
            </a:prstTxWarp>
          </a:bodyPr>
          <a:lstStyle>
            <a:lvl1pPr algn="r" eaLnBrk="1" hangingPunct="1">
              <a:defRPr sz="800">
                <a:solidFill>
                  <a:srgbClr val="9A8B7D"/>
                </a:solidFill>
                <a:cs typeface="Arial" panose="020B0604020202020204" pitchFamily="34" charset="0"/>
              </a:defRPr>
            </a:lvl1pPr>
          </a:lstStyle>
          <a:p>
            <a:pPr fontAlgn="base">
              <a:spcBef>
                <a:spcPct val="0"/>
              </a:spcBef>
              <a:spcAft>
                <a:spcPct val="0"/>
              </a:spcAft>
            </a:pPr>
            <a:fld id="{B638FA67-C5C0-4E67-AC42-97EC2DDB275C}" type="slidenum">
              <a:rPr lang="en-GB" altLang="en-US" smtClean="0">
                <a:ea typeface="ＭＳ Ｐゴシック" panose="020B0600070205080204" pitchFamily="34" charset="-128"/>
              </a:rPr>
              <a:pPr fontAlgn="base">
                <a:spcBef>
                  <a:spcPct val="0"/>
                </a:spcBef>
                <a:spcAft>
                  <a:spcPct val="0"/>
                </a:spcAft>
              </a:pPr>
              <a:t>‹#›</a:t>
            </a:fld>
            <a:endParaRPr lang="en-GB" altLang="en-US">
              <a:ea typeface="ＭＳ Ｐゴシック" panose="020B0600070205080204" pitchFamily="34" charset="-128"/>
            </a:endParaRPr>
          </a:p>
        </p:txBody>
      </p:sp>
      <p:sp>
        <p:nvSpPr>
          <p:cNvPr id="1029" name="Title Placeholder 3"/>
          <p:cNvSpPr>
            <a:spLocks noGrp="1"/>
          </p:cNvSpPr>
          <p:nvPr>
            <p:ph type="title"/>
          </p:nvPr>
        </p:nvSpPr>
        <p:spPr bwMode="auto">
          <a:xfrm>
            <a:off x="365125" y="295275"/>
            <a:ext cx="7577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dirty="0"/>
              <a:t>Click to edit Master title style</a:t>
            </a:r>
            <a:endParaRPr lang="en-GB" altLang="en-US" dirty="0"/>
          </a:p>
        </p:txBody>
      </p:sp>
      <p:sp>
        <p:nvSpPr>
          <p:cNvPr id="7" name="Date Placeholder 6"/>
          <p:cNvSpPr>
            <a:spLocks noGrp="1"/>
          </p:cNvSpPr>
          <p:nvPr>
            <p:ph type="dt" sz="half" idx="2"/>
          </p:nvPr>
        </p:nvSpPr>
        <p:spPr>
          <a:xfrm>
            <a:off x="2984516" y="6437351"/>
            <a:ext cx="3165475" cy="365125"/>
          </a:xfrm>
          <a:prstGeom prst="rect">
            <a:avLst/>
          </a:prstGeom>
        </p:spPr>
        <p:txBody>
          <a:bodyPr vert="horz" wrap="square" lIns="72000" tIns="0" rIns="72000" bIns="0" numCol="1" anchor="t" anchorCtr="0" compatLnSpc="1">
            <a:prstTxWarp prst="textNoShape">
              <a:avLst/>
            </a:prstTxWarp>
          </a:bodyPr>
          <a:lstStyle>
            <a:lvl1pPr algn="ctr" eaLnBrk="1" hangingPunct="1">
              <a:defRPr sz="800">
                <a:solidFill>
                  <a:srgbClr val="9A8B7D"/>
                </a:solidFill>
                <a:latin typeface="Arial" charset="0"/>
                <a:ea typeface="+mn-ea"/>
                <a:cs typeface="Arial" charset="0"/>
              </a:defRPr>
            </a:lvl1pPr>
          </a:lstStyle>
          <a:p>
            <a:pPr fontAlgn="base">
              <a:spcBef>
                <a:spcPct val="0"/>
              </a:spcBef>
              <a:spcAft>
                <a:spcPct val="0"/>
              </a:spcAft>
              <a:defRPr/>
            </a:pPr>
            <a:endParaRPr lang="en-GB"/>
          </a:p>
        </p:txBody>
      </p:sp>
      <p:cxnSp>
        <p:nvCxnSpPr>
          <p:cNvPr id="10" name="Straight Connector 9"/>
          <p:cNvCxnSpPr/>
          <p:nvPr/>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4655" y="1076325"/>
            <a:ext cx="84169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MSIPCMContentMarking" descr="{&quot;HashCode&quot;:478424116,&quot;Placement&quot;:&quot;Header&quot;,&quot;Top&quot;:0.0,&quot;Left&quot;:652.7236,&quot;SlideWidth&quot;:720,&quot;SlideHeight&quot;:540}">
            <a:extLst>
              <a:ext uri="{FF2B5EF4-FFF2-40B4-BE49-F238E27FC236}">
                <a16:creationId xmlns:a16="http://schemas.microsoft.com/office/drawing/2014/main" id="{DDA893EF-FE48-40C8-B06A-9E2608CA8C1C}"/>
              </a:ext>
            </a:extLst>
          </p:cNvPr>
          <p:cNvSpPr txBox="1"/>
          <p:nvPr userDrawn="1"/>
        </p:nvSpPr>
        <p:spPr>
          <a:xfrm>
            <a:off x="8289589" y="0"/>
            <a:ext cx="854411" cy="262344"/>
          </a:xfrm>
          <a:prstGeom prst="rect">
            <a:avLst/>
          </a:prstGeom>
          <a:noFill/>
        </p:spPr>
        <p:txBody>
          <a:bodyPr vert="horz" wrap="square" lIns="0" tIns="0" rIns="0" bIns="0" rtlCol="0" anchor="ctr" anchorCtr="1">
            <a:spAutoFit/>
          </a:bodyPr>
          <a:lstStyle/>
          <a:p>
            <a:pPr marL="171450" indent="-171450" algn="r">
              <a:spcBef>
                <a:spcPts val="0"/>
              </a:spcBef>
              <a:spcAft>
                <a:spcPts val="0"/>
              </a:spcAft>
              <a:buClr>
                <a:schemeClr val="tx1"/>
              </a:buClr>
              <a:buFont typeface="Arial" pitchFamily="34" charset="0"/>
              <a:buChar char="–"/>
            </a:pPr>
            <a:r>
              <a:rPr lang="en-US" sz="1000">
                <a:solidFill>
                  <a:srgbClr val="000000"/>
                </a:solidFill>
                <a:latin typeface="Calibri" panose="020F0502020204030204" pitchFamily="34" charset="0"/>
              </a:rPr>
              <a:t>C2-Internal</a:t>
            </a:r>
            <a:endParaRPr lang="bg-BG"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817621909"/>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 id="2147484073" r:id="rId15"/>
    <p:sldLayoutId id="2147484074" r:id="rId16"/>
    <p:sldLayoutId id="2147484075" r:id="rId17"/>
    <p:sldLayoutId id="2147484076" r:id="rId18"/>
    <p:sldLayoutId id="2147484078" r:id="rId19"/>
    <p:sldLayoutId id="2147484079" r:id="rId20"/>
    <p:sldLayoutId id="2147484080" r:id="rId21"/>
    <p:sldLayoutId id="2147484081" r:id="rId22"/>
  </p:sldLayoutIdLst>
  <p:hf sldNum="0" hdr="0" ftr="0" dt="0"/>
  <p:txStyles>
    <p:titleStyle>
      <a:lvl1pPr algn="l" rtl="0" eaLnBrk="0" fontAlgn="base" hangingPunct="0">
        <a:spcBef>
          <a:spcPct val="0"/>
        </a:spcBef>
        <a:spcAft>
          <a:spcPct val="0"/>
        </a:spcAft>
        <a:defRPr sz="2200" b="1" kern="1200">
          <a:solidFill>
            <a:schemeClr val="tx1">
              <a:lumMod val="75000"/>
            </a:schemeClr>
          </a:solidFill>
          <a:latin typeface="+mj-lt"/>
          <a:ea typeface="ＭＳ Ｐゴシック" panose="020B0600070205080204" pitchFamily="34" charset="-128"/>
          <a:cs typeface="MS PGothic" charset="0"/>
        </a:defRPr>
      </a:lvl1pPr>
      <a:lvl2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2pPr>
      <a:lvl3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3pPr>
      <a:lvl4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4pPr>
      <a:lvl5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5pPr>
      <a:lvl6pPr marL="457200" algn="l" rtl="0" fontAlgn="base">
        <a:spcBef>
          <a:spcPct val="0"/>
        </a:spcBef>
        <a:spcAft>
          <a:spcPct val="0"/>
        </a:spcAft>
        <a:defRPr sz="2200" b="1">
          <a:solidFill>
            <a:schemeClr val="bg2"/>
          </a:solidFill>
          <a:latin typeface="Arial" charset="0"/>
        </a:defRPr>
      </a:lvl6pPr>
      <a:lvl7pPr marL="914400" algn="l" rtl="0" fontAlgn="base">
        <a:spcBef>
          <a:spcPct val="0"/>
        </a:spcBef>
        <a:spcAft>
          <a:spcPct val="0"/>
        </a:spcAft>
        <a:defRPr sz="2200" b="1">
          <a:solidFill>
            <a:schemeClr val="bg2"/>
          </a:solidFill>
          <a:latin typeface="Arial" charset="0"/>
        </a:defRPr>
      </a:lvl7pPr>
      <a:lvl8pPr marL="1371600" algn="l" rtl="0" fontAlgn="base">
        <a:spcBef>
          <a:spcPct val="0"/>
        </a:spcBef>
        <a:spcAft>
          <a:spcPct val="0"/>
        </a:spcAft>
        <a:defRPr sz="2200" b="1">
          <a:solidFill>
            <a:schemeClr val="bg2"/>
          </a:solidFill>
          <a:latin typeface="Arial" charset="0"/>
        </a:defRPr>
      </a:lvl8pPr>
      <a:lvl9pPr marL="1828800" algn="l" rtl="0" fontAlgn="base">
        <a:spcBef>
          <a:spcPct val="0"/>
        </a:spcBef>
        <a:spcAft>
          <a:spcPct val="0"/>
        </a:spcAft>
        <a:defRPr sz="2200" b="1">
          <a:solidFill>
            <a:schemeClr val="bg2"/>
          </a:solidFill>
          <a:latin typeface="Arial" charset="0"/>
        </a:defRPr>
      </a:lvl9pPr>
    </p:titleStyle>
    <p:bodyStyle>
      <a:lvl1pPr marL="269875" indent="-269875" algn="l" rtl="0" eaLnBrk="0" fontAlgn="base" hangingPunct="0">
        <a:spcBef>
          <a:spcPct val="0"/>
        </a:spcBef>
        <a:spcAft>
          <a:spcPts val="600"/>
        </a:spcAft>
        <a:buClr>
          <a:schemeClr val="tx1"/>
        </a:buClr>
        <a:buFont typeface="Arial" panose="020B0604020202020204" pitchFamily="34" charset="0"/>
        <a:buChar char="–"/>
        <a:defRPr sz="1600" kern="1200">
          <a:solidFill>
            <a:schemeClr val="tx1"/>
          </a:solidFill>
          <a:latin typeface="+mn-lt"/>
          <a:ea typeface="ＭＳ Ｐゴシック" panose="020B0600070205080204" pitchFamily="34" charset="-128"/>
          <a:cs typeface="MS PGothic" charset="0"/>
        </a:defRPr>
      </a:lvl1pPr>
      <a:lvl2pPr marL="538163" indent="-269875" algn="l" rtl="0" eaLnBrk="0" fontAlgn="base" hangingPunct="0">
        <a:spcBef>
          <a:spcPct val="0"/>
        </a:spcBef>
        <a:spcAft>
          <a:spcPts val="600"/>
        </a:spcAft>
        <a:buFont typeface="Arial" panose="020B0604020202020204" pitchFamily="34" charset="0"/>
        <a:buChar char="–"/>
        <a:defRPr sz="1400" kern="1200">
          <a:solidFill>
            <a:schemeClr val="tx1"/>
          </a:solidFill>
          <a:latin typeface="+mn-lt"/>
          <a:ea typeface="ＭＳ Ｐゴシック" panose="020B0600070205080204" pitchFamily="34" charset="-128"/>
          <a:cs typeface="MS PGothic" charset="0"/>
        </a:defRPr>
      </a:lvl2pPr>
      <a:lvl3pPr marL="80962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3pPr>
      <a:lvl4pPr marL="1081088"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4pPr>
      <a:lvl5pPr marL="134937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CA73069-99F2-45D9-A1E2-86383F79FADD}"/>
              </a:ext>
            </a:extLst>
          </p:cNvPr>
          <p:cNvGraphicFramePr>
            <a:graphicFrameLocks noChangeAspect="1"/>
          </p:cNvGraphicFramePr>
          <p:nvPr userDrawn="1">
            <p:custDataLst>
              <p:tags r:id="rId25"/>
            </p:custDataLst>
            <p:extLst>
              <p:ext uri="{D42A27DB-BD31-4B8C-83A1-F6EECF244321}">
                <p14:modId xmlns:p14="http://schemas.microsoft.com/office/powerpoint/2010/main" val="4046644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9" name="think-cell Slide" r:id="rId26" imgW="395" imgH="396" progId="TCLayout.ActiveDocument.1">
                  <p:embed/>
                </p:oleObj>
              </mc:Choice>
              <mc:Fallback>
                <p:oleObj name="think-cell Slide" r:id="rId26" imgW="395" imgH="396" progId="TCLayout.ActiveDocument.1">
                  <p:embed/>
                  <p:pic>
                    <p:nvPicPr>
                      <p:cNvPr id="0" name=""/>
                      <p:cNvPicPr/>
                      <p:nvPr/>
                    </p:nvPicPr>
                    <p:blipFill>
                      <a:blip r:embed="rId27"/>
                      <a:stretch>
                        <a:fillRect/>
                      </a:stretch>
                    </p:blipFill>
                    <p:spPr>
                      <a:xfrm>
                        <a:off x="1588" y="1588"/>
                        <a:ext cx="1588" cy="1588"/>
                      </a:xfrm>
                      <a:prstGeom prst="rect">
                        <a:avLst/>
                      </a:prstGeom>
                    </p:spPr>
                  </p:pic>
                </p:oleObj>
              </mc:Fallback>
            </mc:AlternateContent>
          </a:graphicData>
        </a:graphic>
      </p:graphicFrame>
      <p:sp>
        <p:nvSpPr>
          <p:cNvPr id="1026" name="Text Placeholder 2"/>
          <p:cNvSpPr>
            <a:spLocks noGrp="1"/>
          </p:cNvSpPr>
          <p:nvPr>
            <p:ph type="body" idx="1"/>
          </p:nvPr>
        </p:nvSpPr>
        <p:spPr bwMode="auto">
          <a:xfrm>
            <a:off x="365127" y="1189038"/>
            <a:ext cx="8413750"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87340" y="6437351"/>
            <a:ext cx="2636837" cy="365125"/>
          </a:xfrm>
          <a:prstGeom prst="rect">
            <a:avLst/>
          </a:prstGeom>
        </p:spPr>
        <p:txBody>
          <a:bodyPr vert="horz" wrap="square" lIns="72000" tIns="0" rIns="0" bIns="0" numCol="1" anchor="t" anchorCtr="0" compatLnSpc="1">
            <a:prstTxWarp prst="textNoShape">
              <a:avLst/>
            </a:prstTxWarp>
          </a:bodyPr>
          <a:lstStyle>
            <a:lvl1pPr eaLnBrk="1" hangingPunct="1">
              <a:defRPr sz="800">
                <a:solidFill>
                  <a:srgbClr val="9A8B7D"/>
                </a:solidFill>
                <a:latin typeface="Arial" charset="0"/>
                <a:ea typeface="+mn-ea"/>
                <a:cs typeface="Arial" charset="0"/>
              </a:defRPr>
            </a:lvl1pPr>
          </a:lstStyle>
          <a:p>
            <a:pPr fontAlgn="base">
              <a:spcBef>
                <a:spcPct val="0"/>
              </a:spcBef>
              <a:spcAft>
                <a:spcPct val="0"/>
              </a:spcAft>
              <a:defRPr/>
            </a:pPr>
            <a:r>
              <a:rPr lang="en-GB"/>
              <a:t>Presentation title</a:t>
            </a:r>
          </a:p>
        </p:txBody>
      </p:sp>
      <p:sp>
        <p:nvSpPr>
          <p:cNvPr id="6" name="Slide Number Placeholder 5"/>
          <p:cNvSpPr>
            <a:spLocks noGrp="1"/>
          </p:cNvSpPr>
          <p:nvPr>
            <p:ph type="sldNum" sz="quarter" idx="4"/>
          </p:nvPr>
        </p:nvSpPr>
        <p:spPr>
          <a:xfrm>
            <a:off x="7967663" y="6437351"/>
            <a:ext cx="830262" cy="365125"/>
          </a:xfrm>
          <a:prstGeom prst="rect">
            <a:avLst/>
          </a:prstGeom>
        </p:spPr>
        <p:txBody>
          <a:bodyPr vert="horz" wrap="square" lIns="72000" tIns="0" rIns="0" bIns="0" numCol="1" anchor="t" anchorCtr="0" compatLnSpc="1">
            <a:prstTxWarp prst="textNoShape">
              <a:avLst/>
            </a:prstTxWarp>
          </a:bodyPr>
          <a:lstStyle>
            <a:lvl1pPr algn="r" eaLnBrk="1" hangingPunct="1">
              <a:defRPr sz="800">
                <a:solidFill>
                  <a:srgbClr val="9A8B7D"/>
                </a:solidFill>
                <a:cs typeface="Arial" panose="020B0604020202020204" pitchFamily="34" charset="0"/>
              </a:defRPr>
            </a:lvl1pPr>
          </a:lstStyle>
          <a:p>
            <a:pPr fontAlgn="base">
              <a:spcBef>
                <a:spcPct val="0"/>
              </a:spcBef>
              <a:spcAft>
                <a:spcPct val="0"/>
              </a:spcAft>
            </a:pPr>
            <a:fld id="{B638FA67-C5C0-4E67-AC42-97EC2DDB275C}" type="slidenum">
              <a:rPr lang="en-GB" altLang="en-US" smtClean="0">
                <a:ea typeface="ＭＳ Ｐゴシック" panose="020B0600070205080204" pitchFamily="34" charset="-128"/>
              </a:rPr>
              <a:pPr fontAlgn="base">
                <a:spcBef>
                  <a:spcPct val="0"/>
                </a:spcBef>
                <a:spcAft>
                  <a:spcPct val="0"/>
                </a:spcAft>
              </a:pPr>
              <a:t>‹#›</a:t>
            </a:fld>
            <a:endParaRPr lang="en-GB" altLang="en-US">
              <a:ea typeface="ＭＳ Ｐゴシック" panose="020B0600070205080204" pitchFamily="34" charset="-128"/>
            </a:endParaRPr>
          </a:p>
        </p:txBody>
      </p:sp>
      <p:sp>
        <p:nvSpPr>
          <p:cNvPr id="1029" name="Title Placeholder 3"/>
          <p:cNvSpPr>
            <a:spLocks noGrp="1"/>
          </p:cNvSpPr>
          <p:nvPr>
            <p:ph type="title"/>
          </p:nvPr>
        </p:nvSpPr>
        <p:spPr bwMode="auto">
          <a:xfrm>
            <a:off x="365125" y="295275"/>
            <a:ext cx="75771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GB" altLang="en-US"/>
          </a:p>
        </p:txBody>
      </p:sp>
      <p:sp>
        <p:nvSpPr>
          <p:cNvPr id="7" name="Date Placeholder 6"/>
          <p:cNvSpPr>
            <a:spLocks noGrp="1"/>
          </p:cNvSpPr>
          <p:nvPr>
            <p:ph type="dt" sz="half" idx="2"/>
          </p:nvPr>
        </p:nvSpPr>
        <p:spPr>
          <a:xfrm>
            <a:off x="2984516" y="6437351"/>
            <a:ext cx="3165475" cy="365125"/>
          </a:xfrm>
          <a:prstGeom prst="rect">
            <a:avLst/>
          </a:prstGeom>
        </p:spPr>
        <p:txBody>
          <a:bodyPr vert="horz" wrap="square" lIns="72000" tIns="0" rIns="72000" bIns="0" numCol="1" anchor="t" anchorCtr="0" compatLnSpc="1">
            <a:prstTxWarp prst="textNoShape">
              <a:avLst/>
            </a:prstTxWarp>
          </a:bodyPr>
          <a:lstStyle>
            <a:lvl1pPr algn="ctr" eaLnBrk="1" hangingPunct="1">
              <a:defRPr sz="800">
                <a:solidFill>
                  <a:srgbClr val="9A8B7D"/>
                </a:solidFill>
                <a:latin typeface="Arial" charset="0"/>
                <a:ea typeface="+mn-ea"/>
                <a:cs typeface="Arial" charset="0"/>
              </a:defRPr>
            </a:lvl1pPr>
          </a:lstStyle>
          <a:p>
            <a:pPr fontAlgn="base">
              <a:spcBef>
                <a:spcPct val="0"/>
              </a:spcBef>
              <a:spcAft>
                <a:spcPct val="0"/>
              </a:spcAft>
              <a:defRPr/>
            </a:pPr>
            <a:r>
              <a:rPr lang="en-US"/>
              <a:t>Insert your date / confidentiality text here</a:t>
            </a:r>
            <a:endParaRPr lang="en-GB"/>
          </a:p>
        </p:txBody>
      </p:sp>
      <p:cxnSp>
        <p:nvCxnSpPr>
          <p:cNvPr id="10" name="Straight Connector 9"/>
          <p:cNvCxnSpPr/>
          <p:nvPr/>
        </p:nvCxnSpPr>
        <p:spPr>
          <a:xfrm>
            <a:off x="374655" y="6323013"/>
            <a:ext cx="841692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74655" y="1076325"/>
            <a:ext cx="841692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 name="MSIPCMContentMarking" descr="{&quot;HashCode&quot;:478424116,&quot;Placement&quot;:&quot;Header&quot;,&quot;Top&quot;:0.0,&quot;Left&quot;:652.7236,&quot;SlideWidth&quot;:720,&quot;SlideHeight&quot;:540}">
            <a:extLst>
              <a:ext uri="{FF2B5EF4-FFF2-40B4-BE49-F238E27FC236}">
                <a16:creationId xmlns:a16="http://schemas.microsoft.com/office/drawing/2014/main" id="{DC258165-DEF4-4679-88F6-B22E095CA0A4}"/>
              </a:ext>
            </a:extLst>
          </p:cNvPr>
          <p:cNvSpPr txBox="1"/>
          <p:nvPr userDrawn="1"/>
        </p:nvSpPr>
        <p:spPr>
          <a:xfrm>
            <a:off x="8289589" y="0"/>
            <a:ext cx="854411" cy="262344"/>
          </a:xfrm>
          <a:prstGeom prst="rect">
            <a:avLst/>
          </a:prstGeom>
          <a:noFill/>
        </p:spPr>
        <p:txBody>
          <a:bodyPr vert="horz" wrap="square" lIns="0" tIns="0" rIns="0" bIns="0" rtlCol="0" anchor="ctr" anchorCtr="1">
            <a:spAutoFit/>
          </a:bodyPr>
          <a:lstStyle/>
          <a:p>
            <a:pPr marL="171450" indent="-171450" algn="r">
              <a:spcBef>
                <a:spcPts val="0"/>
              </a:spcBef>
              <a:spcAft>
                <a:spcPts val="0"/>
              </a:spcAft>
              <a:buClr>
                <a:schemeClr val="tx1"/>
              </a:buClr>
              <a:buFont typeface="Arial" pitchFamily="34" charset="0"/>
              <a:buChar char="–"/>
            </a:pPr>
            <a:r>
              <a:rPr lang="en-US" sz="1000">
                <a:solidFill>
                  <a:srgbClr val="000000"/>
                </a:solidFill>
                <a:latin typeface="Calibri" panose="020F0502020204030204" pitchFamily="34" charset="0"/>
              </a:rPr>
              <a:t>C2-Internal</a:t>
            </a:r>
            <a:endParaRPr lang="bg-BG"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3346342994"/>
      </p:ext>
    </p:extLst>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 id="2147484137" r:id="rId12"/>
    <p:sldLayoutId id="2147484138" r:id="rId13"/>
    <p:sldLayoutId id="2147484139" r:id="rId14"/>
    <p:sldLayoutId id="2147484140" r:id="rId15"/>
    <p:sldLayoutId id="2147484141" r:id="rId16"/>
    <p:sldLayoutId id="2147484142" r:id="rId17"/>
    <p:sldLayoutId id="2147484143" r:id="rId18"/>
    <p:sldLayoutId id="2147484145" r:id="rId19"/>
    <p:sldLayoutId id="2147484146" r:id="rId20"/>
    <p:sldLayoutId id="2147484147" r:id="rId21"/>
    <p:sldLayoutId id="2147484148" r:id="rId22"/>
  </p:sldLayoutIdLst>
  <p:hf sldNum="0" hdr="0" ftr="0" dt="0"/>
  <p:txStyles>
    <p:titleStyle>
      <a:lvl1pPr algn="l" rtl="0" eaLnBrk="0" fontAlgn="base" hangingPunct="0">
        <a:spcBef>
          <a:spcPct val="0"/>
        </a:spcBef>
        <a:spcAft>
          <a:spcPct val="0"/>
        </a:spcAft>
        <a:defRPr sz="2200" b="1" kern="1200">
          <a:solidFill>
            <a:schemeClr val="tx1">
              <a:lumMod val="75000"/>
            </a:schemeClr>
          </a:solidFill>
          <a:latin typeface="+mj-lt"/>
          <a:ea typeface="ＭＳ Ｐゴシック" panose="020B0600070205080204" pitchFamily="34" charset="-128"/>
          <a:cs typeface="MS PGothic" charset="0"/>
        </a:defRPr>
      </a:lvl1pPr>
      <a:lvl2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2pPr>
      <a:lvl3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3pPr>
      <a:lvl4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4pPr>
      <a:lvl5pPr algn="l" rtl="0" eaLnBrk="0" fontAlgn="base" hangingPunct="0">
        <a:spcBef>
          <a:spcPct val="0"/>
        </a:spcBef>
        <a:spcAft>
          <a:spcPct val="0"/>
        </a:spcAft>
        <a:defRPr sz="2200" b="1">
          <a:solidFill>
            <a:schemeClr val="bg2"/>
          </a:solidFill>
          <a:latin typeface="Arial" charset="0"/>
          <a:ea typeface="ＭＳ Ｐゴシック" panose="020B0600070205080204" pitchFamily="34" charset="-128"/>
          <a:cs typeface="MS PGothic" charset="0"/>
        </a:defRPr>
      </a:lvl5pPr>
      <a:lvl6pPr marL="457200" algn="l" rtl="0" fontAlgn="base">
        <a:spcBef>
          <a:spcPct val="0"/>
        </a:spcBef>
        <a:spcAft>
          <a:spcPct val="0"/>
        </a:spcAft>
        <a:defRPr sz="2200" b="1">
          <a:solidFill>
            <a:schemeClr val="bg2"/>
          </a:solidFill>
          <a:latin typeface="Arial" charset="0"/>
        </a:defRPr>
      </a:lvl6pPr>
      <a:lvl7pPr marL="914400" algn="l" rtl="0" fontAlgn="base">
        <a:spcBef>
          <a:spcPct val="0"/>
        </a:spcBef>
        <a:spcAft>
          <a:spcPct val="0"/>
        </a:spcAft>
        <a:defRPr sz="2200" b="1">
          <a:solidFill>
            <a:schemeClr val="bg2"/>
          </a:solidFill>
          <a:latin typeface="Arial" charset="0"/>
        </a:defRPr>
      </a:lvl7pPr>
      <a:lvl8pPr marL="1371600" algn="l" rtl="0" fontAlgn="base">
        <a:spcBef>
          <a:spcPct val="0"/>
        </a:spcBef>
        <a:spcAft>
          <a:spcPct val="0"/>
        </a:spcAft>
        <a:defRPr sz="2200" b="1">
          <a:solidFill>
            <a:schemeClr val="bg2"/>
          </a:solidFill>
          <a:latin typeface="Arial" charset="0"/>
        </a:defRPr>
      </a:lvl8pPr>
      <a:lvl9pPr marL="1828800" algn="l" rtl="0" fontAlgn="base">
        <a:spcBef>
          <a:spcPct val="0"/>
        </a:spcBef>
        <a:spcAft>
          <a:spcPct val="0"/>
        </a:spcAft>
        <a:defRPr sz="2200" b="1">
          <a:solidFill>
            <a:schemeClr val="bg2"/>
          </a:solidFill>
          <a:latin typeface="Arial" charset="0"/>
        </a:defRPr>
      </a:lvl9pPr>
    </p:titleStyle>
    <p:bodyStyle>
      <a:lvl1pPr marL="269875" indent="-269875" algn="l" rtl="0" eaLnBrk="0" fontAlgn="base" hangingPunct="0">
        <a:spcBef>
          <a:spcPct val="0"/>
        </a:spcBef>
        <a:spcAft>
          <a:spcPts val="600"/>
        </a:spcAft>
        <a:buClr>
          <a:schemeClr val="tx1"/>
        </a:buClr>
        <a:buFont typeface="Arial" panose="020B0604020202020204" pitchFamily="34" charset="0"/>
        <a:buChar char="–"/>
        <a:defRPr sz="1600" kern="1200">
          <a:solidFill>
            <a:schemeClr val="tx1"/>
          </a:solidFill>
          <a:latin typeface="+mn-lt"/>
          <a:ea typeface="ＭＳ Ｐゴシック" panose="020B0600070205080204" pitchFamily="34" charset="-128"/>
          <a:cs typeface="MS PGothic" charset="0"/>
        </a:defRPr>
      </a:lvl1pPr>
      <a:lvl2pPr marL="538163" indent="-269875" algn="l" rtl="0" eaLnBrk="0" fontAlgn="base" hangingPunct="0">
        <a:spcBef>
          <a:spcPct val="0"/>
        </a:spcBef>
        <a:spcAft>
          <a:spcPts val="600"/>
        </a:spcAft>
        <a:buFont typeface="Arial" panose="020B0604020202020204" pitchFamily="34" charset="0"/>
        <a:buChar char="–"/>
        <a:defRPr sz="1400" kern="1200">
          <a:solidFill>
            <a:schemeClr val="tx1"/>
          </a:solidFill>
          <a:latin typeface="+mn-lt"/>
          <a:ea typeface="ＭＳ Ｐゴシック" panose="020B0600070205080204" pitchFamily="34" charset="-128"/>
          <a:cs typeface="MS PGothic" charset="0"/>
        </a:defRPr>
      </a:lvl2pPr>
      <a:lvl3pPr marL="80962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3pPr>
      <a:lvl4pPr marL="1081088"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4pPr>
      <a:lvl5pPr marL="1349375" indent="-269875" algn="l" rtl="0" eaLnBrk="0" fontAlgn="base" hangingPunct="0">
        <a:spcBef>
          <a:spcPct val="0"/>
        </a:spcBef>
        <a:spcAft>
          <a:spcPts val="600"/>
        </a:spcAft>
        <a:buFont typeface="Arial" panose="020B0604020202020204" pitchFamily="34" charset="0"/>
        <a:buChar char="–"/>
        <a:defRPr sz="1200" kern="1200">
          <a:solidFill>
            <a:schemeClr val="tx1"/>
          </a:solidFill>
          <a:latin typeface="+mn-lt"/>
          <a:ea typeface="ＭＳ Ｐゴシック" panose="020B0600070205080204" pitchFamily="34" charset="-128"/>
          <a:cs typeface="MS PGothic" charset="0"/>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90EBC69-8B35-4FBC-8669-063BC8E2C3E9}"/>
              </a:ext>
            </a:extLst>
          </p:cNvPr>
          <p:cNvGraphicFramePr>
            <a:graphicFrameLocks noChangeAspect="1"/>
          </p:cNvGraphicFramePr>
          <p:nvPr userDrawn="1">
            <p:custDataLst>
              <p:tags r:id="rId9"/>
            </p:custDataLst>
            <p:extLst>
              <p:ext uri="{D42A27DB-BD31-4B8C-83A1-F6EECF244321}">
                <p14:modId xmlns:p14="http://schemas.microsoft.com/office/powerpoint/2010/main" val="1822015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3" name="think-cell Slide" r:id="rId10" imgW="395" imgH="396" progId="TCLayout.ActiveDocument.1">
                  <p:embed/>
                </p:oleObj>
              </mc:Choice>
              <mc:Fallback>
                <p:oleObj name="think-cell Slide" r:id="rId10" imgW="395" imgH="39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098" name="Text Placeholder 2"/>
          <p:cNvSpPr>
            <a:spLocks noGrp="1"/>
          </p:cNvSpPr>
          <p:nvPr>
            <p:ph type="body" idx="1"/>
          </p:nvPr>
        </p:nvSpPr>
        <p:spPr bwMode="auto">
          <a:xfrm>
            <a:off x="365126" y="1189567"/>
            <a:ext cx="8413750" cy="4665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p:cNvSpPr>
            <a:spLocks noGrp="1"/>
          </p:cNvSpPr>
          <p:nvPr>
            <p:ph type="ftr" sz="quarter" idx="3"/>
          </p:nvPr>
        </p:nvSpPr>
        <p:spPr>
          <a:xfrm>
            <a:off x="287339" y="6436786"/>
            <a:ext cx="2636837" cy="366183"/>
          </a:xfrm>
          <a:prstGeom prst="rect">
            <a:avLst/>
          </a:prstGeom>
        </p:spPr>
        <p:txBody>
          <a:bodyPr vert="horz" wrap="square" lIns="72000" tIns="0" rIns="0" bIns="0" numCol="1" anchor="t" anchorCtr="0" compatLnSpc="1">
            <a:prstTxWarp prst="textNoShape">
              <a:avLst/>
            </a:prstTxWarp>
          </a:bodyPr>
          <a:lstStyle>
            <a:lvl1pPr eaLnBrk="1" hangingPunct="1">
              <a:defRPr sz="600">
                <a:solidFill>
                  <a:srgbClr val="9A8B7D"/>
                </a:solidFill>
                <a:latin typeface="Arial" charset="0"/>
                <a:ea typeface="+mn-ea"/>
                <a:cs typeface="Arial" charset="0"/>
              </a:defRPr>
            </a:lvl1pPr>
          </a:lstStyle>
          <a:p>
            <a:pPr fontAlgn="base">
              <a:spcBef>
                <a:spcPct val="0"/>
              </a:spcBef>
              <a:spcAft>
                <a:spcPct val="0"/>
              </a:spcAft>
              <a:defRPr/>
            </a:pPr>
            <a:r>
              <a:rPr lang="en-GB"/>
              <a:t>Presentation title</a:t>
            </a:r>
          </a:p>
        </p:txBody>
      </p:sp>
      <p:sp>
        <p:nvSpPr>
          <p:cNvPr id="6" name="Slide Number Placeholder 5"/>
          <p:cNvSpPr>
            <a:spLocks noGrp="1"/>
          </p:cNvSpPr>
          <p:nvPr>
            <p:ph type="sldNum" sz="quarter" idx="4"/>
          </p:nvPr>
        </p:nvSpPr>
        <p:spPr>
          <a:xfrm>
            <a:off x="7967663" y="6436786"/>
            <a:ext cx="830262" cy="366183"/>
          </a:xfrm>
          <a:prstGeom prst="rect">
            <a:avLst/>
          </a:prstGeom>
        </p:spPr>
        <p:txBody>
          <a:bodyPr vert="horz" wrap="square" lIns="72000" tIns="0" rIns="0" bIns="0" numCol="1" anchor="t" anchorCtr="0" compatLnSpc="1">
            <a:prstTxWarp prst="textNoShape">
              <a:avLst/>
            </a:prstTxWarp>
          </a:bodyPr>
          <a:lstStyle>
            <a:lvl1pPr algn="r" eaLnBrk="1" hangingPunct="1">
              <a:defRPr sz="600">
                <a:solidFill>
                  <a:srgbClr val="9A8B7D"/>
                </a:solidFill>
                <a:ea typeface="ＭＳ Ｐゴシック" panose="020B0600070205080204" pitchFamily="34" charset="-128"/>
              </a:defRPr>
            </a:lvl1pPr>
          </a:lstStyle>
          <a:p>
            <a:pPr fontAlgn="base">
              <a:spcBef>
                <a:spcPct val="0"/>
              </a:spcBef>
              <a:spcAft>
                <a:spcPct val="0"/>
              </a:spcAft>
              <a:defRPr/>
            </a:pPr>
            <a:fld id="{58FA26EA-9E91-41EC-A414-8FE29545BCCB}" type="slidenum">
              <a:rPr lang="en-GB" altLang="en-US">
                <a:cs typeface="Arial" panose="020B0604020202020204" pitchFamily="34" charset="0"/>
              </a:rPr>
              <a:pPr fontAlgn="base">
                <a:spcBef>
                  <a:spcPct val="0"/>
                </a:spcBef>
                <a:spcAft>
                  <a:spcPct val="0"/>
                </a:spcAft>
                <a:defRPr/>
              </a:pPr>
              <a:t>‹#›</a:t>
            </a:fld>
            <a:endParaRPr lang="en-GB" altLang="en-US">
              <a:cs typeface="Arial" panose="020B0604020202020204" pitchFamily="34" charset="0"/>
            </a:endParaRPr>
          </a:p>
        </p:txBody>
      </p:sp>
      <p:sp>
        <p:nvSpPr>
          <p:cNvPr id="4101" name="Title Placeholder 3"/>
          <p:cNvSpPr>
            <a:spLocks noGrp="1"/>
          </p:cNvSpPr>
          <p:nvPr>
            <p:ph type="title"/>
          </p:nvPr>
        </p:nvSpPr>
        <p:spPr bwMode="auto">
          <a:xfrm>
            <a:off x="365125" y="294218"/>
            <a:ext cx="75771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GB" altLang="en-US"/>
          </a:p>
        </p:txBody>
      </p:sp>
      <p:sp>
        <p:nvSpPr>
          <p:cNvPr id="7" name="Date Placeholder 6"/>
          <p:cNvSpPr>
            <a:spLocks noGrp="1"/>
          </p:cNvSpPr>
          <p:nvPr>
            <p:ph type="dt" sz="half" idx="2"/>
          </p:nvPr>
        </p:nvSpPr>
        <p:spPr>
          <a:xfrm>
            <a:off x="2984501" y="6436786"/>
            <a:ext cx="3165475" cy="366183"/>
          </a:xfrm>
          <a:prstGeom prst="rect">
            <a:avLst/>
          </a:prstGeom>
        </p:spPr>
        <p:txBody>
          <a:bodyPr vert="horz" wrap="square" lIns="72000" tIns="0" rIns="72000" bIns="0" numCol="1" anchor="t" anchorCtr="0" compatLnSpc="1">
            <a:prstTxWarp prst="textNoShape">
              <a:avLst/>
            </a:prstTxWarp>
          </a:bodyPr>
          <a:lstStyle>
            <a:lvl1pPr algn="ctr" eaLnBrk="1" hangingPunct="1">
              <a:defRPr sz="600">
                <a:solidFill>
                  <a:srgbClr val="9A8B7D"/>
                </a:solidFill>
                <a:latin typeface="Arial" charset="0"/>
                <a:ea typeface="+mn-ea"/>
                <a:cs typeface="Arial" charset="0"/>
              </a:defRPr>
            </a:lvl1pPr>
          </a:lstStyle>
          <a:p>
            <a:pPr fontAlgn="base">
              <a:spcBef>
                <a:spcPct val="0"/>
              </a:spcBef>
              <a:spcAft>
                <a:spcPct val="0"/>
              </a:spcAft>
              <a:defRPr/>
            </a:pPr>
            <a:r>
              <a:rPr lang="en-US"/>
              <a:t>Insert your date / confidentiality text here</a:t>
            </a:r>
            <a:endParaRPr lang="en-GB"/>
          </a:p>
        </p:txBody>
      </p:sp>
      <p:cxnSp>
        <p:nvCxnSpPr>
          <p:cNvPr id="11" name="Straight Connector 10"/>
          <p:cNvCxnSpPr/>
          <p:nvPr/>
        </p:nvCxnSpPr>
        <p:spPr>
          <a:xfrm>
            <a:off x="374651" y="1077384"/>
            <a:ext cx="8416925"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179388" y="6390217"/>
            <a:ext cx="2659062" cy="0"/>
          </a:xfrm>
          <a:prstGeom prst="line">
            <a:avLst/>
          </a:prstGeom>
          <a:ln w="6350"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4" name="MSIPCMContentMarking" descr="{&quot;HashCode&quot;:478424116,&quot;Placement&quot;:&quot;Header&quot;,&quot;Top&quot;:0.0,&quot;Left&quot;:652.7236,&quot;SlideWidth&quot;:720,&quot;SlideHeight&quot;:540}">
            <a:extLst>
              <a:ext uri="{FF2B5EF4-FFF2-40B4-BE49-F238E27FC236}">
                <a16:creationId xmlns:a16="http://schemas.microsoft.com/office/drawing/2014/main" id="{9F6FD116-CC66-4D65-9F68-E321464F2D46}"/>
              </a:ext>
            </a:extLst>
          </p:cNvPr>
          <p:cNvSpPr txBox="1"/>
          <p:nvPr userDrawn="1"/>
        </p:nvSpPr>
        <p:spPr>
          <a:xfrm>
            <a:off x="8289589" y="0"/>
            <a:ext cx="854411" cy="262344"/>
          </a:xfrm>
          <a:prstGeom prst="rect">
            <a:avLst/>
          </a:prstGeom>
          <a:noFill/>
        </p:spPr>
        <p:txBody>
          <a:bodyPr vert="horz" wrap="square" lIns="0" tIns="0" rIns="0" bIns="0" rtlCol="0" anchor="ctr" anchorCtr="1">
            <a:spAutoFit/>
          </a:bodyPr>
          <a:lstStyle/>
          <a:p>
            <a:pPr marL="171450" indent="-171450" algn="r">
              <a:spcBef>
                <a:spcPts val="0"/>
              </a:spcBef>
              <a:spcAft>
                <a:spcPts val="0"/>
              </a:spcAft>
              <a:buClr>
                <a:schemeClr val="tx1"/>
              </a:buClr>
              <a:buFont typeface="Arial" pitchFamily="34" charset="0"/>
              <a:buChar char="–"/>
            </a:pPr>
            <a:r>
              <a:rPr lang="en-US" sz="1000">
                <a:solidFill>
                  <a:srgbClr val="000000"/>
                </a:solidFill>
                <a:latin typeface="Calibri" panose="020F0502020204030204" pitchFamily="34" charset="0"/>
              </a:rPr>
              <a:t>C2-Internal</a:t>
            </a:r>
            <a:endParaRPr lang="bg-BG" sz="1000" dirty="0" err="1">
              <a:solidFill>
                <a:srgbClr val="000000"/>
              </a:solidFill>
              <a:latin typeface="Calibri" panose="020F0502020204030204" pitchFamily="34" charset="0"/>
            </a:endParaRPr>
          </a:p>
        </p:txBody>
      </p:sp>
    </p:spTree>
    <p:extLst>
      <p:ext uri="{BB962C8B-B14F-4D97-AF65-F5344CB8AC3E}">
        <p14:creationId xmlns:p14="http://schemas.microsoft.com/office/powerpoint/2010/main" val="207871904"/>
      </p:ext>
    </p:extLst>
  </p:cSld>
  <p:clrMap bg1="lt1" tx1="dk1" bg2="lt2" tx2="dk2" accent1="accent1" accent2="accent2" accent3="accent3" accent4="accent4" accent5="accent5" accent6="accent6" hlink="hlink" folHlink="folHlink"/>
  <p:sldLayoutIdLst>
    <p:sldLayoutId id="2147484196" r:id="rId1"/>
    <p:sldLayoutId id="2147484198" r:id="rId2"/>
    <p:sldLayoutId id="2147484199" r:id="rId3"/>
    <p:sldLayoutId id="2147484200" r:id="rId4"/>
    <p:sldLayoutId id="2147484201" r:id="rId5"/>
    <p:sldLayoutId id="2147484203" r:id="rId6"/>
  </p:sldLayoutIdLst>
  <p:hf sldNum="0" hdr="0" ftr="0" dt="0"/>
  <p:txStyles>
    <p:titleStyle>
      <a:lvl1pPr algn="l" rtl="0" eaLnBrk="0" fontAlgn="base" hangingPunct="0">
        <a:spcBef>
          <a:spcPct val="0"/>
        </a:spcBef>
        <a:spcAft>
          <a:spcPct val="0"/>
        </a:spcAft>
        <a:defRPr sz="1600" b="1" kern="1200">
          <a:solidFill>
            <a:schemeClr val="tx1">
              <a:lumMod val="75000"/>
            </a:schemeClr>
          </a:solidFill>
          <a:latin typeface="+mj-lt"/>
          <a:ea typeface="ＭＳ Ｐゴシック" panose="020B0600070205080204" pitchFamily="34" charset="-128"/>
          <a:cs typeface="ＭＳ Ｐゴシック" charset="0"/>
        </a:defRPr>
      </a:lvl1pPr>
      <a:lvl2pPr algn="l" rtl="0" eaLnBrk="0" fontAlgn="base" hangingPunct="0">
        <a:spcBef>
          <a:spcPct val="0"/>
        </a:spcBef>
        <a:spcAft>
          <a:spcPct val="0"/>
        </a:spcAft>
        <a:defRPr sz="1600" b="1">
          <a:solidFill>
            <a:schemeClr val="bg2"/>
          </a:solidFill>
          <a:latin typeface="Arial" charset="0"/>
          <a:ea typeface="ＭＳ Ｐゴシック" panose="020B0600070205080204" pitchFamily="34" charset="-128"/>
          <a:cs typeface="ＭＳ Ｐゴシック" charset="0"/>
        </a:defRPr>
      </a:lvl2pPr>
      <a:lvl3pPr algn="l" rtl="0" eaLnBrk="0" fontAlgn="base" hangingPunct="0">
        <a:spcBef>
          <a:spcPct val="0"/>
        </a:spcBef>
        <a:spcAft>
          <a:spcPct val="0"/>
        </a:spcAft>
        <a:defRPr sz="1600" b="1">
          <a:solidFill>
            <a:schemeClr val="bg2"/>
          </a:solidFill>
          <a:latin typeface="Arial" charset="0"/>
          <a:ea typeface="ＭＳ Ｐゴシック" panose="020B0600070205080204" pitchFamily="34" charset="-128"/>
          <a:cs typeface="ＭＳ Ｐゴシック" charset="0"/>
        </a:defRPr>
      </a:lvl3pPr>
      <a:lvl4pPr algn="l" rtl="0" eaLnBrk="0" fontAlgn="base" hangingPunct="0">
        <a:spcBef>
          <a:spcPct val="0"/>
        </a:spcBef>
        <a:spcAft>
          <a:spcPct val="0"/>
        </a:spcAft>
        <a:defRPr sz="1600" b="1">
          <a:solidFill>
            <a:schemeClr val="bg2"/>
          </a:solidFill>
          <a:latin typeface="Arial" charset="0"/>
          <a:ea typeface="ＭＳ Ｐゴシック" panose="020B0600070205080204" pitchFamily="34" charset="-128"/>
          <a:cs typeface="ＭＳ Ｐゴシック" charset="0"/>
        </a:defRPr>
      </a:lvl4pPr>
      <a:lvl5pPr algn="l" rtl="0" eaLnBrk="0" fontAlgn="base" hangingPunct="0">
        <a:spcBef>
          <a:spcPct val="0"/>
        </a:spcBef>
        <a:spcAft>
          <a:spcPct val="0"/>
        </a:spcAft>
        <a:defRPr sz="1600" b="1">
          <a:solidFill>
            <a:schemeClr val="bg2"/>
          </a:solidFill>
          <a:latin typeface="Arial" charset="0"/>
          <a:ea typeface="ＭＳ Ｐゴシック" panose="020B0600070205080204" pitchFamily="34" charset="-128"/>
          <a:cs typeface="ＭＳ Ｐゴシック" charset="0"/>
        </a:defRPr>
      </a:lvl5pPr>
      <a:lvl6pPr marL="342866" algn="l" rtl="0" fontAlgn="base">
        <a:spcBef>
          <a:spcPct val="0"/>
        </a:spcBef>
        <a:spcAft>
          <a:spcPct val="0"/>
        </a:spcAft>
        <a:defRPr sz="1650" b="1">
          <a:solidFill>
            <a:schemeClr val="bg2"/>
          </a:solidFill>
          <a:latin typeface="Arial" charset="0"/>
        </a:defRPr>
      </a:lvl6pPr>
      <a:lvl7pPr marL="685732" algn="l" rtl="0" fontAlgn="base">
        <a:spcBef>
          <a:spcPct val="0"/>
        </a:spcBef>
        <a:spcAft>
          <a:spcPct val="0"/>
        </a:spcAft>
        <a:defRPr sz="1650" b="1">
          <a:solidFill>
            <a:schemeClr val="bg2"/>
          </a:solidFill>
          <a:latin typeface="Arial" charset="0"/>
        </a:defRPr>
      </a:lvl7pPr>
      <a:lvl8pPr marL="1028598" algn="l" rtl="0" fontAlgn="base">
        <a:spcBef>
          <a:spcPct val="0"/>
        </a:spcBef>
        <a:spcAft>
          <a:spcPct val="0"/>
        </a:spcAft>
        <a:defRPr sz="1650" b="1">
          <a:solidFill>
            <a:schemeClr val="bg2"/>
          </a:solidFill>
          <a:latin typeface="Arial" charset="0"/>
        </a:defRPr>
      </a:lvl8pPr>
      <a:lvl9pPr marL="1371464" algn="l" rtl="0" fontAlgn="base">
        <a:spcBef>
          <a:spcPct val="0"/>
        </a:spcBef>
        <a:spcAft>
          <a:spcPct val="0"/>
        </a:spcAft>
        <a:defRPr sz="1650" b="1">
          <a:solidFill>
            <a:schemeClr val="bg2"/>
          </a:solidFill>
          <a:latin typeface="Arial" charset="0"/>
        </a:defRPr>
      </a:lvl9pPr>
    </p:titleStyle>
    <p:bodyStyle>
      <a:lvl1pPr marL="200020" indent="-200020" algn="l" rtl="0" eaLnBrk="0" fontAlgn="base" hangingPunct="0">
        <a:spcBef>
          <a:spcPct val="0"/>
        </a:spcBef>
        <a:spcAft>
          <a:spcPts val="450"/>
        </a:spcAft>
        <a:buClr>
          <a:schemeClr val="tx1"/>
        </a:buClr>
        <a:buFont typeface="Arial" panose="020B0604020202020204" pitchFamily="34" charset="0"/>
        <a:buChar char="–"/>
        <a:defRPr sz="1200" kern="1200">
          <a:solidFill>
            <a:schemeClr val="tx1"/>
          </a:solidFill>
          <a:latin typeface="+mn-lt"/>
          <a:ea typeface="ＭＳ Ｐゴシック" panose="020B0600070205080204" pitchFamily="34" charset="-128"/>
          <a:cs typeface="ＭＳ Ｐゴシック" charset="0"/>
        </a:defRPr>
      </a:lvl1pPr>
      <a:lvl2pPr marL="401628" indent="-200020" algn="l" rtl="0" eaLnBrk="0" fontAlgn="base" hangingPunct="0">
        <a:spcBef>
          <a:spcPct val="0"/>
        </a:spcBef>
        <a:spcAft>
          <a:spcPts val="450"/>
        </a:spcAft>
        <a:buFont typeface="Arial" panose="020B0604020202020204" pitchFamily="34" charset="0"/>
        <a:buChar char="–"/>
        <a:defRPr sz="1000" kern="1200">
          <a:solidFill>
            <a:schemeClr val="tx1"/>
          </a:solidFill>
          <a:latin typeface="+mn-lt"/>
          <a:ea typeface="ＭＳ Ｐゴシック" panose="020B0600070205080204" pitchFamily="34" charset="-128"/>
          <a:cs typeface="ＭＳ Ｐゴシック" pitchFamily="34" charset="-128"/>
        </a:defRPr>
      </a:lvl2pPr>
      <a:lvl3pPr marL="604823" indent="-200020" algn="l" rtl="0" eaLnBrk="0" fontAlgn="base" hangingPunct="0">
        <a:spcBef>
          <a:spcPct val="0"/>
        </a:spcBef>
        <a:spcAft>
          <a:spcPts val="450"/>
        </a:spcAft>
        <a:buFont typeface="Arial" panose="020B0604020202020204" pitchFamily="34" charset="0"/>
        <a:buChar char="–"/>
        <a:defRPr sz="900" kern="1200">
          <a:solidFill>
            <a:schemeClr val="tx1"/>
          </a:solidFill>
          <a:latin typeface="+mn-lt"/>
          <a:ea typeface="ＭＳ Ｐゴシック" panose="020B0600070205080204" pitchFamily="34" charset="-128"/>
          <a:cs typeface="ＭＳ Ｐゴシック" pitchFamily="34" charset="-128"/>
        </a:defRPr>
      </a:lvl3pPr>
      <a:lvl4pPr marL="809605" indent="-200020" algn="l" rtl="0" eaLnBrk="0" fontAlgn="base" hangingPunct="0">
        <a:spcBef>
          <a:spcPct val="0"/>
        </a:spcBef>
        <a:spcAft>
          <a:spcPts val="450"/>
        </a:spcAft>
        <a:buFont typeface="Arial" panose="020B0604020202020204" pitchFamily="34" charset="0"/>
        <a:buChar char="–"/>
        <a:defRPr sz="900" kern="1200">
          <a:solidFill>
            <a:schemeClr val="tx1"/>
          </a:solidFill>
          <a:latin typeface="+mn-lt"/>
          <a:ea typeface="ＭＳ Ｐゴシック" panose="020B0600070205080204" pitchFamily="34" charset="-128"/>
          <a:cs typeface="ＭＳ Ｐゴシック" pitchFamily="34" charset="-128"/>
        </a:defRPr>
      </a:lvl4pPr>
      <a:lvl5pPr marL="1009625" indent="-200020" algn="l" rtl="0" eaLnBrk="0" fontAlgn="base" hangingPunct="0">
        <a:spcBef>
          <a:spcPct val="0"/>
        </a:spcBef>
        <a:spcAft>
          <a:spcPts val="450"/>
        </a:spcAft>
        <a:buFont typeface="Arial" panose="020B0604020202020204" pitchFamily="34" charset="0"/>
        <a:buChar char="–"/>
        <a:defRPr sz="900" kern="1200">
          <a:solidFill>
            <a:schemeClr val="tx1"/>
          </a:solidFill>
          <a:latin typeface="+mn-lt"/>
          <a:ea typeface="ＭＳ Ｐゴシック" panose="020B0600070205080204" pitchFamily="34" charset="-128"/>
          <a:cs typeface="ＭＳ Ｐゴシック" pitchFamily="34" charset="-128"/>
        </a:defRPr>
      </a:lvl5pPr>
      <a:lvl6pPr marL="1214880" indent="-202480" algn="l" defTabSz="685732" rtl="0" eaLnBrk="1" latinLnBrk="0" hangingPunct="1">
        <a:spcBef>
          <a:spcPts val="0"/>
        </a:spcBef>
        <a:spcAft>
          <a:spcPts val="450"/>
        </a:spcAft>
        <a:buFont typeface="Arial" pitchFamily="34" charset="0"/>
        <a:buChar char="–"/>
        <a:defRPr sz="900" kern="1200">
          <a:solidFill>
            <a:schemeClr val="tx1"/>
          </a:solidFill>
          <a:latin typeface="+mn-lt"/>
          <a:ea typeface="+mn-ea"/>
          <a:cs typeface="+mn-cs"/>
        </a:defRPr>
      </a:lvl6pPr>
      <a:lvl7pPr marL="1349867" indent="-202480" algn="l" defTabSz="685732" rtl="0" eaLnBrk="1" latinLnBrk="0" hangingPunct="1">
        <a:spcBef>
          <a:spcPts val="0"/>
        </a:spcBef>
        <a:spcAft>
          <a:spcPts val="450"/>
        </a:spcAft>
        <a:buFont typeface="Arial" pitchFamily="34" charset="0"/>
        <a:buChar char="–"/>
        <a:defRPr sz="900" kern="1200">
          <a:solidFill>
            <a:schemeClr val="tx1"/>
          </a:solidFill>
          <a:latin typeface="+mn-lt"/>
          <a:ea typeface="+mn-ea"/>
          <a:cs typeface="+mn-cs"/>
        </a:defRPr>
      </a:lvl7pPr>
      <a:lvl8pPr marL="1552344" indent="-202480" algn="l" defTabSz="685732" rtl="0" eaLnBrk="1" latinLnBrk="0" hangingPunct="1">
        <a:spcBef>
          <a:spcPts val="0"/>
        </a:spcBef>
        <a:spcAft>
          <a:spcPts val="450"/>
        </a:spcAft>
        <a:buFont typeface="Arial" pitchFamily="34" charset="0"/>
        <a:buChar char="–"/>
        <a:defRPr sz="900" kern="1200">
          <a:solidFill>
            <a:schemeClr val="tx1"/>
          </a:solidFill>
          <a:latin typeface="+mn-lt"/>
          <a:ea typeface="+mn-ea"/>
          <a:cs typeface="+mn-cs"/>
        </a:defRPr>
      </a:lvl8pPr>
      <a:lvl9pPr marL="1754826" indent="-202480" algn="l" defTabSz="685732" rtl="0" eaLnBrk="1" latinLnBrk="0" hangingPunct="1">
        <a:spcBef>
          <a:spcPts val="0"/>
        </a:spcBef>
        <a:spcAft>
          <a:spcPts val="450"/>
        </a:spcAft>
        <a:buFont typeface="Arial" pitchFamily="34" charset="0"/>
        <a:buChar char="–"/>
        <a:defRPr sz="900" kern="1200">
          <a:solidFill>
            <a:schemeClr val="tx1"/>
          </a:solidFill>
          <a:latin typeface="+mn-lt"/>
          <a:ea typeface="+mn-ea"/>
          <a:cs typeface="+mn-cs"/>
        </a:defRPr>
      </a:lvl9pPr>
    </p:bodyStyle>
    <p:otherStyle>
      <a:defPPr>
        <a:defRPr lang="en-US"/>
      </a:defPPr>
      <a:lvl1pPr marL="0" algn="l" defTabSz="685732" rtl="0" eaLnBrk="1" latinLnBrk="0" hangingPunct="1">
        <a:defRPr sz="1350" kern="1200">
          <a:solidFill>
            <a:schemeClr val="tx1"/>
          </a:solidFill>
          <a:latin typeface="+mn-lt"/>
          <a:ea typeface="+mn-ea"/>
          <a:cs typeface="+mn-cs"/>
        </a:defRPr>
      </a:lvl1pPr>
      <a:lvl2pPr marL="342866" algn="l" defTabSz="685732" rtl="0" eaLnBrk="1" latinLnBrk="0" hangingPunct="1">
        <a:defRPr sz="1350" kern="1200">
          <a:solidFill>
            <a:schemeClr val="tx1"/>
          </a:solidFill>
          <a:latin typeface="+mn-lt"/>
          <a:ea typeface="+mn-ea"/>
          <a:cs typeface="+mn-cs"/>
        </a:defRPr>
      </a:lvl2pPr>
      <a:lvl3pPr marL="685732" algn="l" defTabSz="685732" rtl="0" eaLnBrk="1" latinLnBrk="0" hangingPunct="1">
        <a:defRPr sz="1350" kern="1200">
          <a:solidFill>
            <a:schemeClr val="tx1"/>
          </a:solidFill>
          <a:latin typeface="+mn-lt"/>
          <a:ea typeface="+mn-ea"/>
          <a:cs typeface="+mn-cs"/>
        </a:defRPr>
      </a:lvl3pPr>
      <a:lvl4pPr marL="1028598" algn="l" defTabSz="685732" rtl="0" eaLnBrk="1" latinLnBrk="0" hangingPunct="1">
        <a:defRPr sz="1350" kern="1200">
          <a:solidFill>
            <a:schemeClr val="tx1"/>
          </a:solidFill>
          <a:latin typeface="+mn-lt"/>
          <a:ea typeface="+mn-ea"/>
          <a:cs typeface="+mn-cs"/>
        </a:defRPr>
      </a:lvl4pPr>
      <a:lvl5pPr marL="1371464" algn="l" defTabSz="685732" rtl="0" eaLnBrk="1" latinLnBrk="0" hangingPunct="1">
        <a:defRPr sz="1350" kern="1200">
          <a:solidFill>
            <a:schemeClr val="tx1"/>
          </a:solidFill>
          <a:latin typeface="+mn-lt"/>
          <a:ea typeface="+mn-ea"/>
          <a:cs typeface="+mn-cs"/>
        </a:defRPr>
      </a:lvl5pPr>
      <a:lvl6pPr marL="1714331" algn="l" defTabSz="685732" rtl="0" eaLnBrk="1" latinLnBrk="0" hangingPunct="1">
        <a:defRPr sz="1350" kern="1200">
          <a:solidFill>
            <a:schemeClr val="tx1"/>
          </a:solidFill>
          <a:latin typeface="+mn-lt"/>
          <a:ea typeface="+mn-ea"/>
          <a:cs typeface="+mn-cs"/>
        </a:defRPr>
      </a:lvl6pPr>
      <a:lvl7pPr marL="2057195" algn="l" defTabSz="685732" rtl="0" eaLnBrk="1" latinLnBrk="0" hangingPunct="1">
        <a:defRPr sz="1350" kern="1200">
          <a:solidFill>
            <a:schemeClr val="tx1"/>
          </a:solidFill>
          <a:latin typeface="+mn-lt"/>
          <a:ea typeface="+mn-ea"/>
          <a:cs typeface="+mn-cs"/>
        </a:defRPr>
      </a:lvl7pPr>
      <a:lvl8pPr marL="2400060" algn="l" defTabSz="685732" rtl="0" eaLnBrk="1" latinLnBrk="0" hangingPunct="1">
        <a:defRPr sz="1350" kern="1200">
          <a:solidFill>
            <a:schemeClr val="tx1"/>
          </a:solidFill>
          <a:latin typeface="+mn-lt"/>
          <a:ea typeface="+mn-ea"/>
          <a:cs typeface="+mn-cs"/>
        </a:defRPr>
      </a:lvl8pPr>
      <a:lvl9pPr marL="2742926" algn="l" defTabSz="68573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6.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3.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3.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38.png"/><Relationship Id="rId1" Type="http://schemas.openxmlformats.org/officeDocument/2006/relationships/slideLayout" Target="../slideLayouts/slideLayout6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4.emf"/><Relationship Id="rId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hyperlink" Target="mailto:bda@bda.bg"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6.jpeg"/><Relationship Id="rId7" Type="http://schemas.openxmlformats.org/officeDocument/2006/relationships/hyperlink" Target="http://www.google.bg/url?sa=i&amp;rct=j&amp;q=&amp;esrc=s&amp;frm=1&amp;source=images&amp;cd=&amp;cad=rja&amp;docid=epgtLL612uEy4M&amp;tbnid=JT3-QhS_oA1uzM:&amp;ved=0CAUQjRw&amp;url=http://www.zmescience.com/research/studies/low-level-of-antibiotics-cause-drug-resistance-in-superbugs-11022010/&amp;ei=caY5UozmLqaI0AWzvoDICA&amp;bvm=bv.52288139,d.bGE&amp;psig=AFQjCNGwErO0r1tGR--Z7Hcb4bhLawsb1A&amp;ust=1379596264594533" TargetMode="External"/><Relationship Id="rId2" Type="http://schemas.openxmlformats.org/officeDocument/2006/relationships/notesSlide" Target="../notesSlides/notesSlide1.xml"/><Relationship Id="rId1" Type="http://schemas.openxmlformats.org/officeDocument/2006/relationships/slideLayout" Target="../slideLayouts/slideLayout55.xml"/><Relationship Id="rId6" Type="http://schemas.openxmlformats.org/officeDocument/2006/relationships/image" Target="../media/image18.png"/><Relationship Id="rId5" Type="http://schemas.openxmlformats.org/officeDocument/2006/relationships/hyperlink" Target="http://www.google.bg/url?sa=i&amp;rct=j&amp;q=&amp;esrc=s&amp;frm=1&amp;source=images&amp;cd=&amp;cad=rja&amp;docid=1dNKopipnWGbuM&amp;tbnid=VwNiZmZBVG8GSM:&amp;ved=0CAUQjRw&amp;url=http://www.amirite.com/751944-what-doesnt-kill-you-makes-you-stronger-amirite&amp;ei=5KU5UvuxC4GH0AW5yYCgBA&amp;bvm=bv.52288139,d.bGE&amp;psig=AFQjCNFzuB7sWQPNc1SKqiQLpi5AL3gWqA&amp;ust=1379596084580126" TargetMode="Externa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5.xml"/><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4DACCF5-BA28-4BDA-BA1D-0EFC09BCF791}"/>
              </a:ext>
            </a:extLst>
          </p:cNvPr>
          <p:cNvSpPr/>
          <p:nvPr/>
        </p:nvSpPr>
        <p:spPr>
          <a:xfrm>
            <a:off x="800101" y="639953"/>
            <a:ext cx="7674428" cy="2739211"/>
          </a:xfrm>
          <a:prstGeom prst="rect">
            <a:avLst/>
          </a:prstGeom>
        </p:spPr>
        <p:txBody>
          <a:bodyPr wrap="square">
            <a:spAutoFit/>
          </a:bodyPr>
          <a:lstStyle/>
          <a:p>
            <a:pPr algn="ctr"/>
            <a:br>
              <a:rPr lang="bg-BG" altLang="en-US" sz="3600" b="1" dirty="0"/>
            </a:br>
            <a:r>
              <a:rPr lang="en-GB" altLang="en-US" sz="4000" b="1" dirty="0" err="1"/>
              <a:t>Penlac</a:t>
            </a:r>
            <a:r>
              <a:rPr lang="en-GB" altLang="en-US" sz="4000" b="1" dirty="0"/>
              <a:t> </a:t>
            </a:r>
            <a:r>
              <a:rPr lang="bg-BG" altLang="en-US" sz="4000" b="1" dirty="0"/>
              <a:t>през погледа на фармаколога</a:t>
            </a:r>
            <a:br>
              <a:rPr lang="en-GB" altLang="en-US" sz="2400" b="1" dirty="0"/>
            </a:br>
            <a:br>
              <a:rPr lang="en-GB" altLang="en-US" sz="2800" b="1" dirty="0">
                <a:solidFill>
                  <a:srgbClr val="312D2A"/>
                </a:solidFill>
              </a:rPr>
            </a:br>
            <a:endParaRPr lang="en-GB" sz="2800" b="1" dirty="0"/>
          </a:p>
        </p:txBody>
      </p:sp>
      <p:sp>
        <p:nvSpPr>
          <p:cNvPr id="2" name="TextBox 1">
            <a:extLst>
              <a:ext uri="{FF2B5EF4-FFF2-40B4-BE49-F238E27FC236}">
                <a16:creationId xmlns:a16="http://schemas.microsoft.com/office/drawing/2014/main" id="{C6743D29-07F9-40DC-9316-B427EADF8478}"/>
              </a:ext>
            </a:extLst>
          </p:cNvPr>
          <p:cNvSpPr txBox="1"/>
          <p:nvPr/>
        </p:nvSpPr>
        <p:spPr>
          <a:xfrm>
            <a:off x="308344" y="3485490"/>
            <a:ext cx="8410354" cy="1938992"/>
          </a:xfrm>
          <a:prstGeom prst="rect">
            <a:avLst/>
          </a:prstGeom>
          <a:noFill/>
        </p:spPr>
        <p:txBody>
          <a:bodyPr wrap="square" rtlCol="0">
            <a:spAutoFit/>
          </a:bodyPr>
          <a:lstStyle/>
          <a:p>
            <a:pPr algn="ctr">
              <a:buClr>
                <a:schemeClr val="tx1"/>
              </a:buClr>
            </a:pPr>
            <a:r>
              <a:rPr lang="bg-BG" sz="2000" b="1" dirty="0"/>
              <a:t>Проф. Георги Момеков, дфн</a:t>
            </a:r>
          </a:p>
          <a:p>
            <a:pPr algn="ctr">
              <a:buClr>
                <a:schemeClr val="tx1"/>
              </a:buClr>
            </a:pPr>
            <a:endParaRPr lang="bg-BG" sz="2000" b="1" dirty="0"/>
          </a:p>
          <a:p>
            <a:pPr algn="ctr">
              <a:buClr>
                <a:schemeClr val="tx1"/>
              </a:buClr>
            </a:pPr>
            <a:r>
              <a:rPr lang="bg-BG" sz="2000" dirty="0"/>
              <a:t>Лаборатория по Експериментална химиотерапия, Катедра по фармакология, фармакотерапия и токсикология</a:t>
            </a:r>
          </a:p>
          <a:p>
            <a:pPr algn="ctr">
              <a:buClr>
                <a:schemeClr val="tx1"/>
              </a:buClr>
            </a:pPr>
            <a:endParaRPr lang="bg-BG" sz="2000" dirty="0"/>
          </a:p>
          <a:p>
            <a:pPr algn="ctr">
              <a:buClr>
                <a:schemeClr val="tx1"/>
              </a:buClr>
            </a:pPr>
            <a:r>
              <a:rPr lang="bg-BG" sz="2000" dirty="0"/>
              <a:t>Фармацевтичен факултет при МУ-София</a:t>
            </a:r>
            <a:endParaRPr lang="en-GB" sz="2000" dirty="0" err="1"/>
          </a:p>
        </p:txBody>
      </p:sp>
      <p:sp>
        <p:nvSpPr>
          <p:cNvPr id="3" name="TextBox 2"/>
          <p:cNvSpPr txBox="1"/>
          <p:nvPr/>
        </p:nvSpPr>
        <p:spPr>
          <a:xfrm>
            <a:off x="7481926" y="6665843"/>
            <a:ext cx="138074" cy="276999"/>
          </a:xfrm>
          <a:prstGeom prst="rect">
            <a:avLst/>
          </a:prstGeom>
          <a:noFill/>
        </p:spPr>
        <p:txBody>
          <a:bodyPr wrap="square" rtlCol="0">
            <a:spAutoFit/>
          </a:bodyPr>
          <a:lstStyle/>
          <a:p>
            <a:pPr marL="171450" indent="-171450">
              <a:buClr>
                <a:schemeClr val="tx1"/>
              </a:buClr>
              <a:buFont typeface="Arial" pitchFamily="34" charset="0"/>
              <a:buChar char="–"/>
            </a:pPr>
            <a:endParaRPr lang="en-GB" sz="1200" dirty="0" err="1"/>
          </a:p>
        </p:txBody>
      </p:sp>
      <p:sp>
        <p:nvSpPr>
          <p:cNvPr id="4" name="TextBox 3">
            <a:extLst>
              <a:ext uri="{FF2B5EF4-FFF2-40B4-BE49-F238E27FC236}">
                <a16:creationId xmlns:a16="http://schemas.microsoft.com/office/drawing/2014/main" id="{402E8D8F-F4B3-46A5-B21D-B3DE90F293E6}"/>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246010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261257" y="6226986"/>
            <a:ext cx="8743043" cy="252819"/>
          </a:xfrm>
          <a:prstGeom prst="rect">
            <a:avLst/>
          </a:prstGeom>
          <a:solidFill>
            <a:schemeClr val="bg1"/>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rtl="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GB" sz="1200" b="1" i="0" u="none" strike="noStrike" kern="0" cap="none" spc="0" normalizeH="0" baseline="0" noProof="0" dirty="0" err="1">
              <a:ln>
                <a:noFill/>
              </a:ln>
              <a:solidFill>
                <a:srgbClr val="FFFFFF"/>
              </a:solidFill>
              <a:effectLst/>
              <a:uLnTx/>
              <a:uFillTx/>
              <a:latin typeface="Arial"/>
              <a:ea typeface="+mn-ea"/>
              <a:cs typeface="+mn-cs"/>
            </a:endParaRPr>
          </a:p>
        </p:txBody>
      </p:sp>
      <p:sp>
        <p:nvSpPr>
          <p:cNvPr id="9" name="Down Arrow 8"/>
          <p:cNvSpPr/>
          <p:nvPr/>
        </p:nvSpPr>
        <p:spPr bwMode="auto">
          <a:xfrm>
            <a:off x="2254" y="821825"/>
            <a:ext cx="1144729" cy="5322420"/>
          </a:xfrm>
          <a:prstGeom prst="downArrow">
            <a:avLst/>
          </a:prstGeom>
          <a:solidFill>
            <a:schemeClr val="accent4">
              <a:lumMod val="75000"/>
            </a:schemeClr>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marR="0" lvl="0" indent="-180975" algn="ctr" defTabSz="914400" rtl="0" eaLnBrk="0" fontAlgn="auto" latinLnBrk="0" hangingPunct="0">
              <a:lnSpc>
                <a:spcPct val="100000"/>
              </a:lnSpc>
              <a:spcBef>
                <a:spcPts val="0"/>
              </a:spcBef>
              <a:spcAft>
                <a:spcPts val="0"/>
              </a:spcAft>
              <a:buClr>
                <a:srgbClr val="FFFFFF"/>
              </a:buClr>
              <a:buSzTx/>
              <a:buFont typeface="Arial" pitchFamily="34" charset="0"/>
              <a:buChar char="–"/>
              <a:tabLst/>
              <a:defRPr/>
            </a:pPr>
            <a:endParaRPr kumimoji="0" lang="en-GB" sz="1200" b="1" i="0" u="none" strike="noStrike" kern="0" cap="none" spc="0" normalizeH="0" baseline="0" noProof="0" dirty="0" err="1">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365124" y="294810"/>
            <a:ext cx="7577139" cy="338554"/>
          </a:xfrm>
        </p:spPr>
        <p:txBody>
          <a:bodyPr/>
          <a:lstStyle/>
          <a:p>
            <a:r>
              <a:rPr lang="bg-BG" dirty="0"/>
              <a:t>Отговори на заплахата от АМР</a:t>
            </a:r>
            <a:endParaRPr lang="en-GB" dirty="0"/>
          </a:p>
        </p:txBody>
      </p:sp>
      <p:sp>
        <p:nvSpPr>
          <p:cNvPr id="3" name="Content Placeholder 2"/>
          <p:cNvSpPr>
            <a:spLocks noGrp="1"/>
          </p:cNvSpPr>
          <p:nvPr>
            <p:ph sz="quarter" idx="12"/>
          </p:nvPr>
        </p:nvSpPr>
        <p:spPr>
          <a:xfrm>
            <a:off x="978708" y="834647"/>
            <a:ext cx="8025592" cy="4658549"/>
          </a:xfrm>
        </p:spPr>
        <p:txBody>
          <a:bodyPr/>
          <a:lstStyle/>
          <a:p>
            <a:pPr marL="0" indent="0">
              <a:buNone/>
            </a:pPr>
            <a:r>
              <a:rPr lang="bg-BG" sz="1400" b="1" dirty="0">
                <a:solidFill>
                  <a:schemeClr val="bg2"/>
                </a:solidFill>
              </a:rPr>
              <a:t>СЗО Доклад за АМР</a:t>
            </a:r>
            <a:r>
              <a:rPr lang="en-GB" sz="1400" baseline="50000" dirty="0">
                <a:solidFill>
                  <a:schemeClr val="bg2"/>
                </a:solidFill>
              </a:rPr>
              <a:t>1</a:t>
            </a:r>
          </a:p>
          <a:p>
            <a:pPr marL="0" indent="0">
              <a:buNone/>
            </a:pPr>
            <a:r>
              <a:rPr lang="ru-RU" sz="1400" dirty="0"/>
              <a:t>Предоставя за първи път толкова точна картина за настоящия мащаб на АМР и актуална глобална програма за надзор. </a:t>
            </a:r>
          </a:p>
          <a:p>
            <a:pPr marL="0" indent="0">
              <a:buNone/>
            </a:pPr>
            <a:r>
              <a:rPr lang="bg-BG" sz="1400" b="1" dirty="0">
                <a:solidFill>
                  <a:schemeClr val="bg2"/>
                </a:solidFill>
              </a:rPr>
              <a:t>СЗО Национален ситуационен анализ</a:t>
            </a:r>
            <a:r>
              <a:rPr lang="en-GB" sz="1400" baseline="50000" dirty="0">
                <a:solidFill>
                  <a:schemeClr val="bg2"/>
                </a:solidFill>
              </a:rPr>
              <a:t>2</a:t>
            </a:r>
          </a:p>
          <a:p>
            <a:pPr marL="0" indent="0">
              <a:buNone/>
            </a:pPr>
            <a:r>
              <a:rPr lang="ru-RU" sz="1400" dirty="0"/>
              <a:t>Националният ситуационен анализ, трябва да определи етапа, до който държавите са въвели ефективни практики и структури за администриране на AMР и където е необходима повече работа.</a:t>
            </a:r>
            <a:endParaRPr lang="en-GB" sz="1400" b="1" dirty="0">
              <a:solidFill>
                <a:schemeClr val="bg2"/>
              </a:solidFill>
            </a:endParaRPr>
          </a:p>
          <a:p>
            <a:pPr marL="0" indent="0">
              <a:buNone/>
            </a:pPr>
            <a:r>
              <a:rPr lang="bg-BG" sz="1400" b="1" dirty="0">
                <a:solidFill>
                  <a:schemeClr val="bg2"/>
                </a:solidFill>
              </a:rPr>
              <a:t>СЗО</a:t>
            </a:r>
            <a:r>
              <a:rPr lang="en-GB" sz="1400" dirty="0"/>
              <a:t> </a:t>
            </a:r>
            <a:r>
              <a:rPr lang="bg-BG" sz="1400" b="1" dirty="0">
                <a:solidFill>
                  <a:schemeClr val="bg2"/>
                </a:solidFill>
              </a:rPr>
              <a:t>Глобален план за действие за справяне с </a:t>
            </a:r>
            <a:r>
              <a:rPr lang="en-GB" sz="1400" b="1" dirty="0">
                <a:solidFill>
                  <a:schemeClr val="bg2"/>
                </a:solidFill>
              </a:rPr>
              <a:t>AM</a:t>
            </a:r>
            <a:r>
              <a:rPr lang="bg-BG" sz="1400" b="1" dirty="0">
                <a:solidFill>
                  <a:schemeClr val="bg2"/>
                </a:solidFill>
              </a:rPr>
              <a:t>Р</a:t>
            </a:r>
            <a:r>
              <a:rPr lang="en-GB" sz="1400" baseline="50000" dirty="0">
                <a:solidFill>
                  <a:schemeClr val="bg2"/>
                </a:solidFill>
              </a:rPr>
              <a:t>3     </a:t>
            </a:r>
            <a:r>
              <a:rPr lang="en-GB" sz="1400" b="1" dirty="0"/>
              <a:t>5 </a:t>
            </a:r>
            <a:r>
              <a:rPr lang="bg-BG" sz="1400" b="1" dirty="0"/>
              <a:t>цели </a:t>
            </a:r>
            <a:r>
              <a:rPr lang="en-GB" sz="1400" b="1" dirty="0"/>
              <a:t>:  </a:t>
            </a:r>
          </a:p>
          <a:p>
            <a:pPr marL="1154113" lvl="3" indent="-342900">
              <a:buClr>
                <a:schemeClr val="bg2"/>
              </a:buClr>
              <a:buAutoNum type="arabicPeriod"/>
            </a:pPr>
            <a:r>
              <a:rPr lang="bg-BG" b="1" dirty="0"/>
              <a:t>Подобряване на осведомеността за </a:t>
            </a:r>
            <a:r>
              <a:rPr lang="en-GB" b="1" dirty="0"/>
              <a:t>AM</a:t>
            </a:r>
            <a:r>
              <a:rPr lang="bg-BG" b="1" dirty="0"/>
              <a:t>Р</a:t>
            </a:r>
            <a:endParaRPr lang="en-GB" b="1" dirty="0"/>
          </a:p>
          <a:p>
            <a:pPr marL="1154113" lvl="3" indent="-342900">
              <a:buClr>
                <a:schemeClr val="bg2"/>
              </a:buClr>
              <a:buAutoNum type="arabicPeriod"/>
            </a:pPr>
            <a:r>
              <a:rPr lang="ru-RU" b="1" dirty="0"/>
              <a:t>Повишаване на знанията посредством надзор и изследвателска работа</a:t>
            </a:r>
          </a:p>
          <a:p>
            <a:pPr marL="1154113" lvl="3" indent="-342900">
              <a:buClr>
                <a:schemeClr val="bg2"/>
              </a:buClr>
              <a:buAutoNum type="arabicPeriod"/>
            </a:pPr>
            <a:r>
              <a:rPr lang="ru-RU" b="1" dirty="0"/>
              <a:t>Намаляване честотата на инфекциите</a:t>
            </a:r>
          </a:p>
          <a:p>
            <a:pPr marL="1154113" lvl="3" indent="-342900">
              <a:buClr>
                <a:schemeClr val="bg2"/>
              </a:buClr>
              <a:buAutoNum type="arabicPeriod"/>
            </a:pPr>
            <a:r>
              <a:rPr lang="ru-RU" b="1" dirty="0"/>
              <a:t>Оптимизиране на употребата на антимикробни средства</a:t>
            </a:r>
          </a:p>
          <a:p>
            <a:pPr marL="1154113" lvl="3" indent="-342900">
              <a:buClr>
                <a:schemeClr val="bg2"/>
              </a:buClr>
              <a:buAutoNum type="arabicPeriod"/>
            </a:pPr>
            <a:r>
              <a:rPr lang="ru-RU" b="1" dirty="0"/>
              <a:t>Устойчиви инвестиции в нови лекарства, диагностични средства и ваксини  </a:t>
            </a:r>
          </a:p>
          <a:p>
            <a:pPr marL="0" indent="0">
              <a:buNone/>
            </a:pPr>
            <a:r>
              <a:rPr lang="bg-BG" sz="1400" b="1" dirty="0">
                <a:solidFill>
                  <a:schemeClr val="bg2"/>
                </a:solidFill>
              </a:rPr>
              <a:t>СПРАВЯНЕ С РЕЗИСТЕНТНИТЕ ИНФЕКЦИИ В СВЕТОВЕН МАЩАБ: последен доклад и препоръки</a:t>
            </a:r>
            <a:r>
              <a:rPr lang="en-GB" sz="1400" baseline="30000" dirty="0">
                <a:solidFill>
                  <a:schemeClr val="accent1"/>
                </a:solidFill>
              </a:rPr>
              <a:t>4</a:t>
            </a:r>
            <a:r>
              <a:rPr lang="en-GB" sz="1400" baseline="30000" dirty="0"/>
              <a:t> </a:t>
            </a:r>
            <a:endParaRPr lang="en-GB" sz="1400" b="1" dirty="0">
              <a:solidFill>
                <a:schemeClr val="bg2"/>
              </a:solidFill>
            </a:endParaRPr>
          </a:p>
          <a:p>
            <a:pPr marL="0" indent="0">
              <a:buNone/>
            </a:pPr>
            <a:r>
              <a:rPr lang="bg-BG" sz="1400" dirty="0"/>
              <a:t>Доклад на Джим О‘Нийл с упълномощаването от правителството на Обединеното Кралство  Девет ключови препоръки, които включват </a:t>
            </a:r>
            <a:r>
              <a:rPr lang="en-GB" sz="1400" dirty="0"/>
              <a:t>:</a:t>
            </a:r>
            <a:r>
              <a:rPr lang="bg-BG" sz="1400" dirty="0"/>
              <a:t> Да се подобри глобалния надзор на резистентността към лекарствата</a:t>
            </a:r>
            <a:endParaRPr lang="en-GB" sz="1400" dirty="0"/>
          </a:p>
          <a:p>
            <a:pPr marL="0" indent="0">
              <a:buClr>
                <a:schemeClr val="bg2"/>
              </a:buClr>
              <a:buSzPct val="130000"/>
              <a:buNone/>
            </a:pPr>
            <a:r>
              <a:rPr lang="en-GB" sz="1400" b="1" dirty="0">
                <a:solidFill>
                  <a:schemeClr val="bg2"/>
                </a:solidFill>
              </a:rPr>
              <a:t>GLASS – </a:t>
            </a:r>
            <a:r>
              <a:rPr lang="bg-BG" sz="1400" b="1" dirty="0">
                <a:solidFill>
                  <a:schemeClr val="bg2"/>
                </a:solidFill>
              </a:rPr>
              <a:t>първи доклад</a:t>
            </a:r>
            <a:r>
              <a:rPr lang="en-GB" sz="1400" b="1" baseline="30000" dirty="0">
                <a:solidFill>
                  <a:schemeClr val="bg2"/>
                </a:solidFill>
              </a:rPr>
              <a:t>5</a:t>
            </a:r>
          </a:p>
          <a:p>
            <a:pPr marL="0" indent="0">
              <a:buNone/>
            </a:pPr>
            <a:r>
              <a:rPr lang="ru-RU" sz="1400" dirty="0"/>
              <a:t>Подкрепя стандартизиран подход за събиране, анализ и споделяне на данни за AMР в световен мащаб</a:t>
            </a:r>
            <a:endParaRPr lang="en-GB" sz="1400" dirty="0"/>
          </a:p>
          <a:p>
            <a:pPr marL="0" indent="0">
              <a:buNone/>
            </a:pPr>
            <a:endParaRPr lang="en-GB" sz="1400" dirty="0"/>
          </a:p>
        </p:txBody>
      </p:sp>
      <p:sp>
        <p:nvSpPr>
          <p:cNvPr id="6" name="Rectangle 5"/>
          <p:cNvSpPr/>
          <p:nvPr/>
        </p:nvSpPr>
        <p:spPr>
          <a:xfrm>
            <a:off x="261257" y="6457890"/>
            <a:ext cx="4148818" cy="400110"/>
          </a:xfrm>
          <a:prstGeom prst="rect">
            <a:avLst/>
          </a:prstGeom>
        </p:spPr>
        <p:txBody>
          <a:bodyPr wrap="square">
            <a:spAutoFit/>
          </a:bodyPr>
          <a:lstStyle/>
          <a:p>
            <a:pPr lvl="0">
              <a:buClr>
                <a:srgbClr val="635A54"/>
              </a:buClr>
              <a:defRPr/>
            </a:pPr>
            <a:r>
              <a:rPr lang="en-GB" sz="1000" dirty="0">
                <a:solidFill>
                  <a:srgbClr val="635A54"/>
                </a:solidFill>
              </a:rPr>
              <a:t>AMR, </a:t>
            </a:r>
            <a:r>
              <a:rPr lang="bg-BG" sz="1000" dirty="0">
                <a:solidFill>
                  <a:srgbClr val="635A54"/>
                </a:solidFill>
              </a:rPr>
              <a:t>антимикробна резистентност</a:t>
            </a:r>
          </a:p>
          <a:p>
            <a:pPr marL="0" marR="0" lvl="0" indent="0" algn="l" defTabSz="914400" rtl="0" eaLnBrk="1" fontAlgn="auto" latinLnBrk="0" hangingPunct="1">
              <a:lnSpc>
                <a:spcPct val="100000"/>
              </a:lnSpc>
              <a:spcBef>
                <a:spcPts val="0"/>
              </a:spcBef>
              <a:spcAft>
                <a:spcPts val="0"/>
              </a:spcAft>
              <a:buClr>
                <a:srgbClr val="635A54"/>
              </a:buClr>
              <a:buSzTx/>
              <a:buFontTx/>
              <a:buNone/>
              <a:tabLst/>
              <a:defRPr/>
            </a:pPr>
            <a:r>
              <a:rPr kumimoji="0" lang="en-GB" sz="1000" b="0" i="0" u="none" strike="noStrike" kern="1200" cap="none" spc="0" normalizeH="0" baseline="0" noProof="0" dirty="0">
                <a:ln>
                  <a:noFill/>
                </a:ln>
                <a:solidFill>
                  <a:srgbClr val="635A54"/>
                </a:solidFill>
                <a:effectLst/>
                <a:uLnTx/>
                <a:uFillTx/>
                <a:latin typeface="Arial"/>
                <a:ea typeface="+mn-ea"/>
                <a:cs typeface="+mn-cs"/>
              </a:rPr>
              <a:t>GLASS, </a:t>
            </a:r>
            <a:r>
              <a:rPr kumimoji="0" lang="bg-BG" sz="1000" b="0" i="0" u="none" strike="noStrike" kern="1200" cap="none" spc="0" normalizeH="0" baseline="0" noProof="0" dirty="0">
                <a:ln>
                  <a:noFill/>
                </a:ln>
                <a:solidFill>
                  <a:srgbClr val="635A54"/>
                </a:solidFill>
                <a:effectLst/>
                <a:uLnTx/>
                <a:uFillTx/>
                <a:latin typeface="Arial"/>
                <a:ea typeface="+mn-ea"/>
                <a:cs typeface="+mn-cs"/>
              </a:rPr>
              <a:t>Глобална Антимикробна Система за Надзор</a:t>
            </a:r>
          </a:p>
        </p:txBody>
      </p:sp>
      <p:sp>
        <p:nvSpPr>
          <p:cNvPr id="7" name="TextBox 6"/>
          <p:cNvSpPr txBox="1"/>
          <p:nvPr/>
        </p:nvSpPr>
        <p:spPr>
          <a:xfrm>
            <a:off x="2716580" y="5967093"/>
            <a:ext cx="642742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635A54"/>
              </a:buClr>
              <a:buSzTx/>
              <a:buFontTx/>
              <a:buNone/>
              <a:tabLst/>
              <a:defRPr/>
            </a:pPr>
            <a:r>
              <a:rPr kumimoji="0" lang="en-GB" sz="900" b="0" i="0" u="none" strike="noStrike" kern="1200" cap="none" spc="0" normalizeH="0" baseline="0" noProof="0" dirty="0">
                <a:ln>
                  <a:noFill/>
                </a:ln>
                <a:solidFill>
                  <a:srgbClr val="635A54"/>
                </a:solidFill>
                <a:effectLst/>
                <a:uLnTx/>
                <a:uFillTx/>
                <a:latin typeface="Arial"/>
                <a:ea typeface="+mn-ea"/>
                <a:cs typeface="+mn-cs"/>
              </a:rPr>
              <a:t>1. http://www.who.int/drugresistance/documents/surveillancereport/en/. </a:t>
            </a:r>
          </a:p>
          <a:p>
            <a:pPr marL="0" marR="0" lvl="0" indent="0" algn="r" defTabSz="914400" rtl="0" eaLnBrk="1" fontAlgn="auto" latinLnBrk="0" hangingPunct="1">
              <a:lnSpc>
                <a:spcPct val="100000"/>
              </a:lnSpc>
              <a:spcBef>
                <a:spcPts val="0"/>
              </a:spcBef>
              <a:spcAft>
                <a:spcPts val="0"/>
              </a:spcAft>
              <a:buClr>
                <a:srgbClr val="635A54"/>
              </a:buClr>
              <a:buSzTx/>
              <a:buFontTx/>
              <a:buNone/>
              <a:tabLst/>
              <a:defRPr/>
            </a:pPr>
            <a:r>
              <a:rPr kumimoji="0" lang="en-GB" sz="900" b="0" i="0" u="none" strike="noStrike" kern="1200" cap="none" spc="0" normalizeH="0" baseline="0" noProof="0" dirty="0">
                <a:ln>
                  <a:noFill/>
                </a:ln>
                <a:solidFill>
                  <a:srgbClr val="635A54"/>
                </a:solidFill>
                <a:effectLst/>
                <a:uLnTx/>
                <a:uFillTx/>
                <a:latin typeface="Arial"/>
                <a:ea typeface="+mn-ea"/>
                <a:cs typeface="+mn-cs"/>
              </a:rPr>
              <a:t>2. http://www.who.int/drugresistance/documents/situationanalysis/en/.</a:t>
            </a:r>
          </a:p>
          <a:p>
            <a:pPr marL="0" marR="0" lvl="0" indent="0" algn="r" defTabSz="914400" rtl="0" eaLnBrk="1" fontAlgn="auto" latinLnBrk="0" hangingPunct="1">
              <a:lnSpc>
                <a:spcPct val="100000"/>
              </a:lnSpc>
              <a:spcBef>
                <a:spcPts val="0"/>
              </a:spcBef>
              <a:spcAft>
                <a:spcPts val="0"/>
              </a:spcAft>
              <a:buClr>
                <a:srgbClr val="635A54"/>
              </a:buClr>
              <a:buSzTx/>
              <a:buFontTx/>
              <a:buNone/>
              <a:tabLst/>
              <a:defRPr/>
            </a:pPr>
            <a:r>
              <a:rPr kumimoji="0" lang="en-GB" sz="900" b="0" i="0" u="none" strike="noStrike" kern="1200" cap="none" spc="0" normalizeH="0" baseline="0" noProof="0" dirty="0">
                <a:ln>
                  <a:noFill/>
                </a:ln>
                <a:solidFill>
                  <a:srgbClr val="635A54"/>
                </a:solidFill>
                <a:effectLst/>
                <a:uLnTx/>
                <a:uFillTx/>
                <a:latin typeface="Arial"/>
                <a:ea typeface="+mn-ea"/>
                <a:cs typeface="+mn-cs"/>
              </a:rPr>
              <a:t>3. http://www.wpro.who.int/entity/drug_resistance/resources/global_action_plan_eng.pdf.</a:t>
            </a:r>
          </a:p>
          <a:p>
            <a:pPr marL="0" marR="0" lvl="0" indent="0" algn="r" defTabSz="914400" rtl="0" eaLnBrk="1" fontAlgn="auto" latinLnBrk="0" hangingPunct="1">
              <a:lnSpc>
                <a:spcPct val="100000"/>
              </a:lnSpc>
              <a:spcBef>
                <a:spcPts val="0"/>
              </a:spcBef>
              <a:spcAft>
                <a:spcPts val="0"/>
              </a:spcAft>
              <a:buClr>
                <a:srgbClr val="635A54"/>
              </a:buClr>
              <a:buSzTx/>
              <a:buFontTx/>
              <a:buNone/>
              <a:tabLst/>
              <a:defRPr/>
            </a:pPr>
            <a:r>
              <a:rPr kumimoji="0" lang="pt-BR" altLang="en-US" sz="900" b="0" i="0" u="none" strike="noStrike" kern="1200" cap="none" spc="0" normalizeH="0" baseline="0" noProof="0" dirty="0">
                <a:ln>
                  <a:noFill/>
                </a:ln>
                <a:solidFill>
                  <a:srgbClr val="635A54"/>
                </a:solidFill>
                <a:effectLst/>
                <a:uLnTx/>
                <a:uFillTx/>
                <a:latin typeface="Arial"/>
                <a:ea typeface="+mn-ea"/>
                <a:cs typeface="+mn-cs"/>
              </a:rPr>
              <a:t>4. https://amr-review.org/sites/ default/files/160525_Final%20paper_with%20cover.pdf. </a:t>
            </a:r>
          </a:p>
          <a:p>
            <a:pPr marL="0" marR="0" lvl="0" indent="0" algn="r" defTabSz="914400" rtl="0" eaLnBrk="1" fontAlgn="auto" latinLnBrk="0" hangingPunct="1">
              <a:lnSpc>
                <a:spcPct val="100000"/>
              </a:lnSpc>
              <a:spcBef>
                <a:spcPts val="0"/>
              </a:spcBef>
              <a:spcAft>
                <a:spcPts val="0"/>
              </a:spcAft>
              <a:buClr>
                <a:srgbClr val="635A54"/>
              </a:buClr>
              <a:buSzTx/>
              <a:buFontTx/>
              <a:buNone/>
              <a:tabLst/>
              <a:defRPr/>
            </a:pPr>
            <a:r>
              <a:rPr kumimoji="0" lang="en-GB" sz="900" b="0" i="0" u="none" strike="noStrike" kern="1200" cap="none" spc="0" normalizeH="0" baseline="0" noProof="0" dirty="0">
                <a:ln>
                  <a:noFill/>
                </a:ln>
                <a:solidFill>
                  <a:srgbClr val="635A54"/>
                </a:solidFill>
                <a:effectLst/>
                <a:uLnTx/>
                <a:uFillTx/>
                <a:latin typeface="Arial"/>
                <a:ea typeface="+mn-ea"/>
                <a:cs typeface="+mn-cs"/>
              </a:rPr>
              <a:t>5. http://www.who.int/glass/resources/publications/early-implementation-report/en/. </a:t>
            </a:r>
          </a:p>
          <a:p>
            <a:pPr marL="0" marR="0" lvl="0" indent="0" algn="r" defTabSz="914400" rtl="0" eaLnBrk="1" fontAlgn="auto" latinLnBrk="0" hangingPunct="1">
              <a:lnSpc>
                <a:spcPct val="100000"/>
              </a:lnSpc>
              <a:spcBef>
                <a:spcPts val="0"/>
              </a:spcBef>
              <a:spcAft>
                <a:spcPts val="0"/>
              </a:spcAft>
              <a:buClr>
                <a:srgbClr val="635A54"/>
              </a:buClr>
              <a:buSzTx/>
              <a:buFontTx/>
              <a:buNone/>
              <a:tabLst/>
              <a:defRPr/>
            </a:pPr>
            <a:r>
              <a:rPr kumimoji="0" lang="en-GB" sz="900" b="0" i="0" u="none" strike="noStrike" kern="1200" cap="none" spc="0" normalizeH="0" baseline="0" noProof="0" dirty="0">
                <a:ln>
                  <a:noFill/>
                </a:ln>
                <a:solidFill>
                  <a:srgbClr val="635A54"/>
                </a:solidFill>
                <a:effectLst/>
                <a:uLnTx/>
                <a:uFillTx/>
                <a:latin typeface="Arial"/>
                <a:ea typeface="+mn-ea"/>
                <a:cs typeface="+mn-cs"/>
              </a:rPr>
              <a:t>All accessed 23/03/2018.</a:t>
            </a:r>
          </a:p>
        </p:txBody>
      </p:sp>
      <p:sp>
        <p:nvSpPr>
          <p:cNvPr id="8" name="TextBox 7"/>
          <p:cNvSpPr txBox="1"/>
          <p:nvPr/>
        </p:nvSpPr>
        <p:spPr>
          <a:xfrm>
            <a:off x="261257" y="1136651"/>
            <a:ext cx="639495" cy="461664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
                <a:srgbClr val="635A54"/>
              </a:buClr>
              <a:buSzTx/>
              <a:buFontTx/>
              <a:buNone/>
              <a:tabLst/>
              <a:defRPr/>
            </a:pPr>
            <a:r>
              <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rPr>
              <a:t>2014</a:t>
            </a: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r>
              <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rPr>
              <a:t>2015</a:t>
            </a: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r>
              <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rPr>
              <a:t>2016</a:t>
            </a: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
                <a:srgbClr val="635A54"/>
              </a:buClr>
              <a:buSzTx/>
              <a:buFontTx/>
              <a:buNone/>
              <a:tabLst/>
              <a:defRPr/>
            </a:pPr>
            <a:r>
              <a:rPr kumimoji="0" lang="en-GB" sz="1600" b="0" i="0" u="none" strike="noStrike" kern="1200" cap="none" spc="0" normalizeH="0" baseline="0" noProof="0" dirty="0">
                <a:ln>
                  <a:noFill/>
                </a:ln>
                <a:solidFill>
                  <a:srgbClr val="FFFFFF"/>
                </a:solidFill>
                <a:effectLst/>
                <a:uLnTx/>
                <a:uFillTx/>
                <a:latin typeface="Berlin Sans FB Demi" panose="020E0802020502020306" pitchFamily="34" charset="0"/>
                <a:ea typeface="+mn-ea"/>
                <a:cs typeface="+mn-cs"/>
              </a:rPr>
              <a:t>2018</a:t>
            </a:r>
          </a:p>
        </p:txBody>
      </p:sp>
      <p:sp>
        <p:nvSpPr>
          <p:cNvPr id="10" name="TextBox 9">
            <a:extLst>
              <a:ext uri="{FF2B5EF4-FFF2-40B4-BE49-F238E27FC236}">
                <a16:creationId xmlns:a16="http://schemas.microsoft.com/office/drawing/2014/main" id="{60A42139-AB21-4198-942A-842D55C9DFB6}"/>
              </a:ext>
            </a:extLst>
          </p:cNvPr>
          <p:cNvSpPr txBox="1"/>
          <p:nvPr/>
        </p:nvSpPr>
        <p:spPr>
          <a:xfrm>
            <a:off x="3530060" y="6581001"/>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4" name="TextBox 3">
            <a:extLst>
              <a:ext uri="{FF2B5EF4-FFF2-40B4-BE49-F238E27FC236}">
                <a16:creationId xmlns:a16="http://schemas.microsoft.com/office/drawing/2014/main" id="{15C67DCA-8340-4447-9BCB-36B9211E7488}"/>
              </a:ext>
            </a:extLst>
          </p:cNvPr>
          <p:cNvSpPr txBox="1"/>
          <p:nvPr/>
        </p:nvSpPr>
        <p:spPr>
          <a:xfrm>
            <a:off x="123825" y="6581001"/>
            <a:ext cx="269626" cy="276999"/>
          </a:xfrm>
          <a:prstGeom prst="rect">
            <a:avLst/>
          </a:prstGeom>
          <a:noFill/>
        </p:spPr>
        <p:txBody>
          <a:bodyPr wrap="none" rtlCol="0">
            <a:spAutoFit/>
          </a:bodyPr>
          <a:lstStyle/>
          <a:p>
            <a:pPr>
              <a:buClr>
                <a:schemeClr val="tx1"/>
              </a:buClr>
            </a:pPr>
            <a:r>
              <a:rPr lang="en-US" sz="1200" dirty="0"/>
              <a:t>9</a:t>
            </a:r>
            <a:endParaRPr lang="bg-BG" sz="1200" dirty="0" err="1"/>
          </a:p>
        </p:txBody>
      </p:sp>
    </p:spTree>
    <p:extLst>
      <p:ext uri="{BB962C8B-B14F-4D97-AF65-F5344CB8AC3E}">
        <p14:creationId xmlns:p14="http://schemas.microsoft.com/office/powerpoint/2010/main" val="3891152258"/>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58DB-112B-4FE0-931D-F0CBACA00326}"/>
              </a:ext>
            </a:extLst>
          </p:cNvPr>
          <p:cNvSpPr>
            <a:spLocks noGrp="1"/>
          </p:cNvSpPr>
          <p:nvPr>
            <p:ph type="title"/>
          </p:nvPr>
        </p:nvSpPr>
        <p:spPr/>
        <p:txBody>
          <a:bodyPr/>
          <a:lstStyle/>
          <a:p>
            <a:r>
              <a:rPr lang="bg-BG" dirty="0"/>
              <a:t>Антимикробна консумация за </a:t>
            </a:r>
            <a:br>
              <a:rPr lang="en-US" dirty="0"/>
            </a:br>
            <a:r>
              <a:rPr lang="bg-BG" dirty="0"/>
              <a:t>системна употреба в обществото</a:t>
            </a:r>
            <a:r>
              <a:rPr lang="en-US" dirty="0"/>
              <a:t> 2018</a:t>
            </a:r>
            <a:r>
              <a:rPr lang="bg-BG" dirty="0"/>
              <a:t> г.</a:t>
            </a:r>
            <a:endParaRPr lang="en-US" dirty="0"/>
          </a:p>
        </p:txBody>
      </p:sp>
      <p:pic>
        <p:nvPicPr>
          <p:cNvPr id="6" name="Content Placeholder 5" descr="Chart, bar chart&#10;&#10;Description automatically generated">
            <a:extLst>
              <a:ext uri="{FF2B5EF4-FFF2-40B4-BE49-F238E27FC236}">
                <a16:creationId xmlns:a16="http://schemas.microsoft.com/office/drawing/2014/main" id="{4F9C000D-B49F-4B49-AC65-42218277696E}"/>
              </a:ext>
            </a:extLst>
          </p:cNvPr>
          <p:cNvPicPr>
            <a:picLocks noGrp="1" noChangeAspect="1"/>
          </p:cNvPicPr>
          <p:nvPr>
            <p:ph idx="1"/>
          </p:nvPr>
        </p:nvPicPr>
        <p:blipFill>
          <a:blip r:embed="rId2"/>
          <a:stretch>
            <a:fillRect/>
          </a:stretch>
        </p:blipFill>
        <p:spPr>
          <a:xfrm>
            <a:off x="236048" y="1086647"/>
            <a:ext cx="4166187" cy="5256125"/>
          </a:xfrm>
        </p:spPr>
      </p:pic>
      <p:pic>
        <p:nvPicPr>
          <p:cNvPr id="9" name="Picture 8" descr="Table&#10;&#10;Description automatically generated">
            <a:extLst>
              <a:ext uri="{FF2B5EF4-FFF2-40B4-BE49-F238E27FC236}">
                <a16:creationId xmlns:a16="http://schemas.microsoft.com/office/drawing/2014/main" id="{E8FEC334-13DF-49B4-B3F7-BE48C6844888}"/>
              </a:ext>
            </a:extLst>
          </p:cNvPr>
          <p:cNvPicPr>
            <a:picLocks noChangeAspect="1"/>
          </p:cNvPicPr>
          <p:nvPr/>
        </p:nvPicPr>
        <p:blipFill>
          <a:blip r:embed="rId3"/>
          <a:stretch>
            <a:fillRect/>
          </a:stretch>
        </p:blipFill>
        <p:spPr>
          <a:xfrm>
            <a:off x="4032141" y="1149791"/>
            <a:ext cx="4875811" cy="4730525"/>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7724DCC1-46C5-413F-8F34-1068703678A3}"/>
              </a:ext>
            </a:extLst>
          </p:cNvPr>
          <p:cNvPicPr>
            <a:picLocks noChangeAspect="1"/>
          </p:cNvPicPr>
          <p:nvPr/>
        </p:nvPicPr>
        <p:blipFill>
          <a:blip r:embed="rId4"/>
          <a:stretch>
            <a:fillRect/>
          </a:stretch>
        </p:blipFill>
        <p:spPr>
          <a:xfrm>
            <a:off x="7124844" y="108119"/>
            <a:ext cx="1699654" cy="881383"/>
          </a:xfrm>
          <a:prstGeom prst="rect">
            <a:avLst/>
          </a:prstGeom>
        </p:spPr>
      </p:pic>
      <p:sp>
        <p:nvSpPr>
          <p:cNvPr id="12" name="Slide Number Placeholder 11">
            <a:extLst>
              <a:ext uri="{FF2B5EF4-FFF2-40B4-BE49-F238E27FC236}">
                <a16:creationId xmlns:a16="http://schemas.microsoft.com/office/drawing/2014/main" id="{A31CC078-0BD7-48A5-A513-6E05699C576A}"/>
              </a:ext>
            </a:extLst>
          </p:cNvPr>
          <p:cNvSpPr>
            <a:spLocks noGrp="1"/>
          </p:cNvSpPr>
          <p:nvPr>
            <p:ph type="sldNum" sz="quarter" idx="12"/>
          </p:nvPr>
        </p:nvSpPr>
        <p:spPr/>
        <p:txBody>
          <a:bodyPr/>
          <a:lstStyle/>
          <a:p>
            <a:fld id="{0E9999B6-258B-B442-A635-2B735D0F5F8E}" type="slidenum">
              <a:rPr lang="en-US" smtClean="0"/>
              <a:pPr/>
              <a:t>11</a:t>
            </a:fld>
            <a:endParaRPr lang="en-US"/>
          </a:p>
        </p:txBody>
      </p:sp>
      <p:sp>
        <p:nvSpPr>
          <p:cNvPr id="3" name="Rectangle 2">
            <a:extLst>
              <a:ext uri="{FF2B5EF4-FFF2-40B4-BE49-F238E27FC236}">
                <a16:creationId xmlns:a16="http://schemas.microsoft.com/office/drawing/2014/main" id="{9C5F473A-205D-48A8-8DB9-BCEA6C8497E1}"/>
              </a:ext>
            </a:extLst>
          </p:cNvPr>
          <p:cNvSpPr/>
          <p:nvPr/>
        </p:nvSpPr>
        <p:spPr>
          <a:xfrm>
            <a:off x="769545" y="4074059"/>
            <a:ext cx="1928388" cy="1539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FA647C5-7C60-43C1-8261-A00E8FC66524}"/>
              </a:ext>
            </a:extLst>
          </p:cNvPr>
          <p:cNvSpPr/>
          <p:nvPr/>
        </p:nvSpPr>
        <p:spPr>
          <a:xfrm>
            <a:off x="4126871" y="3592372"/>
            <a:ext cx="4320011" cy="15390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044C3D6-7EBC-4B58-BD91-2F502860306E}"/>
              </a:ext>
            </a:extLst>
          </p:cNvPr>
          <p:cNvSpPr txBox="1"/>
          <p:nvPr/>
        </p:nvSpPr>
        <p:spPr>
          <a:xfrm>
            <a:off x="1192280" y="6624167"/>
            <a:ext cx="7632218" cy="215444"/>
          </a:xfrm>
          <a:prstGeom prst="rect">
            <a:avLst/>
          </a:prstGeom>
          <a:noFill/>
        </p:spPr>
        <p:txBody>
          <a:bodyPr wrap="none" rtlCol="0">
            <a:spAutoFit/>
          </a:bodyPr>
          <a:lstStyle/>
          <a:p>
            <a:r>
              <a:rPr lang="en-US" sz="800"/>
              <a:t> European Centre for Disease Prevention and Control. Antimicrobial consumption in the EU/EEA, annual epidemiological report for 2018. Stockholm: ECDC; 2019. </a:t>
            </a:r>
            <a:endParaRPr lang="en-US" sz="800" dirty="0"/>
          </a:p>
        </p:txBody>
      </p:sp>
      <p:sp>
        <p:nvSpPr>
          <p:cNvPr id="10" name="TextBox 9">
            <a:extLst>
              <a:ext uri="{FF2B5EF4-FFF2-40B4-BE49-F238E27FC236}">
                <a16:creationId xmlns:a16="http://schemas.microsoft.com/office/drawing/2014/main" id="{C523E1CE-8FF5-4FC2-82C7-37C25EBC436A}"/>
              </a:ext>
            </a:extLst>
          </p:cNvPr>
          <p:cNvSpPr txBox="1"/>
          <p:nvPr/>
        </p:nvSpPr>
        <p:spPr>
          <a:xfrm>
            <a:off x="95148" y="6581001"/>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271816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7FD26-DB1D-4199-825B-B0A270A4A0A6}"/>
              </a:ext>
            </a:extLst>
          </p:cNvPr>
          <p:cNvSpPr>
            <a:spLocks noGrp="1"/>
          </p:cNvSpPr>
          <p:nvPr>
            <p:ph type="title"/>
          </p:nvPr>
        </p:nvSpPr>
        <p:spPr/>
        <p:txBody>
          <a:bodyPr/>
          <a:lstStyle/>
          <a:p>
            <a:endParaRPr lang="en-US" dirty="0"/>
          </a:p>
        </p:txBody>
      </p:sp>
      <p:pic>
        <p:nvPicPr>
          <p:cNvPr id="6" name="Content Placeholder 5" descr="A picture containing logo&#10;&#10;Description automatically generated">
            <a:extLst>
              <a:ext uri="{FF2B5EF4-FFF2-40B4-BE49-F238E27FC236}">
                <a16:creationId xmlns:a16="http://schemas.microsoft.com/office/drawing/2014/main" id="{80A09AAB-E31A-4CAB-A94B-5EB34D43C264}"/>
              </a:ext>
            </a:extLst>
          </p:cNvPr>
          <p:cNvPicPr>
            <a:picLocks noGrp="1" noChangeAspect="1"/>
          </p:cNvPicPr>
          <p:nvPr>
            <p:ph idx="1"/>
          </p:nvPr>
        </p:nvPicPr>
        <p:blipFill>
          <a:blip r:embed="rId2"/>
          <a:stretch>
            <a:fillRect/>
          </a:stretch>
        </p:blipFill>
        <p:spPr>
          <a:xfrm>
            <a:off x="780811" y="99017"/>
            <a:ext cx="4823035" cy="784664"/>
          </a:xfrm>
        </p:spPr>
      </p:pic>
      <p:pic>
        <p:nvPicPr>
          <p:cNvPr id="8" name="Picture 7" descr="Chart, table, Excel, pie chart&#10;&#10;Description automatically generated">
            <a:extLst>
              <a:ext uri="{FF2B5EF4-FFF2-40B4-BE49-F238E27FC236}">
                <a16:creationId xmlns:a16="http://schemas.microsoft.com/office/drawing/2014/main" id="{8A447F75-5E4A-45CD-B304-122A8B4136FD}"/>
              </a:ext>
            </a:extLst>
          </p:cNvPr>
          <p:cNvPicPr>
            <a:picLocks noChangeAspect="1"/>
          </p:cNvPicPr>
          <p:nvPr/>
        </p:nvPicPr>
        <p:blipFill>
          <a:blip r:embed="rId3"/>
          <a:stretch>
            <a:fillRect/>
          </a:stretch>
        </p:blipFill>
        <p:spPr>
          <a:xfrm>
            <a:off x="1552599" y="757459"/>
            <a:ext cx="7063884" cy="6058949"/>
          </a:xfrm>
          <a:prstGeom prst="rect">
            <a:avLst/>
          </a:prstGeom>
        </p:spPr>
      </p:pic>
      <p:sp>
        <p:nvSpPr>
          <p:cNvPr id="9" name="TextBox 8">
            <a:extLst>
              <a:ext uri="{FF2B5EF4-FFF2-40B4-BE49-F238E27FC236}">
                <a16:creationId xmlns:a16="http://schemas.microsoft.com/office/drawing/2014/main" id="{265BB716-5CCD-489F-9B6C-222FC475FB44}"/>
              </a:ext>
            </a:extLst>
          </p:cNvPr>
          <p:cNvSpPr txBox="1"/>
          <p:nvPr/>
        </p:nvSpPr>
        <p:spPr>
          <a:xfrm>
            <a:off x="3409538" y="6675806"/>
            <a:ext cx="5085046" cy="215444"/>
          </a:xfrm>
          <a:prstGeom prst="rect">
            <a:avLst/>
          </a:prstGeom>
          <a:noFill/>
        </p:spPr>
        <p:txBody>
          <a:bodyPr wrap="none" rtlCol="0">
            <a:spAutoFit/>
          </a:bodyPr>
          <a:lstStyle/>
          <a:p>
            <a:r>
              <a:rPr lang="en-US" sz="800" dirty="0"/>
              <a:t>https://www.ecdc.europa.eu/en/antimicrobial-consumption/database/country-overview Access on 2.11.2020</a:t>
            </a:r>
          </a:p>
        </p:txBody>
      </p:sp>
      <p:sp>
        <p:nvSpPr>
          <p:cNvPr id="10" name="Slide Number Placeholder 9">
            <a:extLst>
              <a:ext uri="{FF2B5EF4-FFF2-40B4-BE49-F238E27FC236}">
                <a16:creationId xmlns:a16="http://schemas.microsoft.com/office/drawing/2014/main" id="{D7984202-2D67-4D5F-A52E-D9935185789C}"/>
              </a:ext>
            </a:extLst>
          </p:cNvPr>
          <p:cNvSpPr>
            <a:spLocks noGrp="1"/>
          </p:cNvSpPr>
          <p:nvPr>
            <p:ph type="sldNum" sz="quarter" idx="12"/>
          </p:nvPr>
        </p:nvSpPr>
        <p:spPr/>
        <p:txBody>
          <a:bodyPr/>
          <a:lstStyle/>
          <a:p>
            <a:fld id="{0E9999B6-258B-B442-A635-2B735D0F5F8E}" type="slidenum">
              <a:rPr lang="en-US" smtClean="0"/>
              <a:pPr/>
              <a:t>12</a:t>
            </a:fld>
            <a:endParaRPr lang="en-US"/>
          </a:p>
        </p:txBody>
      </p:sp>
      <p:sp>
        <p:nvSpPr>
          <p:cNvPr id="7" name="TextBox 6">
            <a:extLst>
              <a:ext uri="{FF2B5EF4-FFF2-40B4-BE49-F238E27FC236}">
                <a16:creationId xmlns:a16="http://schemas.microsoft.com/office/drawing/2014/main" id="{306C532A-BB94-4312-8134-32917ED9ED44}"/>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101929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graphical user interface&#10;&#10;Description automatically generated">
            <a:extLst>
              <a:ext uri="{FF2B5EF4-FFF2-40B4-BE49-F238E27FC236}">
                <a16:creationId xmlns:a16="http://schemas.microsoft.com/office/drawing/2014/main" id="{A06B117D-4737-4201-AA55-E4A8985D52B0}"/>
              </a:ext>
            </a:extLst>
          </p:cNvPr>
          <p:cNvPicPr>
            <a:picLocks noGrp="1" noChangeAspect="1"/>
          </p:cNvPicPr>
          <p:nvPr>
            <p:ph idx="1"/>
          </p:nvPr>
        </p:nvPicPr>
        <p:blipFill>
          <a:blip r:embed="rId2"/>
          <a:stretch>
            <a:fillRect/>
          </a:stretch>
        </p:blipFill>
        <p:spPr>
          <a:xfrm>
            <a:off x="254169" y="108272"/>
            <a:ext cx="6372662" cy="6361581"/>
          </a:xfrm>
        </p:spPr>
      </p:pic>
      <p:sp>
        <p:nvSpPr>
          <p:cNvPr id="7" name="Slide Number Placeholder 6">
            <a:extLst>
              <a:ext uri="{FF2B5EF4-FFF2-40B4-BE49-F238E27FC236}">
                <a16:creationId xmlns:a16="http://schemas.microsoft.com/office/drawing/2014/main" id="{288DA070-A57C-4EAF-A1CC-38D118395D8C}"/>
              </a:ext>
            </a:extLst>
          </p:cNvPr>
          <p:cNvSpPr>
            <a:spLocks noGrp="1"/>
          </p:cNvSpPr>
          <p:nvPr>
            <p:ph type="sldNum" sz="quarter" idx="12"/>
          </p:nvPr>
        </p:nvSpPr>
        <p:spPr/>
        <p:txBody>
          <a:bodyPr/>
          <a:lstStyle/>
          <a:p>
            <a:fld id="{0E9999B6-258B-B442-A635-2B735D0F5F8E}" type="slidenum">
              <a:rPr lang="en-US" smtClean="0"/>
              <a:pPr/>
              <a:t>13</a:t>
            </a:fld>
            <a:endParaRPr lang="en-US"/>
          </a:p>
        </p:txBody>
      </p:sp>
      <p:sp>
        <p:nvSpPr>
          <p:cNvPr id="5" name="TextBox 4">
            <a:extLst>
              <a:ext uri="{FF2B5EF4-FFF2-40B4-BE49-F238E27FC236}">
                <a16:creationId xmlns:a16="http://schemas.microsoft.com/office/drawing/2014/main" id="{A3C08950-426B-4464-8439-EB5AEAC4C71C}"/>
              </a:ext>
            </a:extLst>
          </p:cNvPr>
          <p:cNvSpPr txBox="1"/>
          <p:nvPr/>
        </p:nvSpPr>
        <p:spPr>
          <a:xfrm>
            <a:off x="3165149" y="6568084"/>
            <a:ext cx="5085046" cy="215444"/>
          </a:xfrm>
          <a:prstGeom prst="rect">
            <a:avLst/>
          </a:prstGeom>
          <a:noFill/>
        </p:spPr>
        <p:txBody>
          <a:bodyPr wrap="none" rtlCol="0">
            <a:spAutoFit/>
          </a:bodyPr>
          <a:lstStyle/>
          <a:p>
            <a:r>
              <a:rPr lang="en-US" sz="800" dirty="0"/>
              <a:t>https://www.ecdc.europa.eu/en/antimicrobial-consumption/database/country-overview Access on 2.11.2020</a:t>
            </a:r>
          </a:p>
        </p:txBody>
      </p:sp>
      <p:sp>
        <p:nvSpPr>
          <p:cNvPr id="8" name="TextBox 7">
            <a:extLst>
              <a:ext uri="{FF2B5EF4-FFF2-40B4-BE49-F238E27FC236}">
                <a16:creationId xmlns:a16="http://schemas.microsoft.com/office/drawing/2014/main" id="{AC99541F-8173-47B5-9B64-3CAB4B3C7075}"/>
              </a:ext>
            </a:extLst>
          </p:cNvPr>
          <p:cNvSpPr txBox="1"/>
          <p:nvPr/>
        </p:nvSpPr>
        <p:spPr>
          <a:xfrm>
            <a:off x="647701" y="6528330"/>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1385115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hart, line chart&#10;&#10;Description automatically generated">
            <a:extLst>
              <a:ext uri="{FF2B5EF4-FFF2-40B4-BE49-F238E27FC236}">
                <a16:creationId xmlns:a16="http://schemas.microsoft.com/office/drawing/2014/main" id="{B6418BD1-223A-46FC-9789-44624A73C579}"/>
              </a:ext>
            </a:extLst>
          </p:cNvPr>
          <p:cNvPicPr>
            <a:picLocks noGrp="1" noChangeAspect="1"/>
          </p:cNvPicPr>
          <p:nvPr>
            <p:ph idx="1"/>
          </p:nvPr>
        </p:nvPicPr>
        <p:blipFill>
          <a:blip r:embed="rId2"/>
          <a:stretch>
            <a:fillRect/>
          </a:stretch>
        </p:blipFill>
        <p:spPr>
          <a:xfrm>
            <a:off x="291425" y="196053"/>
            <a:ext cx="7547268" cy="6112280"/>
          </a:xfrm>
        </p:spPr>
      </p:pic>
      <p:sp>
        <p:nvSpPr>
          <p:cNvPr id="7" name="Slide Number Placeholder 6">
            <a:extLst>
              <a:ext uri="{FF2B5EF4-FFF2-40B4-BE49-F238E27FC236}">
                <a16:creationId xmlns:a16="http://schemas.microsoft.com/office/drawing/2014/main" id="{8EFDE62C-46E8-4123-8DBE-D8007E00A8D1}"/>
              </a:ext>
            </a:extLst>
          </p:cNvPr>
          <p:cNvSpPr>
            <a:spLocks noGrp="1"/>
          </p:cNvSpPr>
          <p:nvPr>
            <p:ph type="sldNum" sz="quarter" idx="12"/>
          </p:nvPr>
        </p:nvSpPr>
        <p:spPr/>
        <p:txBody>
          <a:bodyPr/>
          <a:lstStyle/>
          <a:p>
            <a:fld id="{0E9999B6-258B-B442-A635-2B735D0F5F8E}" type="slidenum">
              <a:rPr lang="en-US" smtClean="0"/>
              <a:pPr/>
              <a:t>14</a:t>
            </a:fld>
            <a:endParaRPr lang="en-US"/>
          </a:p>
        </p:txBody>
      </p:sp>
      <p:sp>
        <p:nvSpPr>
          <p:cNvPr id="5" name="TextBox 4">
            <a:extLst>
              <a:ext uri="{FF2B5EF4-FFF2-40B4-BE49-F238E27FC236}">
                <a16:creationId xmlns:a16="http://schemas.microsoft.com/office/drawing/2014/main" id="{E4D05E7E-67F5-40F5-B350-DE61CC47CC52}"/>
              </a:ext>
            </a:extLst>
          </p:cNvPr>
          <p:cNvSpPr txBox="1"/>
          <p:nvPr/>
        </p:nvSpPr>
        <p:spPr>
          <a:xfrm>
            <a:off x="3165149" y="6568084"/>
            <a:ext cx="5085046" cy="215444"/>
          </a:xfrm>
          <a:prstGeom prst="rect">
            <a:avLst/>
          </a:prstGeom>
          <a:noFill/>
        </p:spPr>
        <p:txBody>
          <a:bodyPr wrap="none" rtlCol="0">
            <a:spAutoFit/>
          </a:bodyPr>
          <a:lstStyle/>
          <a:p>
            <a:r>
              <a:rPr lang="en-US" sz="800" dirty="0"/>
              <a:t>https://www.ecdc.europa.eu/en/antimicrobial-consumption/database/country-overview Access on 2.11.2020</a:t>
            </a:r>
          </a:p>
        </p:txBody>
      </p:sp>
      <p:sp>
        <p:nvSpPr>
          <p:cNvPr id="8" name="TextBox 7">
            <a:extLst>
              <a:ext uri="{FF2B5EF4-FFF2-40B4-BE49-F238E27FC236}">
                <a16:creationId xmlns:a16="http://schemas.microsoft.com/office/drawing/2014/main" id="{5061CD5B-D0B2-476D-98D7-B355CAAA3625}"/>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2422075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application, table, Excel&#10;&#10;Description automatically generated">
            <a:extLst>
              <a:ext uri="{FF2B5EF4-FFF2-40B4-BE49-F238E27FC236}">
                <a16:creationId xmlns:a16="http://schemas.microsoft.com/office/drawing/2014/main" id="{25AA0124-3AFF-403E-9CDB-7C68A8511A58}"/>
              </a:ext>
            </a:extLst>
          </p:cNvPr>
          <p:cNvPicPr>
            <a:picLocks noChangeAspect="1"/>
          </p:cNvPicPr>
          <p:nvPr/>
        </p:nvPicPr>
        <p:blipFill>
          <a:blip r:embed="rId2"/>
          <a:stretch>
            <a:fillRect/>
          </a:stretch>
        </p:blipFill>
        <p:spPr>
          <a:xfrm>
            <a:off x="2323329" y="516407"/>
            <a:ext cx="5803272" cy="5893060"/>
          </a:xfrm>
          <a:prstGeom prst="rect">
            <a:avLst/>
          </a:prstGeom>
        </p:spPr>
      </p:pic>
      <p:pic>
        <p:nvPicPr>
          <p:cNvPr id="12" name="Picture 11">
            <a:extLst>
              <a:ext uri="{FF2B5EF4-FFF2-40B4-BE49-F238E27FC236}">
                <a16:creationId xmlns:a16="http://schemas.microsoft.com/office/drawing/2014/main" id="{2146FF9C-BF2D-4242-AD09-40D395DB6C48}"/>
              </a:ext>
            </a:extLst>
          </p:cNvPr>
          <p:cNvPicPr>
            <a:picLocks noChangeAspect="1"/>
          </p:cNvPicPr>
          <p:nvPr/>
        </p:nvPicPr>
        <p:blipFill>
          <a:blip r:embed="rId3"/>
          <a:stretch>
            <a:fillRect/>
          </a:stretch>
        </p:blipFill>
        <p:spPr>
          <a:xfrm flipH="1">
            <a:off x="8363437" y="6137130"/>
            <a:ext cx="746311" cy="711486"/>
          </a:xfrm>
          <a:prstGeom prst="rect">
            <a:avLst/>
          </a:prstGeom>
        </p:spPr>
      </p:pic>
      <p:sp>
        <p:nvSpPr>
          <p:cNvPr id="13" name="Slide Number Placeholder 12">
            <a:extLst>
              <a:ext uri="{FF2B5EF4-FFF2-40B4-BE49-F238E27FC236}">
                <a16:creationId xmlns:a16="http://schemas.microsoft.com/office/drawing/2014/main" id="{D2703CF0-C7B3-46BF-97C2-33873C0278EF}"/>
              </a:ext>
            </a:extLst>
          </p:cNvPr>
          <p:cNvSpPr>
            <a:spLocks noGrp="1"/>
          </p:cNvSpPr>
          <p:nvPr>
            <p:ph type="sldNum" sz="quarter" idx="12"/>
          </p:nvPr>
        </p:nvSpPr>
        <p:spPr/>
        <p:txBody>
          <a:bodyPr/>
          <a:lstStyle/>
          <a:p>
            <a:fld id="{0E9999B6-258B-B442-A635-2B735D0F5F8E}" type="slidenum">
              <a:rPr lang="en-US" smtClean="0"/>
              <a:pPr/>
              <a:t>15</a:t>
            </a:fld>
            <a:endParaRPr lang="en-US"/>
          </a:p>
        </p:txBody>
      </p:sp>
      <p:sp>
        <p:nvSpPr>
          <p:cNvPr id="3" name="TextBox 2">
            <a:extLst>
              <a:ext uri="{FF2B5EF4-FFF2-40B4-BE49-F238E27FC236}">
                <a16:creationId xmlns:a16="http://schemas.microsoft.com/office/drawing/2014/main" id="{8CB1C1C3-2CDB-4B16-A894-F82B3C7587DF}"/>
              </a:ext>
            </a:extLst>
          </p:cNvPr>
          <p:cNvSpPr txBox="1"/>
          <p:nvPr/>
        </p:nvSpPr>
        <p:spPr>
          <a:xfrm>
            <a:off x="2086492" y="6589405"/>
            <a:ext cx="6409127" cy="215444"/>
          </a:xfrm>
          <a:prstGeom prst="rect">
            <a:avLst/>
          </a:prstGeom>
          <a:noFill/>
        </p:spPr>
        <p:txBody>
          <a:bodyPr wrap="none" rtlCol="0">
            <a:spAutoFit/>
          </a:bodyPr>
          <a:lstStyle/>
          <a:p>
            <a:r>
              <a:rPr lang="en-US" sz="800" dirty="0"/>
              <a:t> European Centre for Disease Prevention and Control. Surveillance of antimicrobial resistance in Europe 2018. Stockholm: ECDC; 2019.</a:t>
            </a:r>
          </a:p>
        </p:txBody>
      </p:sp>
      <p:sp>
        <p:nvSpPr>
          <p:cNvPr id="4" name="TextBox 3">
            <a:extLst>
              <a:ext uri="{FF2B5EF4-FFF2-40B4-BE49-F238E27FC236}">
                <a16:creationId xmlns:a16="http://schemas.microsoft.com/office/drawing/2014/main" id="{FB7041EC-7CFD-4F2A-9497-7DF05192266B}"/>
              </a:ext>
            </a:extLst>
          </p:cNvPr>
          <p:cNvSpPr txBox="1"/>
          <p:nvPr/>
        </p:nvSpPr>
        <p:spPr>
          <a:xfrm>
            <a:off x="1548143" y="53108"/>
            <a:ext cx="6243248" cy="369332"/>
          </a:xfrm>
          <a:prstGeom prst="rect">
            <a:avLst/>
          </a:prstGeom>
          <a:noFill/>
        </p:spPr>
        <p:txBody>
          <a:bodyPr wrap="none" rtlCol="0">
            <a:spAutoFit/>
          </a:bodyPr>
          <a:lstStyle/>
          <a:p>
            <a:r>
              <a:rPr lang="bg-BG" dirty="0">
                <a:solidFill>
                  <a:schemeClr val="accent1"/>
                </a:solidFill>
              </a:rPr>
              <a:t>Антимикробна резистентност на някои видове бактерии</a:t>
            </a:r>
            <a:endParaRPr lang="en-US" dirty="0">
              <a:solidFill>
                <a:schemeClr val="accent1"/>
              </a:solidFill>
            </a:endParaRPr>
          </a:p>
        </p:txBody>
      </p:sp>
      <p:sp>
        <p:nvSpPr>
          <p:cNvPr id="8" name="Rectangle: Rounded Corners 7">
            <a:extLst>
              <a:ext uri="{FF2B5EF4-FFF2-40B4-BE49-F238E27FC236}">
                <a16:creationId xmlns:a16="http://schemas.microsoft.com/office/drawing/2014/main" id="{B77BAB3F-9CEB-47B7-8009-2E92DB109882}"/>
              </a:ext>
            </a:extLst>
          </p:cNvPr>
          <p:cNvSpPr/>
          <p:nvPr/>
        </p:nvSpPr>
        <p:spPr>
          <a:xfrm>
            <a:off x="2372008" y="1520982"/>
            <a:ext cx="5613148" cy="298765"/>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3">
            <a:extLst>
              <a:ext uri="{FF2B5EF4-FFF2-40B4-BE49-F238E27FC236}">
                <a16:creationId xmlns:a16="http://schemas.microsoft.com/office/drawing/2014/main" id="{6FE1C636-AF88-44CF-9794-A4E2A34F930B}"/>
              </a:ext>
            </a:extLst>
          </p:cNvPr>
          <p:cNvSpPr>
            <a:spLocks noGrp="1"/>
          </p:cNvSpPr>
          <p:nvPr>
            <p:ph idx="1"/>
          </p:nvPr>
        </p:nvSpPr>
        <p:spPr>
          <a:xfrm>
            <a:off x="2386805" y="4196281"/>
            <a:ext cx="5613148" cy="19012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TextBox 8">
            <a:extLst>
              <a:ext uri="{FF2B5EF4-FFF2-40B4-BE49-F238E27FC236}">
                <a16:creationId xmlns:a16="http://schemas.microsoft.com/office/drawing/2014/main" id="{7829F5A1-87CC-406A-86AE-7BE1D282CD9C}"/>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3164976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65124" y="294810"/>
            <a:ext cx="7577139" cy="646331"/>
          </a:xfrm>
        </p:spPr>
        <p:txBody>
          <a:bodyPr/>
          <a:lstStyle/>
          <a:p>
            <a:r>
              <a:rPr lang="ru-RU" sz="1400" dirty="0" err="1"/>
              <a:t>Географско</a:t>
            </a:r>
            <a:r>
              <a:rPr lang="ru-RU" sz="1400" dirty="0"/>
              <a:t> </a:t>
            </a:r>
            <a:r>
              <a:rPr lang="ru-RU" sz="1400" dirty="0" err="1"/>
              <a:t>разпределение</a:t>
            </a:r>
            <a:r>
              <a:rPr lang="ru-RU" sz="1400" dirty="0"/>
              <a:t> на </a:t>
            </a:r>
            <a:r>
              <a:rPr lang="ru-RU" sz="1400" dirty="0" err="1"/>
              <a:t>потреблението</a:t>
            </a:r>
            <a:r>
              <a:rPr lang="ru-RU" sz="1400" dirty="0"/>
              <a:t> на антибактериални средства за системна </a:t>
            </a:r>
            <a:r>
              <a:rPr lang="ru-RU" sz="1400" dirty="0" err="1"/>
              <a:t>употреба</a:t>
            </a:r>
            <a:r>
              <a:rPr lang="ru-RU" sz="1400" dirty="0"/>
              <a:t> (ATC </a:t>
            </a:r>
            <a:r>
              <a:rPr lang="ru-RU" sz="1400" dirty="0" err="1"/>
              <a:t>група</a:t>
            </a:r>
            <a:r>
              <a:rPr lang="ru-RU" sz="1400" dirty="0"/>
              <a:t> J01) в </a:t>
            </a:r>
            <a:r>
              <a:rPr lang="ru-RU" sz="1400" dirty="0" err="1"/>
              <a:t>общността</a:t>
            </a:r>
            <a:r>
              <a:rPr lang="ru-RU" sz="1400" dirty="0"/>
              <a:t> (</a:t>
            </a:r>
            <a:r>
              <a:rPr lang="bg-BG" sz="1400" dirty="0"/>
              <a:t>доболнична помощ</a:t>
            </a:r>
            <a:r>
              <a:rPr lang="ru-RU" sz="1400" dirty="0"/>
              <a:t>) в Европа, </a:t>
            </a:r>
            <a:r>
              <a:rPr lang="ru-RU" sz="1400" dirty="0" err="1"/>
              <a:t>отчетна</a:t>
            </a:r>
            <a:r>
              <a:rPr lang="ru-RU" sz="1400" dirty="0"/>
              <a:t> година 2019</a:t>
            </a:r>
            <a:endParaRPr lang="en-US" sz="1400" dirty="0"/>
          </a:p>
        </p:txBody>
      </p:sp>
      <p:pic>
        <p:nvPicPr>
          <p:cNvPr id="1026" name="Picture 2" descr="https://www.ecdc.europa.eu/sites/default/files/images/reports/M_60iT0R0x0S0_1.png?ttok=79132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101630"/>
            <a:ext cx="4581889" cy="44514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553075"/>
            <a:ext cx="8334375"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https://www.ecdc.europa.eu/sites/default/files/images/reports/d969bab6-6384-4242-850e-a8e4c192db53.png?ttok=309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0500" y="263434"/>
            <a:ext cx="104775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E7FCBE9-9E60-450D-BC2B-3940DEA3F794}"/>
              </a:ext>
            </a:extLst>
          </p:cNvPr>
          <p:cNvSpPr txBox="1"/>
          <p:nvPr/>
        </p:nvSpPr>
        <p:spPr>
          <a:xfrm rot="16200000">
            <a:off x="8364793" y="59697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0B2A4766-9A42-4D1D-833A-2436D7481512}"/>
              </a:ext>
            </a:extLst>
          </p:cNvPr>
          <p:cNvSpPr txBox="1"/>
          <p:nvPr/>
        </p:nvSpPr>
        <p:spPr>
          <a:xfrm>
            <a:off x="8553450" y="6591300"/>
            <a:ext cx="354584" cy="276999"/>
          </a:xfrm>
          <a:prstGeom prst="rect">
            <a:avLst/>
          </a:prstGeom>
          <a:noFill/>
        </p:spPr>
        <p:txBody>
          <a:bodyPr wrap="none" rtlCol="0">
            <a:spAutoFit/>
          </a:bodyPr>
          <a:lstStyle/>
          <a:p>
            <a:pPr>
              <a:buClr>
                <a:schemeClr val="tx1"/>
              </a:buClr>
            </a:pPr>
            <a:r>
              <a:rPr lang="en-US" sz="1200" dirty="0"/>
              <a:t>15</a:t>
            </a:r>
            <a:endParaRPr lang="bg-BG" sz="1200" dirty="0" err="1"/>
          </a:p>
        </p:txBody>
      </p:sp>
    </p:spTree>
    <p:extLst>
      <p:ext uri="{BB962C8B-B14F-4D97-AF65-F5344CB8AC3E}">
        <p14:creationId xmlns:p14="http://schemas.microsoft.com/office/powerpoint/2010/main" val="1168854211"/>
      </p:ext>
    </p:extLst>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2576" y="329645"/>
            <a:ext cx="7577139" cy="646331"/>
          </a:xfrm>
        </p:spPr>
        <p:txBody>
          <a:bodyPr/>
          <a:lstStyle/>
          <a:p>
            <a:r>
              <a:rPr lang="ru-RU" sz="1400" dirty="0" err="1"/>
              <a:t>Географско</a:t>
            </a:r>
            <a:r>
              <a:rPr lang="ru-RU" sz="1400" dirty="0"/>
              <a:t> </a:t>
            </a:r>
            <a:r>
              <a:rPr lang="ru-RU" sz="1400" dirty="0" err="1"/>
              <a:t>разпределение</a:t>
            </a:r>
            <a:r>
              <a:rPr lang="ru-RU" sz="1400" dirty="0"/>
              <a:t> на </a:t>
            </a:r>
            <a:r>
              <a:rPr lang="ru-RU" sz="1400" dirty="0" err="1"/>
              <a:t>потреблението</a:t>
            </a:r>
            <a:r>
              <a:rPr lang="ru-RU" sz="1400" dirty="0"/>
              <a:t> на комбинации на </a:t>
            </a:r>
            <a:r>
              <a:rPr lang="ru-RU" sz="1400" dirty="0" err="1"/>
              <a:t>пеницилини</a:t>
            </a:r>
            <a:r>
              <a:rPr lang="ru-RU" sz="1400" dirty="0"/>
              <a:t> в </a:t>
            </a:r>
            <a:r>
              <a:rPr lang="ru-RU" sz="1400" dirty="0" err="1"/>
              <a:t>т.ч</a:t>
            </a:r>
            <a:r>
              <a:rPr lang="ru-RU" sz="1400" dirty="0"/>
              <a:t>. С бета </a:t>
            </a:r>
            <a:r>
              <a:rPr lang="ru-RU" sz="1400" dirty="0" err="1"/>
              <a:t>лактамазен</a:t>
            </a:r>
            <a:r>
              <a:rPr lang="ru-RU" sz="1400" dirty="0"/>
              <a:t> инхибитор в </a:t>
            </a:r>
            <a:r>
              <a:rPr lang="ru-RU" sz="1400" dirty="0" err="1"/>
              <a:t>общността</a:t>
            </a:r>
            <a:r>
              <a:rPr lang="ru-RU" sz="1400" dirty="0"/>
              <a:t> (</a:t>
            </a:r>
            <a:r>
              <a:rPr lang="bg-BG" sz="1400" dirty="0"/>
              <a:t>доболнична помощ</a:t>
            </a:r>
            <a:r>
              <a:rPr lang="ru-RU" sz="1400" dirty="0"/>
              <a:t>) в Европа, </a:t>
            </a:r>
            <a:r>
              <a:rPr lang="ru-RU" sz="1400" dirty="0" err="1"/>
              <a:t>отчетна</a:t>
            </a:r>
            <a:r>
              <a:rPr lang="ru-RU" sz="1400" dirty="0"/>
              <a:t> година 2019</a:t>
            </a:r>
            <a:endParaRPr lang="en-US" sz="1400" dirty="0"/>
          </a:p>
        </p:txBody>
      </p:sp>
      <p:pic>
        <p:nvPicPr>
          <p:cNvPr id="1029" name="Picture 5" descr="https://www.ecdc.europa.eu/sites/default/files/images/reports/d969bab6-6384-4242-850e-a8e4c192db53.png?ttok=30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263434"/>
            <a:ext cx="1047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ecdc.europa.eu/sites/default/files/images/reports/M_60iT0R0x0S0_1.png?ttok=44463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93" y="1149394"/>
            <a:ext cx="4224836" cy="410455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 y="5253951"/>
            <a:ext cx="8681366" cy="139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30123ACD-1245-46A5-B7D8-FBDAF55B7BC8}"/>
              </a:ext>
            </a:extLst>
          </p:cNvPr>
          <p:cNvSpPr txBox="1"/>
          <p:nvPr/>
        </p:nvSpPr>
        <p:spPr>
          <a:xfrm>
            <a:off x="400051" y="6581001"/>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C0056791-B745-4602-8301-BD10B1879C5D}"/>
              </a:ext>
            </a:extLst>
          </p:cNvPr>
          <p:cNvSpPr txBox="1"/>
          <p:nvPr/>
        </p:nvSpPr>
        <p:spPr>
          <a:xfrm>
            <a:off x="112576" y="6581001"/>
            <a:ext cx="354584" cy="276999"/>
          </a:xfrm>
          <a:prstGeom prst="rect">
            <a:avLst/>
          </a:prstGeom>
          <a:noFill/>
        </p:spPr>
        <p:txBody>
          <a:bodyPr wrap="none" rtlCol="0">
            <a:spAutoFit/>
          </a:bodyPr>
          <a:lstStyle/>
          <a:p>
            <a:pPr>
              <a:buClr>
                <a:schemeClr val="tx1"/>
              </a:buClr>
            </a:pPr>
            <a:r>
              <a:rPr lang="en-US" sz="1200" dirty="0"/>
              <a:t>16</a:t>
            </a:r>
            <a:endParaRPr lang="bg-BG" sz="1200" dirty="0" err="1"/>
          </a:p>
        </p:txBody>
      </p:sp>
    </p:spTree>
    <p:extLst>
      <p:ext uri="{BB962C8B-B14F-4D97-AF65-F5344CB8AC3E}">
        <p14:creationId xmlns:p14="http://schemas.microsoft.com/office/powerpoint/2010/main" val="3893459500"/>
      </p:ext>
    </p:extLst>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2576" y="329645"/>
            <a:ext cx="7577139" cy="430887"/>
          </a:xfrm>
        </p:spPr>
        <p:txBody>
          <a:bodyPr/>
          <a:lstStyle/>
          <a:p>
            <a:r>
              <a:rPr lang="ru-RU" sz="1400" dirty="0" err="1"/>
              <a:t>Географско</a:t>
            </a:r>
            <a:r>
              <a:rPr lang="ru-RU" sz="1400" dirty="0"/>
              <a:t> </a:t>
            </a:r>
            <a:r>
              <a:rPr lang="ru-RU" sz="1400" dirty="0" err="1"/>
              <a:t>разпределение</a:t>
            </a:r>
            <a:r>
              <a:rPr lang="ru-RU" sz="1400" dirty="0"/>
              <a:t> на </a:t>
            </a:r>
            <a:r>
              <a:rPr lang="ru-RU" sz="1400" dirty="0" err="1"/>
              <a:t>потреблението</a:t>
            </a:r>
            <a:r>
              <a:rPr lang="ru-RU" sz="1400" dirty="0"/>
              <a:t> на антибактериални средства в </a:t>
            </a:r>
            <a:r>
              <a:rPr lang="ru-RU" sz="1400" dirty="0" err="1"/>
              <a:t>общността</a:t>
            </a:r>
            <a:r>
              <a:rPr lang="ru-RU" sz="1400" dirty="0"/>
              <a:t> (</a:t>
            </a:r>
            <a:r>
              <a:rPr lang="bg-BG" sz="1400" dirty="0"/>
              <a:t>доболнична помощ</a:t>
            </a:r>
            <a:r>
              <a:rPr lang="ru-RU" sz="1400" dirty="0"/>
              <a:t>) в Европа, </a:t>
            </a:r>
            <a:r>
              <a:rPr lang="ru-RU" sz="1400" dirty="0" err="1"/>
              <a:t>отчетна</a:t>
            </a:r>
            <a:r>
              <a:rPr lang="ru-RU" sz="1400" dirty="0"/>
              <a:t> година 2019</a:t>
            </a:r>
            <a:endParaRPr lang="en-US" sz="1400" dirty="0"/>
          </a:p>
        </p:txBody>
      </p:sp>
      <p:pic>
        <p:nvPicPr>
          <p:cNvPr id="1029" name="Picture 5" descr="https://www.ecdc.europa.eu/sites/default/files/images/reports/d969bab6-6384-4242-850e-a8e4c192db53.png?ttok=309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263434"/>
            <a:ext cx="10477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ecdc.europa.eu/sites/default/files/images/reports/M_60iT0R0x0S0_1.png?ttok=8170257"/>
          <p:cNvPicPr>
            <a:picLocks noChangeAspect="1" noChangeArrowheads="1"/>
          </p:cNvPicPr>
          <p:nvPr/>
        </p:nvPicPr>
        <p:blipFill rotWithShape="1">
          <a:blip r:embed="rId3">
            <a:extLst>
              <a:ext uri="{28A0092B-C50C-407E-A947-70E740481C1C}">
                <a14:useLocalDpi xmlns:a14="http://schemas.microsoft.com/office/drawing/2010/main" val="0"/>
              </a:ext>
            </a:extLst>
          </a:blip>
          <a:srcRect l="22446"/>
          <a:stretch/>
        </p:blipFill>
        <p:spPr bwMode="auto">
          <a:xfrm>
            <a:off x="223592" y="1649699"/>
            <a:ext cx="2880000" cy="3607804"/>
          </a:xfrm>
          <a:prstGeom prst="rect">
            <a:avLst/>
          </a:prstGeom>
          <a:noFill/>
          <a:extLst>
            <a:ext uri="{909E8E84-426E-40DD-AFC4-6F175D3DCCD1}">
              <a14:hiddenFill xmlns:a14="http://schemas.microsoft.com/office/drawing/2010/main">
                <a:solidFill>
                  <a:srgbClr val="FFFFFF"/>
                </a:solidFill>
              </a14:hiddenFill>
            </a:ext>
          </a:extLst>
        </p:spPr>
      </p:pic>
      <p:sp>
        <p:nvSpPr>
          <p:cNvPr id="3" name="Текстово поле 2"/>
          <p:cNvSpPr txBox="1"/>
          <p:nvPr/>
        </p:nvSpPr>
        <p:spPr>
          <a:xfrm>
            <a:off x="381606" y="1294544"/>
            <a:ext cx="1799532" cy="338554"/>
          </a:xfrm>
          <a:prstGeom prst="rect">
            <a:avLst/>
          </a:prstGeom>
          <a:noFill/>
        </p:spPr>
        <p:txBody>
          <a:bodyPr wrap="none" rtlCol="0">
            <a:spAutoFit/>
          </a:bodyPr>
          <a:lstStyle/>
          <a:p>
            <a:pPr>
              <a:buClr>
                <a:schemeClr val="tx1"/>
              </a:buClr>
            </a:pPr>
            <a:r>
              <a:rPr lang="bg-BG" sz="1600" dirty="0"/>
              <a:t>Флуорохинолони</a:t>
            </a:r>
            <a:endParaRPr lang="en-US" sz="1600" dirty="0" err="1"/>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00" y="5385067"/>
            <a:ext cx="2880000" cy="43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s://www.ecdc.europa.eu/sites/default/files/images/reports/M_60iT0R0x0S0_1.png?ttok=8071932"/>
          <p:cNvPicPr>
            <a:picLocks noChangeAspect="1" noChangeArrowheads="1"/>
          </p:cNvPicPr>
          <p:nvPr/>
        </p:nvPicPr>
        <p:blipFill rotWithShape="1">
          <a:blip r:embed="rId5">
            <a:extLst>
              <a:ext uri="{28A0092B-C50C-407E-A947-70E740481C1C}">
                <a14:useLocalDpi xmlns:a14="http://schemas.microsoft.com/office/drawing/2010/main" val="0"/>
              </a:ext>
            </a:extLst>
          </a:blip>
          <a:srcRect l="21646"/>
          <a:stretch/>
        </p:blipFill>
        <p:spPr bwMode="auto">
          <a:xfrm>
            <a:off x="3123354" y="1680521"/>
            <a:ext cx="2880000" cy="3570984"/>
          </a:xfrm>
          <a:prstGeom prst="rect">
            <a:avLst/>
          </a:prstGeom>
          <a:noFill/>
          <a:extLst>
            <a:ext uri="{909E8E84-426E-40DD-AFC4-6F175D3DCCD1}">
              <a14:hiddenFill xmlns:a14="http://schemas.microsoft.com/office/drawing/2010/main">
                <a:solidFill>
                  <a:srgbClr val="FFFFFF"/>
                </a:solidFill>
              </a14:hiddenFill>
            </a:ext>
          </a:extLst>
        </p:spPr>
      </p:pic>
      <p:sp>
        <p:nvSpPr>
          <p:cNvPr id="4" name="Текстово поле 3"/>
          <p:cNvSpPr txBox="1"/>
          <p:nvPr/>
        </p:nvSpPr>
        <p:spPr>
          <a:xfrm>
            <a:off x="3061706" y="1294544"/>
            <a:ext cx="2962606" cy="338554"/>
          </a:xfrm>
          <a:prstGeom prst="rect">
            <a:avLst/>
          </a:prstGeom>
          <a:noFill/>
        </p:spPr>
        <p:txBody>
          <a:bodyPr wrap="none" rtlCol="0">
            <a:spAutoFit/>
          </a:bodyPr>
          <a:lstStyle/>
          <a:p>
            <a:pPr>
              <a:buClr>
                <a:schemeClr val="tx1"/>
              </a:buClr>
            </a:pPr>
            <a:r>
              <a:rPr lang="bg-BG" sz="1600" dirty="0" err="1"/>
              <a:t>Дългодействащи</a:t>
            </a:r>
            <a:r>
              <a:rPr lang="bg-BG" sz="1600" dirty="0"/>
              <a:t> макролиди</a:t>
            </a:r>
            <a:endParaRPr lang="en-US" sz="1600" dirty="0" err="1"/>
          </a:p>
        </p:txBody>
      </p:sp>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27029" y="5363495"/>
            <a:ext cx="2880000" cy="448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20245"/>
          <a:stretch/>
        </p:blipFill>
        <p:spPr bwMode="auto">
          <a:xfrm>
            <a:off x="6044637" y="1721617"/>
            <a:ext cx="2880000" cy="3508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47377" y="5462107"/>
            <a:ext cx="2880000" cy="445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Текстово поле 13"/>
          <p:cNvSpPr txBox="1"/>
          <p:nvPr/>
        </p:nvSpPr>
        <p:spPr>
          <a:xfrm>
            <a:off x="5864798" y="1323656"/>
            <a:ext cx="3387402" cy="338554"/>
          </a:xfrm>
          <a:prstGeom prst="rect">
            <a:avLst/>
          </a:prstGeom>
          <a:noFill/>
        </p:spPr>
        <p:txBody>
          <a:bodyPr wrap="none" rtlCol="0">
            <a:spAutoFit/>
          </a:bodyPr>
          <a:lstStyle/>
          <a:p>
            <a:pPr>
              <a:buClr>
                <a:schemeClr val="tx1"/>
              </a:buClr>
            </a:pPr>
            <a:r>
              <a:rPr lang="en-GB" sz="1600" dirty="0"/>
              <a:t>T</a:t>
            </a:r>
            <a:r>
              <a:rPr lang="bg-BG" sz="1600" dirty="0" err="1"/>
              <a:t>рето</a:t>
            </a:r>
            <a:r>
              <a:rPr lang="bg-BG" sz="1600" dirty="0"/>
              <a:t> поколение цефалоспорини</a:t>
            </a:r>
            <a:endParaRPr lang="en-US" sz="1600" dirty="0" err="1"/>
          </a:p>
        </p:txBody>
      </p:sp>
      <p:sp>
        <p:nvSpPr>
          <p:cNvPr id="13" name="TextBox 12">
            <a:extLst>
              <a:ext uri="{FF2B5EF4-FFF2-40B4-BE49-F238E27FC236}">
                <a16:creationId xmlns:a16="http://schemas.microsoft.com/office/drawing/2014/main" id="{54126852-A263-4034-8834-8E86E0AF0531}"/>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5" name="TextBox 4">
            <a:extLst>
              <a:ext uri="{FF2B5EF4-FFF2-40B4-BE49-F238E27FC236}">
                <a16:creationId xmlns:a16="http://schemas.microsoft.com/office/drawing/2014/main" id="{50DDB099-751E-4FDA-B186-9090D0FB3B5F}"/>
              </a:ext>
            </a:extLst>
          </p:cNvPr>
          <p:cNvSpPr txBox="1"/>
          <p:nvPr/>
        </p:nvSpPr>
        <p:spPr>
          <a:xfrm>
            <a:off x="88767" y="6456293"/>
            <a:ext cx="354584" cy="276999"/>
          </a:xfrm>
          <a:prstGeom prst="rect">
            <a:avLst/>
          </a:prstGeom>
          <a:noFill/>
        </p:spPr>
        <p:txBody>
          <a:bodyPr wrap="none" rtlCol="0">
            <a:spAutoFit/>
          </a:bodyPr>
          <a:lstStyle/>
          <a:p>
            <a:pPr>
              <a:buClr>
                <a:schemeClr val="tx1"/>
              </a:buClr>
            </a:pPr>
            <a:r>
              <a:rPr lang="en-US" sz="1200" dirty="0"/>
              <a:t>17</a:t>
            </a:r>
          </a:p>
        </p:txBody>
      </p:sp>
    </p:spTree>
    <p:extLst>
      <p:ext uri="{BB962C8B-B14F-4D97-AF65-F5344CB8AC3E}">
        <p14:creationId xmlns:p14="http://schemas.microsoft.com/office/powerpoint/2010/main" val="3157258311"/>
      </p:ext>
    </p:extLst>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53" y="439071"/>
            <a:ext cx="8635516" cy="338554"/>
          </a:xfrm>
        </p:spPr>
        <p:txBody>
          <a:bodyPr/>
          <a:lstStyle/>
          <a:p>
            <a:r>
              <a:rPr lang="en-GB" altLang="en-US" dirty="0"/>
              <a:t>SOAR (</a:t>
            </a:r>
            <a:r>
              <a:rPr lang="en-GB" altLang="en-US" u="sng" dirty="0"/>
              <a:t>S</a:t>
            </a:r>
            <a:r>
              <a:rPr lang="en-GB" altLang="en-US" dirty="0"/>
              <a:t>urvey </a:t>
            </a:r>
            <a:r>
              <a:rPr lang="en-GB" altLang="en-US" u="sng" dirty="0"/>
              <a:t>o</a:t>
            </a:r>
            <a:r>
              <a:rPr lang="en-GB" altLang="en-US" dirty="0"/>
              <a:t>f </a:t>
            </a:r>
            <a:r>
              <a:rPr lang="en-GB" altLang="en-US" u="sng" dirty="0"/>
              <a:t>A</a:t>
            </a:r>
            <a:r>
              <a:rPr lang="en-GB" altLang="en-US" dirty="0"/>
              <a:t>ntimicrobial </a:t>
            </a:r>
            <a:r>
              <a:rPr lang="en-GB" altLang="en-US" u="sng" dirty="0"/>
              <a:t>R</a:t>
            </a:r>
            <a:r>
              <a:rPr lang="en-GB" altLang="en-US" dirty="0"/>
              <a:t>esistance)</a:t>
            </a:r>
            <a:endParaRPr lang="en-GB" dirty="0"/>
          </a:p>
        </p:txBody>
      </p:sp>
      <p:sp>
        <p:nvSpPr>
          <p:cNvPr id="3" name="Content Placeholder 2"/>
          <p:cNvSpPr>
            <a:spLocks noGrp="1"/>
          </p:cNvSpPr>
          <p:nvPr>
            <p:ph sz="quarter" idx="12"/>
          </p:nvPr>
        </p:nvSpPr>
        <p:spPr/>
        <p:txBody>
          <a:bodyPr/>
          <a:lstStyle/>
          <a:p>
            <a:pPr lvl="0"/>
            <a:endParaRPr lang="en-US" sz="1800" dirty="0"/>
          </a:p>
          <a:p>
            <a:pPr>
              <a:buClr>
                <a:schemeClr val="bg2"/>
              </a:buClr>
              <a:buSzPct val="130000"/>
              <a:buFont typeface="Arial" panose="020B0604020202020204" pitchFamily="34" charset="0"/>
              <a:buChar char="•"/>
            </a:pPr>
            <a:r>
              <a:rPr lang="ru-RU" sz="1800" dirty="0"/>
              <a:t>Многонационална и лонгитудинална програма (от 2002 г.) - Латинска Америка, Среден Изток, Африка, Азия, Източна Европа</a:t>
            </a:r>
          </a:p>
          <a:p>
            <a:pPr>
              <a:buClr>
                <a:schemeClr val="bg2"/>
              </a:buClr>
              <a:buSzPct val="130000"/>
              <a:buFont typeface="Arial" panose="020B0604020202020204" pitchFamily="34" charset="0"/>
              <a:buChar char="•"/>
            </a:pPr>
            <a:endParaRPr lang="ru-RU" sz="1800" dirty="0"/>
          </a:p>
          <a:p>
            <a:pPr>
              <a:buClr>
                <a:schemeClr val="bg2"/>
              </a:buClr>
              <a:buSzPct val="130000"/>
              <a:buFont typeface="Arial" panose="020B0604020202020204" pitchFamily="34" charset="0"/>
              <a:buChar char="•"/>
            </a:pPr>
            <a:endParaRPr lang="en-GB" sz="1800" dirty="0"/>
          </a:p>
          <a:p>
            <a:pPr lvl="0">
              <a:buClr>
                <a:schemeClr val="bg2"/>
              </a:buClr>
              <a:buSzPct val="130000"/>
              <a:buFont typeface="Arial" panose="020B0604020202020204" pitchFamily="34" charset="0"/>
              <a:buChar char="•"/>
            </a:pPr>
            <a:r>
              <a:rPr lang="bg-BG" sz="1800" dirty="0"/>
              <a:t>Основният фокус е тестването на двата основни патогени, причиняващи придобити в обществото респираторни инфекции: </a:t>
            </a:r>
            <a:r>
              <a:rPr lang="en-US" sz="1800" i="1" dirty="0"/>
              <a:t>S</a:t>
            </a:r>
            <a:r>
              <a:rPr lang="en-GB" sz="1800" i="1" dirty="0" err="1"/>
              <a:t>treptococcus</a:t>
            </a:r>
            <a:r>
              <a:rPr lang="en-GB" sz="1800" i="1" dirty="0"/>
              <a:t> pneumoniae </a:t>
            </a:r>
            <a:r>
              <a:rPr lang="bg-BG" sz="1800" dirty="0"/>
              <a:t>и</a:t>
            </a:r>
            <a:r>
              <a:rPr lang="en-GB" sz="1800" dirty="0"/>
              <a:t> </a:t>
            </a:r>
            <a:r>
              <a:rPr lang="en-GB" sz="1800" i="1" dirty="0"/>
              <a:t>Haemophilus influenzae</a:t>
            </a:r>
            <a:r>
              <a:rPr lang="bg-BG" sz="1800" i="1" dirty="0"/>
              <a:t>.</a:t>
            </a:r>
            <a:endParaRPr lang="en-GB" sz="1800" i="1" dirty="0"/>
          </a:p>
          <a:p>
            <a:pPr lvl="1">
              <a:buClr>
                <a:schemeClr val="bg2"/>
              </a:buClr>
              <a:buSzPct val="130000"/>
              <a:buFont typeface="Arial" panose="020B0604020202020204" pitchFamily="34" charset="0"/>
              <a:buChar char="•"/>
            </a:pPr>
            <a:endParaRPr lang="en-GB" sz="1800" dirty="0"/>
          </a:p>
          <a:p>
            <a:pPr lvl="0">
              <a:buClr>
                <a:schemeClr val="bg2"/>
              </a:buClr>
              <a:buSzPct val="130000"/>
              <a:buFont typeface="Arial" panose="020B0604020202020204" pitchFamily="34" charset="0"/>
              <a:buChar char="•"/>
            </a:pPr>
            <a:r>
              <a:rPr lang="ru-RU" sz="1800" dirty="0"/>
              <a:t>Резултатите се анализират съгласно три признати и стандартизирани методологии за граничните стойности: CLSI, EUCAST и PK / PD</a:t>
            </a:r>
            <a:r>
              <a:rPr lang="bg-BG" sz="1800" dirty="0"/>
              <a:t>.</a:t>
            </a:r>
            <a:endParaRPr lang="ru-RU" sz="1800" dirty="0"/>
          </a:p>
          <a:p>
            <a:pPr marL="268288" lvl="1" indent="0">
              <a:buClr>
                <a:schemeClr val="bg2"/>
              </a:buClr>
              <a:buSzPct val="130000"/>
              <a:buNone/>
            </a:pPr>
            <a:r>
              <a:rPr lang="en-GB" sz="1800" dirty="0"/>
              <a:t>(</a:t>
            </a:r>
            <a:r>
              <a:rPr lang="bg-BG" sz="1800" dirty="0"/>
              <a:t>Включването на трите методологии за гранични стойности позволява да се анализират резултатите спрямо </a:t>
            </a:r>
            <a:r>
              <a:rPr lang="ru-RU" sz="1800" dirty="0"/>
              <a:t>локално наложената методология, както и подпомага на сравнението с други центрове, държави или региони)</a:t>
            </a:r>
            <a:endParaRPr lang="en-GB" sz="1800" dirty="0"/>
          </a:p>
          <a:p>
            <a:endParaRPr lang="en-GB" sz="1800" dirty="0"/>
          </a:p>
        </p:txBody>
      </p:sp>
      <p:sp>
        <p:nvSpPr>
          <p:cNvPr id="9" name="Rectangle 8"/>
          <p:cNvSpPr/>
          <p:nvPr/>
        </p:nvSpPr>
        <p:spPr>
          <a:xfrm>
            <a:off x="248053" y="6611779"/>
            <a:ext cx="8895947"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000" b="0" i="0" u="none" strike="noStrike" kern="1200" cap="none" spc="0" normalizeH="0" baseline="0" noProof="0" dirty="0">
                <a:ln>
                  <a:noFill/>
                </a:ln>
                <a:solidFill>
                  <a:srgbClr val="635A54"/>
                </a:solidFill>
                <a:effectLst/>
                <a:uLnTx/>
                <a:uFillTx/>
                <a:latin typeface="Arial"/>
                <a:ea typeface="ＭＳ Ｐゴシック" panose="020B0600070205080204" pitchFamily="34" charset="-128"/>
                <a:cs typeface="+mn-cs"/>
              </a:rPr>
              <a:t>Torumkuney D, </a:t>
            </a:r>
            <a:r>
              <a:rPr kumimoji="0" lang="da-DK" sz="1000" b="0" i="1" u="none" strike="noStrike" kern="1200" cap="none" spc="0" normalizeH="0" baseline="0" noProof="0" dirty="0">
                <a:ln>
                  <a:noFill/>
                </a:ln>
                <a:solidFill>
                  <a:srgbClr val="635A54"/>
                </a:solidFill>
                <a:effectLst/>
                <a:uLnTx/>
                <a:uFillTx/>
                <a:latin typeface="Arial"/>
                <a:ea typeface="ＭＳ Ｐゴシック" panose="020B0600070205080204" pitchFamily="34" charset="-128"/>
                <a:cs typeface="+mn-cs"/>
              </a:rPr>
              <a:t>et al. J Antimicrob Chemother </a:t>
            </a:r>
            <a:r>
              <a:rPr kumimoji="0" lang="da-DK" sz="1000" b="0" i="0" u="none" strike="noStrike" kern="1200" cap="none" spc="0" normalizeH="0" baseline="0" noProof="0" dirty="0">
                <a:ln>
                  <a:noFill/>
                </a:ln>
                <a:solidFill>
                  <a:srgbClr val="635A54"/>
                </a:solidFill>
                <a:effectLst/>
                <a:uLnTx/>
                <a:uFillTx/>
                <a:latin typeface="Arial"/>
                <a:ea typeface="ＭＳ Ｐゴシック" panose="020B0600070205080204" pitchFamily="34" charset="-128"/>
                <a:cs typeface="+mn-cs"/>
              </a:rPr>
              <a:t>2016;71(Suppl 1):i3–i19.</a:t>
            </a:r>
            <a:endParaRPr kumimoji="0" lang="en-GB" sz="1800" b="0" i="0" u="none" strike="noStrike" kern="1200" cap="none" spc="0" normalizeH="0" baseline="0" noProof="0" dirty="0">
              <a:ln>
                <a:noFill/>
              </a:ln>
              <a:solidFill>
                <a:srgbClr val="635A54"/>
              </a:solidFill>
              <a:effectLst/>
              <a:uLnTx/>
              <a:uFillTx/>
              <a:latin typeface="Arial"/>
              <a:ea typeface="+mn-ea"/>
              <a:cs typeface="+mn-cs"/>
            </a:endParaRPr>
          </a:p>
        </p:txBody>
      </p:sp>
      <p:sp>
        <p:nvSpPr>
          <p:cNvPr id="10" name="Text Placeholder 12"/>
          <p:cNvSpPr>
            <a:spLocks noGrp="1"/>
          </p:cNvSpPr>
          <p:nvPr>
            <p:ph type="body" sz="quarter" idx="18"/>
          </p:nvPr>
        </p:nvSpPr>
        <p:spPr>
          <a:xfrm>
            <a:off x="365124" y="5854700"/>
            <a:ext cx="4554606" cy="937771"/>
          </a:xfrm>
        </p:spPr>
        <p:txBody>
          <a:bodyPr/>
          <a:lstStyle/>
          <a:p>
            <a:r>
              <a:rPr lang="en-US" dirty="0"/>
              <a:t>                                                                                                                                     CA-RTI, </a:t>
            </a:r>
            <a:r>
              <a:rPr lang="ru-RU" dirty="0"/>
              <a:t>, придобити в обществото респираторни инфекции</a:t>
            </a:r>
            <a:r>
              <a:rPr lang="en-US" dirty="0"/>
              <a:t>; </a:t>
            </a:r>
            <a:endParaRPr lang="bg-BG" dirty="0"/>
          </a:p>
          <a:p>
            <a:r>
              <a:rPr lang="vi-VN" dirty="0"/>
              <a:t>CLSI</a:t>
            </a:r>
            <a:r>
              <a:rPr lang="en-GB" dirty="0"/>
              <a:t>,</a:t>
            </a:r>
            <a:r>
              <a:rPr lang="bg-BG" dirty="0"/>
              <a:t> Институт за клинични и лаболаторни стандарти</a:t>
            </a:r>
            <a:r>
              <a:rPr lang="en-GB" dirty="0"/>
              <a:t>;</a:t>
            </a:r>
            <a:endParaRPr lang="bg-BG" dirty="0"/>
          </a:p>
          <a:p>
            <a:r>
              <a:rPr lang="en-GB" dirty="0"/>
              <a:t> EUCAST, </a:t>
            </a:r>
            <a:r>
              <a:rPr lang="ru-RU" dirty="0"/>
              <a:t>Европейски комитет за тестване на чувствителността към антимикробни средства</a:t>
            </a:r>
            <a:r>
              <a:rPr lang="bg-BG" dirty="0"/>
              <a:t>,</a:t>
            </a:r>
          </a:p>
          <a:p>
            <a:r>
              <a:rPr lang="bg-BG" dirty="0"/>
              <a:t> </a:t>
            </a:r>
            <a:r>
              <a:rPr lang="en-GB" dirty="0"/>
              <a:t>PK/PD, </a:t>
            </a:r>
            <a:r>
              <a:rPr lang="bg-BG" dirty="0"/>
              <a:t>Фармакокинетика/Фармакодинамика показатели</a:t>
            </a:r>
            <a:endParaRPr lang="en-GB" dirty="0"/>
          </a:p>
        </p:txBody>
      </p:sp>
      <p:sp>
        <p:nvSpPr>
          <p:cNvPr id="6" name="TextBox 5">
            <a:extLst>
              <a:ext uri="{FF2B5EF4-FFF2-40B4-BE49-F238E27FC236}">
                <a16:creationId xmlns:a16="http://schemas.microsoft.com/office/drawing/2014/main" id="{08297555-5DA3-47D6-88A6-28ABD786D7FB}"/>
              </a:ext>
            </a:extLst>
          </p:cNvPr>
          <p:cNvSpPr txBox="1"/>
          <p:nvPr/>
        </p:nvSpPr>
        <p:spPr>
          <a:xfrm rot="16200000">
            <a:off x="8303266" y="5716200"/>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4" name="TextBox 3">
            <a:extLst>
              <a:ext uri="{FF2B5EF4-FFF2-40B4-BE49-F238E27FC236}">
                <a16:creationId xmlns:a16="http://schemas.microsoft.com/office/drawing/2014/main" id="{1DEB3561-A26F-4C63-8FB9-BB3403041493}"/>
              </a:ext>
            </a:extLst>
          </p:cNvPr>
          <p:cNvSpPr txBox="1"/>
          <p:nvPr/>
        </p:nvSpPr>
        <p:spPr>
          <a:xfrm>
            <a:off x="0" y="6611779"/>
            <a:ext cx="354584" cy="276999"/>
          </a:xfrm>
          <a:prstGeom prst="rect">
            <a:avLst/>
          </a:prstGeom>
          <a:noFill/>
        </p:spPr>
        <p:txBody>
          <a:bodyPr wrap="none" rtlCol="0">
            <a:spAutoFit/>
          </a:bodyPr>
          <a:lstStyle/>
          <a:p>
            <a:pPr>
              <a:buClr>
                <a:schemeClr val="tx1"/>
              </a:buClr>
            </a:pPr>
            <a:r>
              <a:rPr lang="en-US" sz="1200" dirty="0"/>
              <a:t>18</a:t>
            </a:r>
            <a:endParaRPr lang="bg-BG" sz="1200" dirty="0" err="1"/>
          </a:p>
        </p:txBody>
      </p:sp>
    </p:spTree>
    <p:extLst>
      <p:ext uri="{BB962C8B-B14F-4D97-AF65-F5344CB8AC3E}">
        <p14:creationId xmlns:p14="http://schemas.microsoft.com/office/powerpoint/2010/main" val="3368719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ект 4" hidden="1">
            <a:extLst>
              <a:ext uri="{FF2B5EF4-FFF2-40B4-BE49-F238E27FC236}">
                <a16:creationId xmlns:a16="http://schemas.microsoft.com/office/drawing/2014/main" id="{23DFA9D0-7196-4051-A1DB-9D1262E71B34}"/>
              </a:ext>
            </a:extLst>
          </p:cNvPr>
          <p:cNvGraphicFramePr>
            <a:graphicFrameLocks noChangeAspect="1"/>
          </p:cNvGraphicFramePr>
          <p:nvPr>
            <p:custDataLst>
              <p:tags r:id="rId2"/>
            </p:custDataLst>
            <p:extLst>
              <p:ext uri="{D42A27DB-BD31-4B8C-83A1-F6EECF244321}">
                <p14:modId xmlns:p14="http://schemas.microsoft.com/office/powerpoint/2010/main" val="3678589484"/>
              </p:ext>
            </p:ext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spid="_x0000_s11267" name="think-cell Slide" r:id="rId4" imgW="360" imgH="360" progId="TCLayout.ActiveDocument.1">
                  <p:embed/>
                </p:oleObj>
              </mc:Choice>
              <mc:Fallback>
                <p:oleObj name="think-cell Slide" r:id="rId4" imgW="360" imgH="360" progId="TCLayout.ActiveDocument.1">
                  <p:embed/>
                  <p:pic>
                    <p:nvPicPr>
                      <p:cNvPr id="5" name="Обект 4" hidden="1">
                        <a:extLst>
                          <a:ext uri="{FF2B5EF4-FFF2-40B4-BE49-F238E27FC236}">
                            <a16:creationId xmlns:a16="http://schemas.microsoft.com/office/drawing/2014/main" id="{23DFA9D0-7196-4051-A1DB-9D1262E71B34}"/>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ECAB981-3C84-4422-8753-A2EC32E67411}"/>
              </a:ext>
            </a:extLst>
          </p:cNvPr>
          <p:cNvSpPr>
            <a:spLocks noGrp="1"/>
          </p:cNvSpPr>
          <p:nvPr>
            <p:ph type="title"/>
          </p:nvPr>
        </p:nvSpPr>
        <p:spPr/>
        <p:txBody>
          <a:bodyPr vert="horz">
            <a:normAutofit fontScale="90000"/>
          </a:bodyPr>
          <a:lstStyle/>
          <a:p>
            <a:r>
              <a:rPr lang="en-GB" dirty="0"/>
              <a:t>Disclaimer</a:t>
            </a:r>
            <a:br>
              <a:rPr lang="en-GB" dirty="0"/>
            </a:br>
            <a:endParaRPr lang="bg-BG" dirty="0"/>
          </a:p>
        </p:txBody>
      </p:sp>
      <p:sp>
        <p:nvSpPr>
          <p:cNvPr id="3" name="Content Placeholder 2">
            <a:extLst>
              <a:ext uri="{FF2B5EF4-FFF2-40B4-BE49-F238E27FC236}">
                <a16:creationId xmlns:a16="http://schemas.microsoft.com/office/drawing/2014/main" id="{B0E72DD3-3EF0-49E7-969C-A8C6911ED90A}"/>
              </a:ext>
            </a:extLst>
          </p:cNvPr>
          <p:cNvSpPr>
            <a:spLocks noGrp="1"/>
          </p:cNvSpPr>
          <p:nvPr>
            <p:ph idx="1"/>
          </p:nvPr>
        </p:nvSpPr>
        <p:spPr/>
        <p:txBody>
          <a:bodyPr/>
          <a:lstStyle/>
          <a:p>
            <a:pPr>
              <a:lnSpc>
                <a:spcPct val="100000"/>
              </a:lnSpc>
            </a:pPr>
            <a:r>
              <a:rPr lang="bg-BG" b="1" dirty="0">
                <a:solidFill>
                  <a:schemeClr val="accent1"/>
                </a:solidFill>
                <a:latin typeface="Arial Nova" panose="020B0504020202020204" pitchFamily="34" charset="0"/>
              </a:rPr>
              <a:t>	Тази лекция е подкрепена от </a:t>
            </a:r>
            <a:r>
              <a:rPr lang="en-US" b="1" dirty="0">
                <a:solidFill>
                  <a:schemeClr val="accent1"/>
                </a:solidFill>
                <a:latin typeface="Arial Nova" panose="020B0504020202020204" pitchFamily="34" charset="0"/>
              </a:rPr>
              <a:t>Sting .</a:t>
            </a:r>
            <a:endParaRPr lang="bg-BG" b="1" dirty="0">
              <a:solidFill>
                <a:schemeClr val="accent1"/>
              </a:solidFill>
              <a:latin typeface="Arial Nova" panose="020B0504020202020204" pitchFamily="34" charset="0"/>
            </a:endParaRPr>
          </a:p>
          <a:p>
            <a:pPr>
              <a:lnSpc>
                <a:spcPct val="100000"/>
              </a:lnSpc>
            </a:pPr>
            <a:endParaRPr lang="bg-BG" b="1" dirty="0">
              <a:solidFill>
                <a:schemeClr val="accent1"/>
              </a:solidFill>
              <a:latin typeface="Arial Nova" panose="020B0504020202020204" pitchFamily="34" charset="0"/>
            </a:endParaRPr>
          </a:p>
          <a:p>
            <a:pPr>
              <a:lnSpc>
                <a:spcPct val="100000"/>
              </a:lnSpc>
            </a:pPr>
            <a:r>
              <a:rPr lang="bg-BG" b="1" dirty="0">
                <a:solidFill>
                  <a:schemeClr val="accent1"/>
                </a:solidFill>
                <a:latin typeface="Arial Nova" panose="020B0504020202020204" pitchFamily="34" charset="0"/>
              </a:rPr>
              <a:t>	</a:t>
            </a:r>
            <a:r>
              <a:rPr lang="en-US" b="1" dirty="0">
                <a:solidFill>
                  <a:schemeClr val="accent1"/>
                </a:solidFill>
                <a:latin typeface="Arial Nova" panose="020B0504020202020204" pitchFamily="34" charset="0"/>
              </a:rPr>
              <a:t>ZENTIVA</a:t>
            </a:r>
            <a:r>
              <a:rPr lang="bg-BG" b="1" dirty="0">
                <a:solidFill>
                  <a:schemeClr val="accent1"/>
                </a:solidFill>
                <a:latin typeface="Arial Nova" panose="020B0504020202020204" pitchFamily="34" charset="0"/>
              </a:rPr>
              <a:t> не препоръчва употребата на лекарства на компанията извън одобрените индикации в Кратката характеристика на продукта</a:t>
            </a:r>
            <a:r>
              <a:rPr lang="en-US" b="1" dirty="0">
                <a:solidFill>
                  <a:schemeClr val="accent1"/>
                </a:solidFill>
                <a:latin typeface="Arial Nova" panose="020B0504020202020204" pitchFamily="34" charset="0"/>
              </a:rPr>
              <a:t>.</a:t>
            </a:r>
            <a:endParaRPr lang="bg-BG" b="1" dirty="0">
              <a:solidFill>
                <a:schemeClr val="accent1"/>
              </a:solidFill>
              <a:latin typeface="Arial Nova" panose="020B0504020202020204" pitchFamily="34" charset="0"/>
            </a:endParaRPr>
          </a:p>
          <a:p>
            <a:endParaRPr lang="bg-BG" dirty="0">
              <a:latin typeface="Arial Nova" panose="020B0504020202020204" pitchFamily="34" charset="0"/>
            </a:endParaRPr>
          </a:p>
        </p:txBody>
      </p:sp>
      <p:sp>
        <p:nvSpPr>
          <p:cNvPr id="4" name="Rectangle 3">
            <a:extLst>
              <a:ext uri="{FF2B5EF4-FFF2-40B4-BE49-F238E27FC236}">
                <a16:creationId xmlns:a16="http://schemas.microsoft.com/office/drawing/2014/main" id="{9B700373-C518-4B2D-BC1C-44F4BC52BC9C}"/>
              </a:ext>
            </a:extLst>
          </p:cNvPr>
          <p:cNvSpPr/>
          <p:nvPr/>
        </p:nvSpPr>
        <p:spPr>
          <a:xfrm>
            <a:off x="6826295" y="5723751"/>
            <a:ext cx="1383712" cy="300082"/>
          </a:xfrm>
          <a:prstGeom prst="rect">
            <a:avLst/>
          </a:prstGeom>
        </p:spPr>
        <p:txBody>
          <a:bodyPr wrap="none">
            <a:spAutoFit/>
          </a:bodyPr>
          <a:lstStyle/>
          <a:p>
            <a:r>
              <a:rPr lang="en-US" sz="1350" dirty="0"/>
              <a:t>BG356/11.2021</a:t>
            </a:r>
          </a:p>
        </p:txBody>
      </p:sp>
    </p:spTree>
    <p:extLst>
      <p:ext uri="{BB962C8B-B14F-4D97-AF65-F5344CB8AC3E}">
        <p14:creationId xmlns:p14="http://schemas.microsoft.com/office/powerpoint/2010/main" val="172317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SOAR (2014–2016) – 9 </a:t>
            </a:r>
            <a:r>
              <a:rPr lang="bg-BG" dirty="0"/>
              <a:t>държави</a:t>
            </a:r>
            <a:r>
              <a:rPr lang="en-US" dirty="0"/>
              <a:t>, 13 </a:t>
            </a:r>
            <a:r>
              <a:rPr lang="bg-BG" dirty="0"/>
              <a:t>центъра</a:t>
            </a:r>
            <a:endParaRPr lang="en-GB" dirty="0"/>
          </a:p>
        </p:txBody>
      </p:sp>
      <p:sp>
        <p:nvSpPr>
          <p:cNvPr id="3" name="Content Placeholder 2"/>
          <p:cNvSpPr>
            <a:spLocks noGrp="1"/>
          </p:cNvSpPr>
          <p:nvPr>
            <p:ph sz="quarter" idx="12"/>
          </p:nvPr>
        </p:nvSpPr>
        <p:spPr>
          <a:xfrm>
            <a:off x="381000" y="1193801"/>
            <a:ext cx="7211786" cy="4666074"/>
          </a:xfrm>
        </p:spPr>
        <p:txBody>
          <a:bodyPr/>
          <a:lstStyle/>
          <a:p>
            <a:pPr marL="0" indent="0">
              <a:buNone/>
            </a:pPr>
            <a:r>
              <a:rPr lang="bg-BG" sz="1800" dirty="0"/>
              <a:t>Данните от отделните държави са публикувани в</a:t>
            </a:r>
            <a:r>
              <a:rPr lang="en-US" sz="1800" dirty="0"/>
              <a:t> </a:t>
            </a:r>
            <a:r>
              <a:rPr lang="en-GB" sz="1800" i="1" dirty="0"/>
              <a:t>Journal of Antimicrobial Chemotherapy </a:t>
            </a:r>
            <a:r>
              <a:rPr lang="en-GB" sz="1800" dirty="0"/>
              <a:t>2018;73(</a:t>
            </a:r>
            <a:r>
              <a:rPr lang="en-GB" sz="1800" dirty="0" err="1"/>
              <a:t>Suppl</a:t>
            </a:r>
            <a:r>
              <a:rPr lang="en-GB" sz="1800" dirty="0"/>
              <a:t> 5):</a:t>
            </a:r>
          </a:p>
          <a:p>
            <a:pPr marL="0" indent="0">
              <a:buNone/>
            </a:pPr>
            <a:endParaRPr lang="en-US" sz="1800" dirty="0"/>
          </a:p>
          <a:p>
            <a:pPr lvl="2">
              <a:buClr>
                <a:schemeClr val="bg2"/>
              </a:buClr>
              <a:buSzPct val="130000"/>
              <a:buFont typeface="Arial" panose="020B0604020202020204" pitchFamily="34" charset="0"/>
              <a:buChar char="•"/>
            </a:pPr>
            <a:r>
              <a:rPr lang="bg-BG" sz="1800" dirty="0"/>
              <a:t>България</a:t>
            </a:r>
            <a:r>
              <a:rPr lang="en-GB" sz="1800" dirty="0"/>
              <a:t> (1)</a:t>
            </a:r>
          </a:p>
          <a:p>
            <a:pPr lvl="2">
              <a:buClr>
                <a:schemeClr val="bg2"/>
              </a:buClr>
              <a:buSzPct val="130000"/>
              <a:buFont typeface="Arial" panose="020B0604020202020204" pitchFamily="34" charset="0"/>
              <a:buChar char="•"/>
            </a:pPr>
            <a:r>
              <a:rPr lang="bg-BG" sz="1800" dirty="0"/>
              <a:t>Хърватска</a:t>
            </a:r>
            <a:r>
              <a:rPr lang="en-GB" sz="1800" dirty="0"/>
              <a:t> (1)</a:t>
            </a:r>
          </a:p>
          <a:p>
            <a:pPr lvl="2">
              <a:buClr>
                <a:schemeClr val="bg2"/>
              </a:buClr>
              <a:buSzPct val="130000"/>
              <a:buFont typeface="Arial" panose="020B0604020202020204" pitchFamily="34" charset="0"/>
              <a:buChar char="•"/>
            </a:pPr>
            <a:r>
              <a:rPr lang="bg-BG" sz="1800" dirty="0"/>
              <a:t>Чехия</a:t>
            </a:r>
            <a:r>
              <a:rPr lang="en-GB" sz="1800" dirty="0"/>
              <a:t> (1)</a:t>
            </a:r>
          </a:p>
          <a:p>
            <a:pPr lvl="2">
              <a:buClr>
                <a:schemeClr val="bg2"/>
              </a:buClr>
              <a:buSzPct val="130000"/>
              <a:buFont typeface="Arial" panose="020B0604020202020204" pitchFamily="34" charset="0"/>
              <a:buChar char="•"/>
            </a:pPr>
            <a:r>
              <a:rPr lang="bg-BG" sz="1800" dirty="0"/>
              <a:t>Гърция</a:t>
            </a:r>
            <a:r>
              <a:rPr lang="en-GB" sz="1800" dirty="0"/>
              <a:t> (1)</a:t>
            </a:r>
          </a:p>
          <a:p>
            <a:pPr lvl="2">
              <a:buClr>
                <a:schemeClr val="bg2"/>
              </a:buClr>
              <a:buSzPct val="130000"/>
              <a:buFont typeface="Arial" panose="020B0604020202020204" pitchFamily="34" charset="0"/>
              <a:buChar char="•"/>
            </a:pPr>
            <a:r>
              <a:rPr lang="bg-BG" sz="1800" dirty="0"/>
              <a:t>Румъния</a:t>
            </a:r>
            <a:r>
              <a:rPr lang="en-GB" sz="1800" dirty="0"/>
              <a:t> (2)</a:t>
            </a:r>
          </a:p>
          <a:p>
            <a:pPr lvl="2">
              <a:buClr>
                <a:schemeClr val="bg2"/>
              </a:buClr>
              <a:buSzPct val="130000"/>
              <a:buFont typeface="Arial" panose="020B0604020202020204" pitchFamily="34" charset="0"/>
              <a:buChar char="•"/>
            </a:pPr>
            <a:r>
              <a:rPr lang="bg-BG" sz="1800" dirty="0"/>
              <a:t>Русия</a:t>
            </a:r>
            <a:r>
              <a:rPr lang="en-GB" sz="1800" dirty="0"/>
              <a:t> (3)</a:t>
            </a:r>
          </a:p>
          <a:p>
            <a:pPr lvl="2">
              <a:buClr>
                <a:schemeClr val="bg2"/>
              </a:buClr>
              <a:buSzPct val="130000"/>
              <a:buFont typeface="Arial" panose="020B0604020202020204" pitchFamily="34" charset="0"/>
              <a:buChar char="•"/>
            </a:pPr>
            <a:r>
              <a:rPr lang="bg-BG" sz="1800" dirty="0"/>
              <a:t>Сърбия</a:t>
            </a:r>
            <a:r>
              <a:rPr lang="en-GB" sz="1800" dirty="0"/>
              <a:t> (1)</a:t>
            </a:r>
          </a:p>
          <a:p>
            <a:pPr lvl="2">
              <a:buClr>
                <a:schemeClr val="bg2"/>
              </a:buClr>
              <a:buSzPct val="130000"/>
              <a:buFont typeface="Arial" panose="020B0604020202020204" pitchFamily="34" charset="0"/>
              <a:buChar char="•"/>
            </a:pPr>
            <a:r>
              <a:rPr lang="bg-BG" sz="1800" dirty="0"/>
              <a:t>Словакия</a:t>
            </a:r>
            <a:r>
              <a:rPr lang="en-GB" sz="1800" dirty="0"/>
              <a:t> (1)</a:t>
            </a:r>
          </a:p>
          <a:p>
            <a:pPr lvl="2">
              <a:buClr>
                <a:schemeClr val="bg2"/>
              </a:buClr>
              <a:buSzPct val="130000"/>
              <a:buFont typeface="Arial" panose="020B0604020202020204" pitchFamily="34" charset="0"/>
              <a:buChar char="•"/>
            </a:pPr>
            <a:r>
              <a:rPr lang="bg-BG" sz="1800" dirty="0"/>
              <a:t>Украйна</a:t>
            </a:r>
            <a:r>
              <a:rPr lang="en-GB" sz="1800" dirty="0"/>
              <a:t> (2)</a:t>
            </a:r>
          </a:p>
          <a:p>
            <a:pPr lvl="2">
              <a:buClr>
                <a:schemeClr val="bg2"/>
              </a:buClr>
              <a:buFont typeface="Arial" panose="020B0604020202020204" pitchFamily="34" charset="0"/>
              <a:buChar char="•"/>
            </a:pPr>
            <a:endParaRPr lang="en-US" sz="1800" dirty="0"/>
          </a:p>
          <a:p>
            <a:endParaRPr lang="en-US" sz="1800" dirty="0"/>
          </a:p>
          <a:p>
            <a:endParaRPr lang="en-GB" sz="1800" dirty="0"/>
          </a:p>
        </p:txBody>
      </p:sp>
      <p:sp>
        <p:nvSpPr>
          <p:cNvPr id="11" name="Text Placeholder 10"/>
          <p:cNvSpPr>
            <a:spLocks noGrp="1"/>
          </p:cNvSpPr>
          <p:nvPr>
            <p:ph type="body" sz="quarter" idx="18"/>
          </p:nvPr>
        </p:nvSpPr>
        <p:spPr>
          <a:xfrm>
            <a:off x="589559" y="6640511"/>
            <a:ext cx="8445820" cy="153888"/>
          </a:xfrm>
        </p:spPr>
        <p:txBody>
          <a:bodyPr/>
          <a:lstStyle/>
          <a:p>
            <a:pPr algn="r"/>
            <a:r>
              <a:rPr lang="en-GB"/>
              <a:t>Torumkuney D</a:t>
            </a:r>
            <a:r>
              <a:rPr lang="en-GB" i="1"/>
              <a:t>, et al. </a:t>
            </a:r>
            <a:r>
              <a:rPr lang="en-GB" i="1" dirty="0"/>
              <a:t>J </a:t>
            </a:r>
            <a:r>
              <a:rPr lang="en-GB" i="1" dirty="0" err="1"/>
              <a:t>Antimicrob</a:t>
            </a:r>
            <a:r>
              <a:rPr lang="en-GB" i="1" dirty="0"/>
              <a:t> </a:t>
            </a:r>
            <a:r>
              <a:rPr lang="en-GB" i="1" dirty="0" err="1"/>
              <a:t>Chemother</a:t>
            </a:r>
            <a:r>
              <a:rPr lang="en-GB" i="1" dirty="0"/>
              <a:t> </a:t>
            </a:r>
            <a:r>
              <a:rPr lang="en-GB" dirty="0"/>
              <a:t>2018;73(</a:t>
            </a:r>
            <a:r>
              <a:rPr lang="en-GB" dirty="0" err="1"/>
              <a:t>Suppl</a:t>
            </a:r>
            <a:r>
              <a:rPr lang="en-GB" dirty="0"/>
              <a:t> 5):v1–v42</a:t>
            </a:r>
            <a:r>
              <a:rPr lang="en-US"/>
              <a:t>.</a:t>
            </a:r>
            <a:endParaRPr lang="en-GB" dirty="0"/>
          </a:p>
        </p:txBody>
      </p:sp>
      <p:sp>
        <p:nvSpPr>
          <p:cNvPr id="5" name="TextBox 4"/>
          <p:cNvSpPr txBox="1"/>
          <p:nvPr/>
        </p:nvSpPr>
        <p:spPr>
          <a:xfrm>
            <a:off x="4502839" y="4197882"/>
            <a:ext cx="4427430" cy="1661993"/>
          </a:xfrm>
          <a:prstGeom prst="rect">
            <a:avLst/>
          </a:prstGeom>
          <a:solidFill>
            <a:schemeClr val="bg2">
              <a:lumMod val="20000"/>
              <a:lumOff val="80000"/>
            </a:schemeClr>
          </a:solidFill>
          <a:ln>
            <a:solidFill>
              <a:schemeClr val="bg2"/>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FF6600"/>
              </a:buClr>
              <a:buSzTx/>
              <a:buFontTx/>
              <a:buNone/>
              <a:tabLst/>
              <a:defRPr/>
            </a:pPr>
            <a:r>
              <a:rPr kumimoji="0" lang="bg-BG" b="0" i="0" u="none" strike="noStrike" kern="1200" cap="none" spc="0" normalizeH="0" baseline="0" noProof="0" dirty="0">
                <a:ln>
                  <a:noFill/>
                </a:ln>
                <a:solidFill>
                  <a:srgbClr val="635A54"/>
                </a:solidFill>
                <a:effectLst/>
                <a:uLnTx/>
                <a:uFillTx/>
                <a:latin typeface="Arial"/>
                <a:ea typeface="+mn-ea"/>
                <a:cs typeface="+mn-cs"/>
              </a:rPr>
              <a:t>Резултатите са публикувани в 5 статии</a:t>
            </a:r>
            <a:r>
              <a:rPr kumimoji="0" lang="en-GB" b="0" i="0" u="none" strike="noStrike" kern="1200" cap="none" spc="0" normalizeH="0" baseline="0" noProof="0" dirty="0">
                <a:ln>
                  <a:noFill/>
                </a:ln>
                <a:solidFill>
                  <a:srgbClr val="635A54"/>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
                <a:srgbClr val="FF6600"/>
              </a:buClr>
              <a:buSzTx/>
              <a:buFontTx/>
              <a:buNone/>
              <a:tabLst/>
              <a:defRPr/>
            </a:pPr>
            <a:endParaRPr kumimoji="0" lang="en-GB" sz="1400" b="0" i="0" u="none" strike="noStrike" kern="1200" cap="none" spc="0" normalizeH="0" baseline="0" noProof="0" dirty="0">
              <a:ln>
                <a:noFill/>
              </a:ln>
              <a:solidFill>
                <a:srgbClr val="635A54"/>
              </a:solidFill>
              <a:effectLst/>
              <a:uLnTx/>
              <a:uFillTx/>
              <a:latin typeface="Arial"/>
              <a:ea typeface="+mn-ea"/>
            </a:endParaRPr>
          </a:p>
          <a:p>
            <a:pPr marL="0" marR="0" lvl="0" indent="0" algn="l" defTabSz="914400" rtl="0" eaLnBrk="1" fontAlgn="auto" latinLnBrk="0" hangingPunct="1">
              <a:lnSpc>
                <a:spcPct val="100000"/>
              </a:lnSpc>
              <a:spcBef>
                <a:spcPts val="0"/>
              </a:spcBef>
              <a:spcAft>
                <a:spcPts val="0"/>
              </a:spcAft>
              <a:buClr>
                <a:srgbClr val="FF6600"/>
              </a:buClr>
              <a:buSzPct val="130000"/>
              <a:buFont typeface="Arial" panose="020B0604020202020204" pitchFamily="34" charset="0"/>
              <a:buChar char="•"/>
              <a:tabLst/>
              <a:defRPr/>
            </a:pPr>
            <a:r>
              <a:rPr kumimoji="0" lang="bg-BG"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rPr>
              <a:t>България, Румъния, Сърбия и Хърватска</a:t>
            </a:r>
            <a:endParaRPr kumimoji="0" lang="en-US"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FF6600"/>
              </a:buClr>
              <a:buSzPct val="130000"/>
              <a:buFont typeface="Arial" panose="020B0604020202020204" pitchFamily="34" charset="0"/>
              <a:buChar char="•"/>
              <a:tabLst/>
              <a:defRPr/>
            </a:pPr>
            <a:r>
              <a:rPr kumimoji="0" lang="bg-BG"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rPr>
              <a:t>Чехия</a:t>
            </a:r>
            <a:endParaRPr kumimoji="0" lang="ru-RU"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FF6600"/>
              </a:buClr>
              <a:buSzPct val="130000"/>
              <a:buFont typeface="Arial" panose="020B0604020202020204" pitchFamily="34" charset="0"/>
              <a:buChar char="•"/>
              <a:tabLst/>
              <a:defRPr/>
            </a:pPr>
            <a:r>
              <a:rPr kumimoji="0" lang="bg-BG"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rPr>
              <a:t>Гърция</a:t>
            </a:r>
            <a:endParaRPr kumimoji="0" lang="ru-RU"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FF6600"/>
              </a:buClr>
              <a:buSzPct val="130000"/>
              <a:buFont typeface="Arial" panose="020B0604020202020204" pitchFamily="34" charset="0"/>
              <a:buChar char="•"/>
              <a:tabLst/>
              <a:defRPr/>
            </a:pPr>
            <a:r>
              <a:rPr kumimoji="0" lang="bg-BG"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rPr>
              <a:t>Русия</a:t>
            </a:r>
            <a:endParaRPr kumimoji="0" lang="en-US"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FF6600"/>
              </a:buClr>
              <a:buSzPct val="130000"/>
              <a:buFont typeface="Arial" panose="020B0604020202020204" pitchFamily="34" charset="0"/>
              <a:buChar char="•"/>
              <a:tabLst/>
              <a:defRPr/>
            </a:pPr>
            <a:r>
              <a:rPr kumimoji="0" lang="bg-BG"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rPr>
              <a:t>Украйна и Словакия</a:t>
            </a:r>
            <a:r>
              <a:rPr kumimoji="0" lang="en-US" sz="1400" b="1" i="0" u="none" strike="noStrike" kern="1200" cap="none" spc="0" normalizeH="0" baseline="0" noProof="0" dirty="0">
                <a:ln>
                  <a:noFill/>
                </a:ln>
                <a:solidFill>
                  <a:srgbClr val="635A54">
                    <a:lumMod val="50000"/>
                  </a:srgbClr>
                </a:solidFill>
                <a:effectLst/>
                <a:uLnTx/>
                <a:uFillTx/>
                <a:latin typeface="Arial"/>
                <a:ea typeface="+mn-ea"/>
                <a:cs typeface="Times New Roman" panose="02020603050405020304" pitchFamily="18" charset="0"/>
              </a:rPr>
              <a:t> </a:t>
            </a:r>
            <a:endParaRPr kumimoji="0" lang="en-GB" sz="1400" b="0" i="0" u="none" strike="noStrike" kern="1200" cap="none" spc="0" normalizeH="0" baseline="0" noProof="0" dirty="0" err="1">
              <a:ln>
                <a:noFill/>
              </a:ln>
              <a:solidFill>
                <a:srgbClr val="635A54"/>
              </a:solidFill>
              <a:effectLst/>
              <a:uLnTx/>
              <a:uFillTx/>
              <a:latin typeface="Arial"/>
              <a:ea typeface="+mn-ea"/>
            </a:endParaRPr>
          </a:p>
        </p:txBody>
      </p:sp>
      <p:sp>
        <p:nvSpPr>
          <p:cNvPr id="7" name="TextBox 6"/>
          <p:cNvSpPr txBox="1"/>
          <p:nvPr/>
        </p:nvSpPr>
        <p:spPr>
          <a:xfrm>
            <a:off x="274762" y="6594344"/>
            <a:ext cx="3368828"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635A54"/>
              </a:buClr>
              <a:buSzTx/>
              <a:buFontTx/>
              <a:buNone/>
              <a:tabLst/>
              <a:defRPr/>
            </a:pPr>
            <a:r>
              <a:rPr kumimoji="0" lang="en-GB" sz="1000" b="0" i="0" u="none" strike="noStrike" kern="1200" cap="none" spc="0" normalizeH="0" baseline="0" noProof="0" dirty="0">
                <a:ln>
                  <a:noFill/>
                </a:ln>
                <a:solidFill>
                  <a:srgbClr val="635A54"/>
                </a:solidFill>
                <a:effectLst/>
                <a:uLnTx/>
                <a:uFillTx/>
                <a:latin typeface="Arial"/>
                <a:ea typeface="MS PGothic" panose="020B0600070205080204" pitchFamily="34" charset="-128"/>
                <a:cs typeface="Arial" panose="020B0604020202020204" pitchFamily="34" charset="0"/>
              </a:rPr>
              <a:t>Figures in parentheses are number of centres</a:t>
            </a:r>
          </a:p>
          <a:p>
            <a:pPr marL="171450" marR="0" lvl="0" indent="-171450" algn="l" defTabSz="914400" rtl="0" eaLnBrk="1" fontAlgn="auto" latinLnBrk="0" hangingPunct="1">
              <a:lnSpc>
                <a:spcPct val="100000"/>
              </a:lnSpc>
              <a:spcBef>
                <a:spcPts val="0"/>
              </a:spcBef>
              <a:spcAft>
                <a:spcPts val="0"/>
              </a:spcAft>
              <a:buClr>
                <a:srgbClr val="635A54"/>
              </a:buClr>
              <a:buSzTx/>
              <a:buFont typeface="Arial" pitchFamily="34" charset="0"/>
              <a:buChar char="–"/>
              <a:tabLst/>
              <a:defRPr/>
            </a:pPr>
            <a:endParaRPr kumimoji="0" lang="en-GB" sz="1000" b="0" i="0" u="none" strike="noStrike" kern="1200" cap="none" spc="0" normalizeH="0" baseline="0" noProof="0" dirty="0" err="1">
              <a:ln>
                <a:noFill/>
              </a:ln>
              <a:solidFill>
                <a:srgbClr val="635A54"/>
              </a:solidFill>
              <a:effectLst/>
              <a:uLnTx/>
              <a:uFillTx/>
              <a:latin typeface="Arial"/>
              <a:ea typeface="MS PGothic" panose="020B0600070205080204" pitchFamily="34" charset="-128"/>
              <a:cs typeface="Arial" panose="020B0604020202020204" pitchFamily="34" charset="0"/>
            </a:endParaRPr>
          </a:p>
        </p:txBody>
      </p:sp>
      <p:sp>
        <p:nvSpPr>
          <p:cNvPr id="8" name="TextBox 7">
            <a:extLst>
              <a:ext uri="{FF2B5EF4-FFF2-40B4-BE49-F238E27FC236}">
                <a16:creationId xmlns:a16="http://schemas.microsoft.com/office/drawing/2014/main" id="{4EC0ABCB-C679-4B6A-B581-836E59B267E1}"/>
              </a:ext>
            </a:extLst>
          </p:cNvPr>
          <p:cNvSpPr txBox="1"/>
          <p:nvPr/>
        </p:nvSpPr>
        <p:spPr>
          <a:xfrm>
            <a:off x="3019957" y="6563190"/>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4" name="TextBox 3">
            <a:extLst>
              <a:ext uri="{FF2B5EF4-FFF2-40B4-BE49-F238E27FC236}">
                <a16:creationId xmlns:a16="http://schemas.microsoft.com/office/drawing/2014/main" id="{7A2A758C-65EC-4E28-8BC9-5B9F41F563EF}"/>
              </a:ext>
            </a:extLst>
          </p:cNvPr>
          <p:cNvSpPr txBox="1"/>
          <p:nvPr/>
        </p:nvSpPr>
        <p:spPr>
          <a:xfrm>
            <a:off x="85725" y="6594344"/>
            <a:ext cx="354584" cy="276999"/>
          </a:xfrm>
          <a:prstGeom prst="rect">
            <a:avLst/>
          </a:prstGeom>
          <a:noFill/>
        </p:spPr>
        <p:txBody>
          <a:bodyPr wrap="none" rtlCol="0">
            <a:spAutoFit/>
          </a:bodyPr>
          <a:lstStyle/>
          <a:p>
            <a:pPr>
              <a:buClr>
                <a:schemeClr val="tx1"/>
              </a:buClr>
            </a:pPr>
            <a:r>
              <a:rPr lang="en-US" sz="1200" dirty="0"/>
              <a:t>19</a:t>
            </a:r>
            <a:endParaRPr lang="bg-BG" sz="1200" dirty="0" err="1"/>
          </a:p>
        </p:txBody>
      </p:sp>
    </p:spTree>
    <p:extLst>
      <p:ext uri="{BB962C8B-B14F-4D97-AF65-F5344CB8AC3E}">
        <p14:creationId xmlns:p14="http://schemas.microsoft.com/office/powerpoint/2010/main" val="3093799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SOAR </a:t>
            </a:r>
            <a:r>
              <a:rPr lang="bg-BG" dirty="0"/>
              <a:t>– лаболаторни методологии</a:t>
            </a:r>
            <a:r>
              <a:rPr lang="en-GB" dirty="0"/>
              <a:t>:</a:t>
            </a:r>
          </a:p>
        </p:txBody>
      </p:sp>
      <p:grpSp>
        <p:nvGrpSpPr>
          <p:cNvPr id="28" name="Group 27"/>
          <p:cNvGrpSpPr/>
          <p:nvPr/>
        </p:nvGrpSpPr>
        <p:grpSpPr>
          <a:xfrm>
            <a:off x="370203" y="2836437"/>
            <a:ext cx="2631133" cy="2304500"/>
            <a:chOff x="370203" y="3084624"/>
            <a:chExt cx="2631133" cy="2304500"/>
          </a:xfrm>
        </p:grpSpPr>
        <p:sp>
          <p:nvSpPr>
            <p:cNvPr id="20" name="L-Shape 19"/>
            <p:cNvSpPr/>
            <p:nvPr/>
          </p:nvSpPr>
          <p:spPr>
            <a:xfrm rot="5400000">
              <a:off x="891287" y="2563540"/>
              <a:ext cx="1569583" cy="261175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a:off x="615137" y="3365500"/>
              <a:ext cx="2386199" cy="2023624"/>
            </a:xfrm>
            <a:custGeom>
              <a:avLst/>
              <a:gdLst>
                <a:gd name="connsiteX0" fmla="*/ 0 w 2386199"/>
                <a:gd name="connsiteY0" fmla="*/ 0 h 2023624"/>
                <a:gd name="connsiteX1" fmla="*/ 2386199 w 2386199"/>
                <a:gd name="connsiteY1" fmla="*/ 0 h 2023624"/>
                <a:gd name="connsiteX2" fmla="*/ 2386199 w 2386199"/>
                <a:gd name="connsiteY2" fmla="*/ 2023624 h 2023624"/>
                <a:gd name="connsiteX3" fmla="*/ 0 w 2386199"/>
                <a:gd name="connsiteY3" fmla="*/ 2023624 h 2023624"/>
                <a:gd name="connsiteX4" fmla="*/ 0 w 2386199"/>
                <a:gd name="connsiteY4" fmla="*/ 0 h 2023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6199" h="2023624">
                  <a:moveTo>
                    <a:pt x="0" y="0"/>
                  </a:moveTo>
                  <a:lnTo>
                    <a:pt x="2386199" y="0"/>
                  </a:lnTo>
                  <a:lnTo>
                    <a:pt x="2386199" y="2023624"/>
                  </a:lnTo>
                  <a:lnTo>
                    <a:pt x="0" y="202362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defTabSz="1066800">
                <a:lnSpc>
                  <a:spcPct val="90000"/>
                </a:lnSpc>
                <a:spcBef>
                  <a:spcPct val="0"/>
                </a:spcBef>
                <a:spcAft>
                  <a:spcPts val="600"/>
                </a:spcAft>
              </a:pPr>
              <a:r>
                <a:rPr lang="en-US" sz="2400" dirty="0">
                  <a:solidFill>
                    <a:srgbClr val="635A54">
                      <a:hueOff val="0"/>
                      <a:satOff val="0"/>
                      <a:lumOff val="0"/>
                      <a:alphaOff val="0"/>
                    </a:srgbClr>
                  </a:solidFill>
                </a:rPr>
                <a:t>CLSI</a:t>
              </a:r>
            </a:p>
            <a:p>
              <a:pPr defTabSz="1066800">
                <a:lnSpc>
                  <a:spcPct val="90000"/>
                </a:lnSpc>
                <a:spcBef>
                  <a:spcPct val="0"/>
                </a:spcBef>
                <a:spcAft>
                  <a:spcPct val="35000"/>
                </a:spcAft>
              </a:pPr>
              <a:r>
                <a:rPr lang="bg-BG" sz="1600" dirty="0">
                  <a:solidFill>
                    <a:srgbClr val="635A54">
                      <a:hueOff val="0"/>
                      <a:satOff val="0"/>
                      <a:lumOff val="0"/>
                      <a:alphaOff val="0"/>
                    </a:srgbClr>
                  </a:solidFill>
                </a:rPr>
                <a:t>Граничните стойности се определят от Американския Институт за Клинични и Лаболаторни Стандарти </a:t>
              </a:r>
              <a:r>
                <a:rPr lang="en-GB" sz="1600" baseline="30000" dirty="0">
                  <a:solidFill>
                    <a:srgbClr val="635A54">
                      <a:hueOff val="0"/>
                      <a:satOff val="0"/>
                      <a:lumOff val="0"/>
                      <a:alphaOff val="0"/>
                    </a:srgbClr>
                  </a:solidFill>
                </a:rPr>
                <a:t>1</a:t>
              </a:r>
              <a:r>
                <a:rPr lang="bg-BG" sz="1600" dirty="0">
                  <a:solidFill>
                    <a:srgbClr val="635A54">
                      <a:hueOff val="0"/>
                      <a:satOff val="0"/>
                      <a:lumOff val="0"/>
                      <a:alphaOff val="0"/>
                    </a:srgbClr>
                  </a:solidFill>
                </a:rPr>
                <a:t> и се използват глобално</a:t>
              </a:r>
              <a:r>
                <a:rPr lang="en-US" sz="1600" dirty="0">
                  <a:solidFill>
                    <a:srgbClr val="635A54">
                      <a:hueOff val="0"/>
                      <a:satOff val="0"/>
                      <a:lumOff val="0"/>
                      <a:alphaOff val="0"/>
                    </a:srgbClr>
                  </a:solidFill>
                </a:rPr>
                <a:t>. </a:t>
              </a:r>
              <a:endParaRPr lang="en-GB" sz="1600" dirty="0">
                <a:solidFill>
                  <a:srgbClr val="635A54">
                    <a:hueOff val="0"/>
                    <a:satOff val="0"/>
                    <a:lumOff val="0"/>
                    <a:alphaOff val="0"/>
                  </a:srgbClr>
                </a:solidFill>
              </a:endParaRPr>
            </a:p>
          </p:txBody>
        </p:sp>
      </p:grpSp>
      <p:grpSp>
        <p:nvGrpSpPr>
          <p:cNvPr id="29" name="Group 28"/>
          <p:cNvGrpSpPr/>
          <p:nvPr/>
        </p:nvGrpSpPr>
        <p:grpSpPr>
          <a:xfrm>
            <a:off x="2542301" y="2123073"/>
            <a:ext cx="3340337" cy="2325197"/>
            <a:chOff x="2542301" y="2371260"/>
            <a:chExt cx="3340337" cy="2325197"/>
          </a:xfrm>
        </p:grpSpPr>
        <p:sp>
          <p:nvSpPr>
            <p:cNvPr id="22" name="Isosceles Triangle 21"/>
            <p:cNvSpPr/>
            <p:nvPr/>
          </p:nvSpPr>
          <p:spPr>
            <a:xfrm>
              <a:off x="2542301" y="2371260"/>
              <a:ext cx="444887" cy="44488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L-Shape 22"/>
            <p:cNvSpPr/>
            <p:nvPr/>
          </p:nvSpPr>
          <p:spPr>
            <a:xfrm rot="5400000">
              <a:off x="3791970" y="1853243"/>
              <a:ext cx="1569583" cy="261175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23"/>
            <p:cNvSpPr/>
            <p:nvPr/>
          </p:nvSpPr>
          <p:spPr>
            <a:xfrm>
              <a:off x="3550057" y="2637573"/>
              <a:ext cx="2317725" cy="2058884"/>
            </a:xfrm>
            <a:custGeom>
              <a:avLst/>
              <a:gdLst>
                <a:gd name="connsiteX0" fmla="*/ 0 w 2317725"/>
                <a:gd name="connsiteY0" fmla="*/ 0 h 2058884"/>
                <a:gd name="connsiteX1" fmla="*/ 2317725 w 2317725"/>
                <a:gd name="connsiteY1" fmla="*/ 0 h 2058884"/>
                <a:gd name="connsiteX2" fmla="*/ 2317725 w 2317725"/>
                <a:gd name="connsiteY2" fmla="*/ 2058884 h 2058884"/>
                <a:gd name="connsiteX3" fmla="*/ 0 w 2317725"/>
                <a:gd name="connsiteY3" fmla="*/ 2058884 h 2058884"/>
                <a:gd name="connsiteX4" fmla="*/ 0 w 2317725"/>
                <a:gd name="connsiteY4" fmla="*/ 0 h 2058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7725" h="2058884">
                  <a:moveTo>
                    <a:pt x="0" y="0"/>
                  </a:moveTo>
                  <a:lnTo>
                    <a:pt x="2317725" y="0"/>
                  </a:lnTo>
                  <a:lnTo>
                    <a:pt x="2317725" y="2058884"/>
                  </a:lnTo>
                  <a:lnTo>
                    <a:pt x="0" y="2058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defTabSz="1066800">
                <a:lnSpc>
                  <a:spcPct val="90000"/>
                </a:lnSpc>
                <a:spcBef>
                  <a:spcPct val="0"/>
                </a:spcBef>
                <a:spcAft>
                  <a:spcPts val="600"/>
                </a:spcAft>
              </a:pPr>
              <a:r>
                <a:rPr lang="en-US" sz="2400" dirty="0">
                  <a:solidFill>
                    <a:srgbClr val="635A54">
                      <a:hueOff val="0"/>
                      <a:satOff val="0"/>
                      <a:lumOff val="0"/>
                      <a:alphaOff val="0"/>
                    </a:srgbClr>
                  </a:solidFill>
                </a:rPr>
                <a:t>PK/PD</a:t>
              </a:r>
            </a:p>
            <a:p>
              <a:pPr defTabSz="1066800">
                <a:lnSpc>
                  <a:spcPct val="90000"/>
                </a:lnSpc>
                <a:spcBef>
                  <a:spcPct val="0"/>
                </a:spcBef>
              </a:pPr>
              <a:r>
                <a:rPr lang="bg-BG" sz="1600" dirty="0">
                  <a:solidFill>
                    <a:srgbClr val="635A54">
                      <a:hueOff val="0"/>
                      <a:satOff val="0"/>
                      <a:lumOff val="0"/>
                      <a:alphaOff val="0"/>
                    </a:srgbClr>
                  </a:solidFill>
                </a:rPr>
                <a:t>ФК</a:t>
              </a:r>
              <a:r>
                <a:rPr lang="en-US" sz="1600" dirty="0">
                  <a:solidFill>
                    <a:srgbClr val="635A54">
                      <a:hueOff val="0"/>
                      <a:satOff val="0"/>
                      <a:lumOff val="0"/>
                      <a:alphaOff val="0"/>
                    </a:srgbClr>
                  </a:solidFill>
                </a:rPr>
                <a:t>/</a:t>
              </a:r>
              <a:r>
                <a:rPr lang="bg-BG" sz="1600" dirty="0">
                  <a:solidFill>
                    <a:srgbClr val="635A54">
                      <a:hueOff val="0"/>
                      <a:satOff val="0"/>
                      <a:lumOff val="0"/>
                      <a:alphaOff val="0"/>
                    </a:srgbClr>
                  </a:solidFill>
                </a:rPr>
                <a:t>ФД</a:t>
              </a:r>
              <a:endParaRPr lang="en-US" sz="1600" dirty="0">
                <a:solidFill>
                  <a:srgbClr val="635A54">
                    <a:hueOff val="0"/>
                    <a:satOff val="0"/>
                    <a:lumOff val="0"/>
                    <a:alphaOff val="0"/>
                  </a:srgbClr>
                </a:solidFill>
              </a:endParaRPr>
            </a:p>
            <a:p>
              <a:pPr defTabSz="1066800">
                <a:lnSpc>
                  <a:spcPct val="90000"/>
                </a:lnSpc>
                <a:spcBef>
                  <a:spcPct val="0"/>
                </a:spcBef>
              </a:pPr>
              <a:r>
                <a:rPr lang="bg-BG" sz="1600" dirty="0">
                  <a:solidFill>
                    <a:srgbClr val="635A54">
                      <a:hueOff val="0"/>
                      <a:satOff val="0"/>
                      <a:lumOff val="0"/>
                      <a:alphaOff val="0"/>
                    </a:srgbClr>
                  </a:solidFill>
                </a:rPr>
                <a:t>определят</a:t>
              </a:r>
              <a:r>
                <a:rPr lang="en-US" sz="1600" dirty="0">
                  <a:solidFill>
                    <a:srgbClr val="635A54">
                      <a:hueOff val="0"/>
                      <a:satOff val="0"/>
                      <a:lumOff val="0"/>
                      <a:alphaOff val="0"/>
                    </a:srgbClr>
                  </a:solidFill>
                </a:rPr>
                <a:t> </a:t>
              </a:r>
              <a:r>
                <a:rPr lang="bg-BG" sz="1600" dirty="0">
                  <a:solidFill>
                    <a:srgbClr val="635A54">
                      <a:hueOff val="0"/>
                      <a:satOff val="0"/>
                      <a:lumOff val="0"/>
                      <a:alphaOff val="0"/>
                    </a:srgbClr>
                  </a:solidFill>
                </a:rPr>
                <a:t>граничните стойности за пероралните медикаменти, като отчитат концентрацията им на мястото на инфекцията</a:t>
              </a:r>
              <a:r>
                <a:rPr lang="en-GB" sz="1600" baseline="30000" dirty="0">
                  <a:solidFill>
                    <a:srgbClr val="635A54">
                      <a:hueOff val="0"/>
                      <a:satOff val="0"/>
                      <a:lumOff val="0"/>
                      <a:alphaOff val="0"/>
                    </a:srgbClr>
                  </a:solidFill>
                </a:rPr>
                <a:t>2</a:t>
              </a:r>
              <a:endParaRPr lang="en-GB" sz="1600" dirty="0">
                <a:solidFill>
                  <a:srgbClr val="635A54">
                    <a:hueOff val="0"/>
                    <a:satOff val="0"/>
                    <a:lumOff val="0"/>
                    <a:alphaOff val="0"/>
                  </a:srgbClr>
                </a:solidFill>
              </a:endParaRPr>
            </a:p>
          </p:txBody>
        </p:sp>
      </p:grpSp>
      <p:grpSp>
        <p:nvGrpSpPr>
          <p:cNvPr id="30" name="Group 29"/>
          <p:cNvGrpSpPr/>
          <p:nvPr/>
        </p:nvGrpSpPr>
        <p:grpSpPr>
          <a:xfrm>
            <a:off x="5442984" y="1412776"/>
            <a:ext cx="3345415" cy="2280283"/>
            <a:chOff x="5442984" y="1660963"/>
            <a:chExt cx="3345415" cy="2280283"/>
          </a:xfrm>
        </p:grpSpPr>
        <p:sp>
          <p:nvSpPr>
            <p:cNvPr id="25" name="Isosceles Triangle 24"/>
            <p:cNvSpPr/>
            <p:nvPr/>
          </p:nvSpPr>
          <p:spPr>
            <a:xfrm>
              <a:off x="5442984" y="1660963"/>
              <a:ext cx="444887" cy="444887"/>
            </a:xfrm>
            <a:prstGeom prst="triangle">
              <a:avLst>
                <a:gd name="adj" fmla="val 10000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L-Shape 25"/>
            <p:cNvSpPr/>
            <p:nvPr/>
          </p:nvSpPr>
          <p:spPr>
            <a:xfrm rot="5400000">
              <a:off x="6692653" y="1213425"/>
              <a:ext cx="1569583" cy="2611752"/>
            </a:xfrm>
            <a:prstGeom prst="corner">
              <a:avLst>
                <a:gd name="adj1" fmla="val 16120"/>
                <a:gd name="adj2" fmla="val 16110"/>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Freeform 26"/>
            <p:cNvSpPr/>
            <p:nvPr/>
          </p:nvSpPr>
          <p:spPr>
            <a:xfrm>
              <a:off x="6468999" y="2023321"/>
              <a:ext cx="2319400" cy="1917925"/>
            </a:xfrm>
            <a:custGeom>
              <a:avLst/>
              <a:gdLst>
                <a:gd name="connsiteX0" fmla="*/ 0 w 2319400"/>
                <a:gd name="connsiteY0" fmla="*/ 0 h 1917925"/>
                <a:gd name="connsiteX1" fmla="*/ 2319400 w 2319400"/>
                <a:gd name="connsiteY1" fmla="*/ 0 h 1917925"/>
                <a:gd name="connsiteX2" fmla="*/ 2319400 w 2319400"/>
                <a:gd name="connsiteY2" fmla="*/ 1917925 h 1917925"/>
                <a:gd name="connsiteX3" fmla="*/ 0 w 2319400"/>
                <a:gd name="connsiteY3" fmla="*/ 1917925 h 1917925"/>
                <a:gd name="connsiteX4" fmla="*/ 0 w 2319400"/>
                <a:gd name="connsiteY4" fmla="*/ 0 h 1917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9400" h="1917925">
                  <a:moveTo>
                    <a:pt x="0" y="0"/>
                  </a:moveTo>
                  <a:lnTo>
                    <a:pt x="2319400" y="0"/>
                  </a:lnTo>
                  <a:lnTo>
                    <a:pt x="2319400" y="1917925"/>
                  </a:lnTo>
                  <a:lnTo>
                    <a:pt x="0" y="19179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1440" tIns="91440" rIns="91440" bIns="91440" numCol="1" spcCol="1270" anchor="t" anchorCtr="0">
              <a:noAutofit/>
            </a:bodyPr>
            <a:lstStyle/>
            <a:p>
              <a:pPr defTabSz="1066800">
                <a:lnSpc>
                  <a:spcPct val="90000"/>
                </a:lnSpc>
                <a:spcBef>
                  <a:spcPct val="0"/>
                </a:spcBef>
                <a:spcAft>
                  <a:spcPts val="600"/>
                </a:spcAft>
              </a:pPr>
              <a:r>
                <a:rPr lang="en-US" sz="2400" dirty="0">
                  <a:solidFill>
                    <a:srgbClr val="635A54">
                      <a:hueOff val="0"/>
                      <a:satOff val="0"/>
                      <a:lumOff val="0"/>
                      <a:alphaOff val="0"/>
                    </a:srgbClr>
                  </a:solidFill>
                </a:rPr>
                <a:t>EUCAST</a:t>
              </a:r>
            </a:p>
            <a:p>
              <a:pPr defTabSz="1066800">
                <a:lnSpc>
                  <a:spcPct val="90000"/>
                </a:lnSpc>
                <a:spcBef>
                  <a:spcPct val="0"/>
                </a:spcBef>
                <a:spcAft>
                  <a:spcPct val="35000"/>
                </a:spcAft>
              </a:pPr>
              <a:r>
                <a:rPr lang="ru-RU" sz="1600" dirty="0">
                  <a:solidFill>
                    <a:srgbClr val="635A54">
                      <a:hueOff val="0"/>
                      <a:satOff val="0"/>
                      <a:lumOff val="0"/>
                      <a:alphaOff val="0"/>
                    </a:srgbClr>
                  </a:solidFill>
                </a:rPr>
                <a:t>Граничните стойности се определят от </a:t>
              </a:r>
              <a:r>
                <a:rPr lang="bg-BG" sz="1600" dirty="0">
                  <a:solidFill>
                    <a:srgbClr val="635A54">
                      <a:hueOff val="0"/>
                      <a:satOff val="0"/>
                      <a:lumOff val="0"/>
                      <a:alphaOff val="0"/>
                    </a:srgbClr>
                  </a:solidFill>
                </a:rPr>
                <a:t>Европейския комитет за изследване на антимикробната чувствителност и описват специфичните за Европа резистентни щамове</a:t>
              </a:r>
              <a:r>
                <a:rPr lang="en-US" sz="1600" dirty="0">
                  <a:solidFill>
                    <a:srgbClr val="635A54">
                      <a:hueOff val="0"/>
                      <a:satOff val="0"/>
                      <a:lumOff val="0"/>
                      <a:alphaOff val="0"/>
                    </a:srgbClr>
                  </a:solidFill>
                </a:rPr>
                <a:t>.</a:t>
              </a:r>
              <a:r>
                <a:rPr lang="en-US" sz="1600" baseline="30000" dirty="0">
                  <a:solidFill>
                    <a:srgbClr val="635A54">
                      <a:hueOff val="0"/>
                      <a:satOff val="0"/>
                      <a:lumOff val="0"/>
                      <a:alphaOff val="0"/>
                    </a:srgbClr>
                  </a:solidFill>
                </a:rPr>
                <a:t>3</a:t>
              </a:r>
              <a:endParaRPr lang="en-GB" sz="1600" dirty="0">
                <a:solidFill>
                  <a:srgbClr val="635A54">
                    <a:hueOff val="0"/>
                    <a:satOff val="0"/>
                    <a:lumOff val="0"/>
                    <a:alphaOff val="0"/>
                  </a:srgbClr>
                </a:solidFill>
              </a:endParaRPr>
            </a:p>
          </p:txBody>
        </p:sp>
      </p:grpSp>
      <p:sp>
        <p:nvSpPr>
          <p:cNvPr id="4" name="Text Placeholder 3"/>
          <p:cNvSpPr>
            <a:spLocks noGrp="1"/>
          </p:cNvSpPr>
          <p:nvPr>
            <p:ph type="body" sz="quarter" idx="14"/>
          </p:nvPr>
        </p:nvSpPr>
        <p:spPr/>
        <p:txBody>
          <a:bodyPr/>
          <a:lstStyle/>
          <a:p>
            <a:r>
              <a:rPr lang="bg-BG" dirty="0"/>
              <a:t>Различия между </a:t>
            </a:r>
            <a:r>
              <a:rPr lang="en-GB" dirty="0"/>
              <a:t>CLSI, EUCAST and PK/PD</a:t>
            </a:r>
          </a:p>
        </p:txBody>
      </p:sp>
      <p:sp>
        <p:nvSpPr>
          <p:cNvPr id="9" name="Text Placeholder 15"/>
          <p:cNvSpPr>
            <a:spLocks noGrp="1"/>
          </p:cNvSpPr>
          <p:nvPr>
            <p:ph type="body" sz="quarter" idx="18"/>
          </p:nvPr>
        </p:nvSpPr>
        <p:spPr>
          <a:xfrm>
            <a:off x="286377" y="6666533"/>
            <a:ext cx="8760988" cy="419601"/>
          </a:xfrm>
        </p:spPr>
        <p:txBody>
          <a:bodyPr/>
          <a:lstStyle/>
          <a:p>
            <a:endParaRPr lang="en-GB" sz="900" dirty="0"/>
          </a:p>
          <a:p>
            <a:pPr algn="r"/>
            <a:r>
              <a:rPr lang="en-GB" dirty="0"/>
              <a:t>1. CLSI. http://clsi.org/standards/micro/sub-ast/. 2. Anon JB, </a:t>
            </a:r>
            <a:r>
              <a:rPr lang="en-GB" i="1" dirty="0"/>
              <a:t>et al. </a:t>
            </a:r>
            <a:r>
              <a:rPr lang="en-GB" i="1" dirty="0" err="1"/>
              <a:t>Otolaryngol</a:t>
            </a:r>
            <a:r>
              <a:rPr lang="en-GB" i="1" dirty="0"/>
              <a:t> Head Neck </a:t>
            </a:r>
            <a:r>
              <a:rPr lang="en-GB" i="1" dirty="0" err="1"/>
              <a:t>Surg</a:t>
            </a:r>
            <a:r>
              <a:rPr lang="en-GB" dirty="0"/>
              <a:t> 2004;130(</a:t>
            </a:r>
            <a:r>
              <a:rPr lang="en-GB" dirty="0" err="1"/>
              <a:t>Suppl</a:t>
            </a:r>
            <a:r>
              <a:rPr lang="en-GB" dirty="0"/>
              <a:t> 1):1–45.                                                         3. EUCAST. Available at: http://www.eucast.org/clinical_breakpoints/ . </a:t>
            </a:r>
          </a:p>
          <a:p>
            <a:endParaRPr lang="en-GB" sz="900" dirty="0"/>
          </a:p>
          <a:p>
            <a:endParaRPr lang="en-GB" sz="900" dirty="0"/>
          </a:p>
        </p:txBody>
      </p:sp>
      <p:sp>
        <p:nvSpPr>
          <p:cNvPr id="16" name="TextBox 15">
            <a:extLst>
              <a:ext uri="{FF2B5EF4-FFF2-40B4-BE49-F238E27FC236}">
                <a16:creationId xmlns:a16="http://schemas.microsoft.com/office/drawing/2014/main" id="{C1BDBC4C-B4D6-4B67-B16C-90CD9B36EA52}"/>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48378FFB-7AEB-4619-933A-78F5BAACD544}"/>
              </a:ext>
            </a:extLst>
          </p:cNvPr>
          <p:cNvSpPr txBox="1"/>
          <p:nvPr/>
        </p:nvSpPr>
        <p:spPr>
          <a:xfrm>
            <a:off x="45780" y="6563190"/>
            <a:ext cx="354584" cy="276999"/>
          </a:xfrm>
          <a:prstGeom prst="rect">
            <a:avLst/>
          </a:prstGeom>
          <a:noFill/>
        </p:spPr>
        <p:txBody>
          <a:bodyPr wrap="none" rtlCol="0">
            <a:spAutoFit/>
          </a:bodyPr>
          <a:lstStyle/>
          <a:p>
            <a:pPr>
              <a:buClr>
                <a:schemeClr val="tx1"/>
              </a:buClr>
            </a:pPr>
            <a:r>
              <a:rPr lang="en-US" sz="1200" dirty="0"/>
              <a:t>20</a:t>
            </a:r>
            <a:endParaRPr lang="bg-BG" sz="1200" dirty="0" err="1"/>
          </a:p>
        </p:txBody>
      </p:sp>
    </p:spTree>
    <p:extLst>
      <p:ext uri="{BB962C8B-B14F-4D97-AF65-F5344CB8AC3E}">
        <p14:creationId xmlns:p14="http://schemas.microsoft.com/office/powerpoint/2010/main" val="506507737"/>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191" y="298959"/>
            <a:ext cx="8028247" cy="338554"/>
          </a:xfrm>
        </p:spPr>
        <p:txBody>
          <a:bodyPr/>
          <a:lstStyle/>
          <a:p>
            <a:r>
              <a:rPr lang="en-GB" sz="2200" dirty="0"/>
              <a:t>SOAR </a:t>
            </a:r>
            <a:r>
              <a:rPr lang="bg-BG" sz="2200" dirty="0"/>
              <a:t>България</a:t>
            </a:r>
            <a:r>
              <a:rPr lang="it-IT" sz="2200" dirty="0"/>
              <a:t> </a:t>
            </a:r>
            <a:r>
              <a:rPr lang="en-GB" sz="2200" dirty="0"/>
              <a:t>(2014–2016): </a:t>
            </a:r>
            <a:r>
              <a:rPr lang="en-GB" sz="2200" i="1" dirty="0"/>
              <a:t>S. pneumoniae </a:t>
            </a:r>
            <a:r>
              <a:rPr lang="en-GB" sz="2200" dirty="0"/>
              <a:t>(164 </a:t>
            </a:r>
            <a:r>
              <a:rPr lang="bg-BG" sz="2200" dirty="0"/>
              <a:t>изолата</a:t>
            </a:r>
            <a:r>
              <a:rPr lang="en-GB" sz="2200" dirty="0"/>
              <a:t>)</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620273994"/>
              </p:ext>
            </p:extLst>
          </p:nvPr>
        </p:nvGraphicFramePr>
        <p:xfrm>
          <a:off x="337642" y="945694"/>
          <a:ext cx="8507370" cy="4643787"/>
        </p:xfrm>
        <a:graphic>
          <a:graphicData uri="http://schemas.openxmlformats.org/drawingml/2006/table">
            <a:tbl>
              <a:tblPr firstRow="1" bandRow="1">
                <a:tableStyleId>{284E427A-3D55-4303-BF80-6455036E1DE7}</a:tableStyleId>
              </a:tblPr>
              <a:tblGrid>
                <a:gridCol w="1597838">
                  <a:extLst>
                    <a:ext uri="{9D8B030D-6E8A-4147-A177-3AD203B41FA5}">
                      <a16:colId xmlns:a16="http://schemas.microsoft.com/office/drawing/2014/main" val="20000"/>
                    </a:ext>
                  </a:extLst>
                </a:gridCol>
                <a:gridCol w="2248088">
                  <a:extLst>
                    <a:ext uri="{9D8B030D-6E8A-4147-A177-3AD203B41FA5}">
                      <a16:colId xmlns:a16="http://schemas.microsoft.com/office/drawing/2014/main" val="20001"/>
                    </a:ext>
                  </a:extLst>
                </a:gridCol>
                <a:gridCol w="2330722">
                  <a:extLst>
                    <a:ext uri="{9D8B030D-6E8A-4147-A177-3AD203B41FA5}">
                      <a16:colId xmlns:a16="http://schemas.microsoft.com/office/drawing/2014/main" val="20002"/>
                    </a:ext>
                  </a:extLst>
                </a:gridCol>
                <a:gridCol w="2330722">
                  <a:extLst>
                    <a:ext uri="{9D8B030D-6E8A-4147-A177-3AD203B41FA5}">
                      <a16:colId xmlns:a16="http://schemas.microsoft.com/office/drawing/2014/main" val="20003"/>
                    </a:ext>
                  </a:extLst>
                </a:gridCol>
              </a:tblGrid>
              <a:tr h="321067">
                <a:tc>
                  <a:txBody>
                    <a:bodyPr/>
                    <a:lstStyle/>
                    <a:p>
                      <a:pPr marL="0" marR="0" algn="ctr">
                        <a:lnSpc>
                          <a:spcPct val="100000"/>
                        </a:lnSpc>
                        <a:spcBef>
                          <a:spcPts val="600"/>
                        </a:spcBef>
                        <a:spcAft>
                          <a:spcPts val="0"/>
                        </a:spcAft>
                      </a:pPr>
                      <a:r>
                        <a:rPr lang="bg-BG" sz="1600" dirty="0">
                          <a:effectLst/>
                        </a:rPr>
                        <a:t>Клас</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CLSI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EUCAST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PK/PD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747598">
                <a:tc>
                  <a:txBody>
                    <a:bodyPr/>
                    <a:lstStyle/>
                    <a:p>
                      <a:pPr marL="0" marR="0">
                        <a:lnSpc>
                          <a:spcPct val="150000"/>
                        </a:lnSpc>
                        <a:spcBef>
                          <a:spcPts val="600"/>
                        </a:spcBef>
                        <a:spcAft>
                          <a:spcPts val="0"/>
                        </a:spcAft>
                      </a:pPr>
                      <a:r>
                        <a:rPr lang="bg-BG" sz="1400" b="1" dirty="0">
                          <a:effectLst/>
                        </a:rPr>
                        <a:t>Цефалоспорини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(93.3%)</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(93.9%)</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(95.1%)</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(92.1%)</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(9.1%)</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(93.9%)</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tc>
                <a:extLst>
                  <a:ext uri="{0D108BD9-81ED-4DB2-BD59-A6C34878D82A}">
                    <a16:rowId xmlns:a16="http://schemas.microsoft.com/office/drawing/2014/main" val="10001"/>
                  </a:ext>
                </a:extLst>
              </a:tr>
              <a:tr h="323318">
                <a:tc>
                  <a:txBody>
                    <a:bodyPr/>
                    <a:lstStyle/>
                    <a:p>
                      <a:pPr marL="0" marR="0">
                        <a:lnSpc>
                          <a:spcPct val="150000"/>
                        </a:lnSpc>
                        <a:spcBef>
                          <a:spcPts val="600"/>
                        </a:spcBef>
                        <a:spcAft>
                          <a:spcPts val="0"/>
                        </a:spcAft>
                      </a:pPr>
                      <a:r>
                        <a:rPr lang="bg-BG" sz="1400" b="1" dirty="0">
                          <a:effectLst/>
                        </a:rPr>
                        <a:t>Пеницилини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a:lnSpc>
                          <a:spcPct val="150000"/>
                        </a:lnSpc>
                      </a:pPr>
                      <a:r>
                        <a:rPr lang="en-GB" sz="1400" dirty="0"/>
                        <a:t>    Amoxicillin (100%)</a:t>
                      </a:r>
                    </a:p>
                    <a:p>
                      <a:pPr>
                        <a:lnSpc>
                          <a:spcPct val="150000"/>
                        </a:lnSpc>
                      </a:pPr>
                      <a:r>
                        <a:rPr lang="en-GB" sz="1400" dirty="0"/>
                        <a:t>    AMC (100%)</a:t>
                      </a:r>
                    </a:p>
                    <a:p>
                      <a:pPr>
                        <a:lnSpc>
                          <a:spcPct val="150000"/>
                        </a:lnSpc>
                      </a:pPr>
                      <a:r>
                        <a:rPr lang="en-GB" sz="1400" dirty="0"/>
                        <a:t>    Penicillin (oral) (86.6%)</a:t>
                      </a:r>
                    </a:p>
                    <a:p>
                      <a:pPr>
                        <a:lnSpc>
                          <a:spcPct val="150000"/>
                        </a:lnSpc>
                      </a:pPr>
                      <a:r>
                        <a:rPr lang="en-GB" sz="1400" dirty="0"/>
                        <a:t>    Penicillin (IV)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Penicillin (oral) (86.6%)</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endParaRPr lang="en-GB" sz="1400" b="1" dirty="0">
                        <a:latin typeface="+mn-lt"/>
                      </a:endParaRPr>
                    </a:p>
                  </a:txBody>
                  <a:tcPr marL="68400" marR="68400" marT="36000" marB="36000"/>
                </a:tc>
                <a:tc>
                  <a:txBody>
                    <a:bodyPr/>
                    <a:lstStyle/>
                    <a:p>
                      <a:pPr>
                        <a:lnSpc>
                          <a:spcPct val="150000"/>
                        </a:lnSpc>
                      </a:pPr>
                      <a:r>
                        <a:rPr lang="en-GB" sz="1400" dirty="0"/>
                        <a:t>    AMC HD (100%)</a:t>
                      </a:r>
                    </a:p>
                    <a:p>
                      <a:pPr>
                        <a:lnSpc>
                          <a:spcPct val="150000"/>
                        </a:lnSpc>
                      </a:pPr>
                      <a:r>
                        <a:rPr lang="en-GB" sz="1400" dirty="0"/>
                        <a:t>    AMC (100%)</a:t>
                      </a:r>
                    </a:p>
                    <a:p>
                      <a:pPr>
                        <a:lnSpc>
                          <a:spcPct val="150000"/>
                        </a:lnSpc>
                      </a:pPr>
                      <a:r>
                        <a:rPr lang="en-GB" sz="1400" dirty="0"/>
                        <a:t>    </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tc>
                <a:extLst>
                  <a:ext uri="{0D108BD9-81ED-4DB2-BD59-A6C34878D82A}">
                    <a16:rowId xmlns:a16="http://schemas.microsoft.com/office/drawing/2014/main" val="10002"/>
                  </a:ext>
                </a:extLst>
              </a:tr>
              <a:tr h="203211">
                <a:tc>
                  <a:txBody>
                    <a:bodyPr/>
                    <a:lstStyle/>
                    <a:p>
                      <a:pPr marL="0" marR="0">
                        <a:lnSpc>
                          <a:spcPct val="150000"/>
                        </a:lnSpc>
                        <a:spcBef>
                          <a:spcPts val="600"/>
                        </a:spcBef>
                        <a:spcAft>
                          <a:spcPts val="0"/>
                        </a:spcAft>
                      </a:pPr>
                      <a:r>
                        <a:rPr lang="bg-BG" sz="1400" b="1" dirty="0">
                          <a:effectLst/>
                        </a:rPr>
                        <a:t>Макролиди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(75.6%)</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(75.6%)</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Erythromycin (75.0%)</a:t>
                      </a:r>
                      <a:endParaRPr lang="en-GB" sz="1400" dirty="0">
                        <a:latin typeface="+mn-lt"/>
                      </a:endParaRPr>
                    </a:p>
                  </a:txBody>
                  <a:tcPr marL="68400" marR="68400" marT="36000" marB="3600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(74.4%)</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(75.6%)</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Erythromycin (75.0%)</a:t>
                      </a:r>
                      <a:endParaRPr lang="en-GB" sz="1400" b="1" dirty="0">
                        <a:latin typeface="+mn-lt"/>
                      </a:endParaRPr>
                    </a:p>
                  </a:txBody>
                  <a:tcPr marL="68400" marR="68400" marT="36000" marB="3600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(68.9%)</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(75.6%)</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Erythromycin (75.0%)</a:t>
                      </a:r>
                      <a:endParaRPr lang="en-GB" sz="1400" dirty="0">
                        <a:latin typeface="+mn-lt"/>
                      </a:endParaRPr>
                    </a:p>
                  </a:txBody>
                  <a:tcPr marL="68400" marR="68400" marT="36000" marB="36000"/>
                </a:tc>
                <a:extLst>
                  <a:ext uri="{0D108BD9-81ED-4DB2-BD59-A6C34878D82A}">
                    <a16:rowId xmlns:a16="http://schemas.microsoft.com/office/drawing/2014/main" val="10003"/>
                  </a:ext>
                </a:extLst>
              </a:tr>
              <a:tr h="0">
                <a:tc>
                  <a:txBody>
                    <a:bodyPr/>
                    <a:lstStyle/>
                    <a:p>
                      <a:pPr marL="0" marR="0">
                        <a:lnSpc>
                          <a:spcPct val="150000"/>
                        </a:lnSpc>
                        <a:spcBef>
                          <a:spcPts val="600"/>
                        </a:spcBef>
                        <a:spcAft>
                          <a:spcPts val="0"/>
                        </a:spcAft>
                      </a:pPr>
                      <a:r>
                        <a:rPr lang="bg-BG" sz="1400" b="1" dirty="0">
                          <a:effectLst/>
                        </a:rPr>
                        <a:t>Хинолони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a:lnSpc>
                          <a:spcPct val="150000"/>
                        </a:lnSpc>
                      </a:pPr>
                      <a:r>
                        <a:rPr lang="en-GB" sz="1400" dirty="0"/>
                        <a:t>    Moxifloxacin (100%)</a:t>
                      </a:r>
                      <a:endParaRPr lang="en-GB" sz="1400" dirty="0">
                        <a:latin typeface="+mn-lt"/>
                      </a:endParaRPr>
                    </a:p>
                  </a:txBody>
                  <a:tcPr marL="68400" marR="68400" marT="36000" marB="3600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tc>
                <a:extLst>
                  <a:ext uri="{0D108BD9-81ED-4DB2-BD59-A6C34878D82A}">
                    <a16:rowId xmlns:a16="http://schemas.microsoft.com/office/drawing/2014/main" val="10004"/>
                  </a:ext>
                </a:extLst>
              </a:tr>
              <a:tr h="203211">
                <a:tc>
                  <a:txBody>
                    <a:bodyPr/>
                    <a:lstStyle/>
                    <a:p>
                      <a:pPr>
                        <a:lnSpc>
                          <a:spcPct val="150000"/>
                        </a:lnSpc>
                        <a:spcBef>
                          <a:spcPts val="600"/>
                        </a:spcBef>
                        <a:spcAft>
                          <a:spcPts val="0"/>
                        </a:spcAft>
                      </a:pPr>
                      <a:r>
                        <a:rPr lang="bg-BG" sz="1400" b="1" dirty="0">
                          <a:effectLst/>
                        </a:rPr>
                        <a:t>Друг</a:t>
                      </a:r>
                      <a:r>
                        <a:rPr lang="en-GB" sz="1400" dirty="0">
                          <a:effectLst/>
                        </a:rPr>
                        <a:t> </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(76.8%)</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(78.7%)</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(76.8%)</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tc>
                <a:extLst>
                  <a:ext uri="{0D108BD9-81ED-4DB2-BD59-A6C34878D82A}">
                    <a16:rowId xmlns:a16="http://schemas.microsoft.com/office/drawing/2014/main" val="10005"/>
                  </a:ext>
                </a:extLst>
              </a:tr>
            </a:tbl>
          </a:graphicData>
        </a:graphic>
      </p:graphicFrame>
      <p:sp>
        <p:nvSpPr>
          <p:cNvPr id="4" name="Text Placeholder 3"/>
          <p:cNvSpPr>
            <a:spLocks noGrp="1"/>
          </p:cNvSpPr>
          <p:nvPr>
            <p:ph type="body" sz="quarter" idx="18"/>
          </p:nvPr>
        </p:nvSpPr>
        <p:spPr>
          <a:xfrm>
            <a:off x="399191" y="6363261"/>
            <a:ext cx="8445820" cy="307777"/>
          </a:xfrm>
        </p:spPr>
        <p:txBody>
          <a:bodyPr/>
          <a:lstStyle/>
          <a:p>
            <a:r>
              <a:rPr lang="bg-BG" sz="1000" dirty="0"/>
              <a:t>Няма измервания по </a:t>
            </a:r>
            <a:r>
              <a:rPr lang="en-GB" sz="1000" dirty="0"/>
              <a:t>EUCAST </a:t>
            </a:r>
            <a:r>
              <a:rPr lang="bg-BG" sz="1000" dirty="0"/>
              <a:t>за </a:t>
            </a:r>
            <a:r>
              <a:rPr lang="en-GB" sz="1000" dirty="0"/>
              <a:t>AMC, p</a:t>
            </a:r>
            <a:r>
              <a:rPr lang="en-US" sz="1000" dirty="0" err="1"/>
              <a:t>enicillin</a:t>
            </a:r>
            <a:r>
              <a:rPr lang="en-US" sz="1000" dirty="0"/>
              <a:t> IV (benzylpenicillin) [EUCAST </a:t>
            </a:r>
            <a:r>
              <a:rPr lang="bg-BG" sz="1000" dirty="0"/>
              <a:t>гранични стойности, определени при дозов терапевтичен  режим за пневмония </a:t>
            </a:r>
            <a:r>
              <a:rPr lang="en-US" sz="1000" dirty="0"/>
              <a:t>– </a:t>
            </a:r>
            <a:r>
              <a:rPr lang="bg-BG" sz="1000" dirty="0"/>
              <a:t>ниска доза </a:t>
            </a:r>
            <a:r>
              <a:rPr lang="en-US" sz="1000" dirty="0"/>
              <a:t>1.2 g × 4 </a:t>
            </a:r>
            <a:r>
              <a:rPr lang="bg-BG" sz="1000" dirty="0"/>
              <a:t>и висока доза </a:t>
            </a:r>
            <a:r>
              <a:rPr lang="en-US" sz="1000" dirty="0"/>
              <a:t>2.4 g × 6]</a:t>
            </a:r>
            <a:endParaRPr lang="en-GB" sz="1000" dirty="0"/>
          </a:p>
        </p:txBody>
      </p:sp>
      <p:sp>
        <p:nvSpPr>
          <p:cNvPr id="6" name="Text Placeholder 5"/>
          <p:cNvSpPr>
            <a:spLocks noGrp="1"/>
          </p:cNvSpPr>
          <p:nvPr>
            <p:ph type="body" sz="quarter" idx="22"/>
          </p:nvPr>
        </p:nvSpPr>
        <p:spPr>
          <a:xfrm>
            <a:off x="1378229" y="6672614"/>
            <a:ext cx="7561262" cy="360362"/>
          </a:xfrm>
        </p:spPr>
        <p:txBody>
          <a:bodyPr/>
          <a:lstStyle/>
          <a:p>
            <a:pPr algn="r"/>
            <a:r>
              <a:rPr lang="en-GB" dirty="0" err="1"/>
              <a:t>Torumkuney</a:t>
            </a:r>
            <a:r>
              <a:rPr lang="en-GB" dirty="0"/>
              <a:t> D, </a:t>
            </a:r>
            <a:r>
              <a:rPr lang="en-GB" i="1" dirty="0"/>
              <a:t>et al. J </a:t>
            </a:r>
            <a:r>
              <a:rPr lang="en-GB" i="1" dirty="0" err="1"/>
              <a:t>Antimicrob</a:t>
            </a:r>
            <a:r>
              <a:rPr lang="en-GB" i="1" dirty="0"/>
              <a:t> </a:t>
            </a:r>
            <a:r>
              <a:rPr lang="en-GB" i="1" dirty="0" err="1"/>
              <a:t>Chemother</a:t>
            </a:r>
            <a:r>
              <a:rPr lang="en-GB" dirty="0"/>
              <a:t> 2018;73(</a:t>
            </a:r>
            <a:r>
              <a:rPr lang="en-GB" dirty="0" err="1"/>
              <a:t>Suppl</a:t>
            </a:r>
            <a:r>
              <a:rPr lang="en-GB" dirty="0"/>
              <a:t> 5):v2–v13.</a:t>
            </a:r>
          </a:p>
          <a:p>
            <a:pPr algn="r"/>
            <a:r>
              <a:rPr lang="en-GB" dirty="0"/>
              <a:t>. </a:t>
            </a:r>
          </a:p>
        </p:txBody>
      </p:sp>
      <p:sp>
        <p:nvSpPr>
          <p:cNvPr id="38" name="Oval 37"/>
          <p:cNvSpPr/>
          <p:nvPr/>
        </p:nvSpPr>
        <p:spPr bwMode="auto">
          <a:xfrm>
            <a:off x="1988649" y="240261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2" name="Oval 41"/>
          <p:cNvSpPr/>
          <p:nvPr/>
        </p:nvSpPr>
        <p:spPr bwMode="auto">
          <a:xfrm>
            <a:off x="6590749" y="474941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5" name="Oval 44"/>
          <p:cNvSpPr/>
          <p:nvPr/>
        </p:nvSpPr>
        <p:spPr bwMode="auto">
          <a:xfrm>
            <a:off x="4266428" y="4994206"/>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3" name="Oval 52"/>
          <p:cNvSpPr/>
          <p:nvPr/>
        </p:nvSpPr>
        <p:spPr bwMode="auto">
          <a:xfrm>
            <a:off x="2016439" y="1678817"/>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9" name="Oval 58"/>
          <p:cNvSpPr/>
          <p:nvPr/>
        </p:nvSpPr>
        <p:spPr bwMode="auto">
          <a:xfrm>
            <a:off x="4257272" y="3015546"/>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0" name="TextBox 69"/>
          <p:cNvSpPr txBox="1"/>
          <p:nvPr/>
        </p:nvSpPr>
        <p:spPr>
          <a:xfrm>
            <a:off x="337642" y="5889491"/>
            <a:ext cx="3367583" cy="246221"/>
          </a:xfrm>
          <a:prstGeom prst="rect">
            <a:avLst/>
          </a:prstGeom>
          <a:noFill/>
        </p:spPr>
        <p:txBody>
          <a:bodyPr wrap="square" rtlCol="0">
            <a:spAutoFit/>
          </a:bodyPr>
          <a:lstStyle/>
          <a:p>
            <a:pPr>
              <a:spcBef>
                <a:spcPts val="300"/>
              </a:spcBef>
              <a:buClr>
                <a:schemeClr val="tx1"/>
              </a:buClr>
            </a:pPr>
            <a:r>
              <a:rPr lang="bg-BG" sz="1000" b="1" dirty="0"/>
              <a:t>Чувствителност</a:t>
            </a:r>
            <a:r>
              <a:rPr lang="en-GB" sz="1000" b="1" dirty="0"/>
              <a:t>: 90–100%</a:t>
            </a:r>
            <a:r>
              <a:rPr lang="bg-BG" sz="1000" b="1" dirty="0"/>
              <a:t> </a:t>
            </a:r>
            <a:r>
              <a:rPr lang="en-GB" sz="1000" b="1" dirty="0"/>
              <a:t>      75–90%     </a:t>
            </a:r>
            <a:r>
              <a:rPr lang="bg-BG" sz="1000" b="1" dirty="0"/>
              <a:t>     </a:t>
            </a:r>
            <a:r>
              <a:rPr lang="en-GB" sz="1000" b="1" dirty="0"/>
              <a:t>&lt;75%</a:t>
            </a:r>
          </a:p>
        </p:txBody>
      </p:sp>
      <p:sp>
        <p:nvSpPr>
          <p:cNvPr id="71" name="Oval 70"/>
          <p:cNvSpPr/>
          <p:nvPr/>
        </p:nvSpPr>
        <p:spPr bwMode="auto">
          <a:xfrm>
            <a:off x="2055962" y="592908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2" name="Oval 71"/>
          <p:cNvSpPr/>
          <p:nvPr/>
        </p:nvSpPr>
        <p:spPr bwMode="auto">
          <a:xfrm>
            <a:off x="2772207" y="5932316"/>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3" name="Oval 72"/>
          <p:cNvSpPr/>
          <p:nvPr/>
        </p:nvSpPr>
        <p:spPr bwMode="auto">
          <a:xfrm>
            <a:off x="3444355" y="5936126"/>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7" name="Oval 46"/>
          <p:cNvSpPr/>
          <p:nvPr/>
        </p:nvSpPr>
        <p:spPr bwMode="auto">
          <a:xfrm>
            <a:off x="1988649" y="273276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8" name="Oval 47"/>
          <p:cNvSpPr/>
          <p:nvPr/>
        </p:nvSpPr>
        <p:spPr bwMode="auto">
          <a:xfrm>
            <a:off x="6588429" y="168039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5" name="Oval 54"/>
          <p:cNvSpPr/>
          <p:nvPr/>
        </p:nvSpPr>
        <p:spPr bwMode="auto">
          <a:xfrm>
            <a:off x="6590749" y="237213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0" name="Oval 79"/>
          <p:cNvSpPr/>
          <p:nvPr/>
        </p:nvSpPr>
        <p:spPr bwMode="auto">
          <a:xfrm>
            <a:off x="2001199" y="3700651"/>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2" name="Oval 81"/>
          <p:cNvSpPr/>
          <p:nvPr/>
        </p:nvSpPr>
        <p:spPr bwMode="auto">
          <a:xfrm>
            <a:off x="1983538" y="502217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7" name="Oval 86"/>
          <p:cNvSpPr/>
          <p:nvPr/>
        </p:nvSpPr>
        <p:spPr bwMode="auto">
          <a:xfrm>
            <a:off x="1994447" y="4718426"/>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7" name="Oval 106"/>
          <p:cNvSpPr/>
          <p:nvPr/>
        </p:nvSpPr>
        <p:spPr bwMode="auto">
          <a:xfrm>
            <a:off x="4251660" y="468331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1" name="Oval 40"/>
          <p:cNvSpPr/>
          <p:nvPr/>
        </p:nvSpPr>
        <p:spPr bwMode="auto">
          <a:xfrm>
            <a:off x="6595381" y="270375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4" name="TextBox 2"/>
          <p:cNvSpPr txBox="1"/>
          <p:nvPr/>
        </p:nvSpPr>
        <p:spPr>
          <a:xfrm>
            <a:off x="304711" y="6623124"/>
            <a:ext cx="436920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buClr>
                <a:srgbClr val="635A54"/>
              </a:buClr>
            </a:pPr>
            <a:r>
              <a:rPr lang="en-GB" sz="1000" dirty="0">
                <a:solidFill>
                  <a:srgbClr val="635A54"/>
                </a:solidFill>
                <a:ea typeface="ＭＳ Ｐゴシック" panose="020B0600070205080204" pitchFamily="34" charset="-128"/>
              </a:rPr>
              <a:t>AMC, amoxicillin/</a:t>
            </a:r>
            <a:r>
              <a:rPr lang="en-GB" sz="1000" dirty="0" err="1">
                <a:solidFill>
                  <a:srgbClr val="635A54"/>
                </a:solidFill>
                <a:ea typeface="ＭＳ Ｐゴシック" panose="020B0600070205080204" pitchFamily="34" charset="-128"/>
              </a:rPr>
              <a:t>clavulanic</a:t>
            </a:r>
            <a:r>
              <a:rPr lang="en-GB" sz="1000" dirty="0">
                <a:solidFill>
                  <a:srgbClr val="635A54"/>
                </a:solidFill>
                <a:ea typeface="ＭＳ Ｐゴシック" panose="020B0600070205080204" pitchFamily="34" charset="-128"/>
              </a:rPr>
              <a:t> acid; SXT, trimethoprim/sulfamethoxazole</a:t>
            </a:r>
          </a:p>
        </p:txBody>
      </p:sp>
      <p:sp>
        <p:nvSpPr>
          <p:cNvPr id="49" name="TextBox 4"/>
          <p:cNvSpPr txBox="1"/>
          <p:nvPr/>
        </p:nvSpPr>
        <p:spPr>
          <a:xfrm rot="10800000" flipV="1">
            <a:off x="4044375" y="5806985"/>
            <a:ext cx="297318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GB" sz="1000" dirty="0"/>
              <a:t>% </a:t>
            </a:r>
            <a:r>
              <a:rPr lang="bg-BG" sz="1000" dirty="0"/>
              <a:t>чувствителност, означена в скобите</a:t>
            </a:r>
            <a:endParaRPr lang="en-GB" sz="1000" dirty="0"/>
          </a:p>
        </p:txBody>
      </p:sp>
      <p:sp>
        <p:nvSpPr>
          <p:cNvPr id="60" name="Oval 59"/>
          <p:cNvSpPr/>
          <p:nvPr/>
        </p:nvSpPr>
        <p:spPr bwMode="auto">
          <a:xfrm>
            <a:off x="6573462" y="1401086"/>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8" name="Oval 67"/>
          <p:cNvSpPr/>
          <p:nvPr/>
        </p:nvSpPr>
        <p:spPr bwMode="auto">
          <a:xfrm>
            <a:off x="6587378" y="502642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6" name="Oval 55"/>
          <p:cNvSpPr/>
          <p:nvPr/>
        </p:nvSpPr>
        <p:spPr bwMode="auto">
          <a:xfrm>
            <a:off x="1988649" y="336616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9" name="Oval 68"/>
          <p:cNvSpPr/>
          <p:nvPr/>
        </p:nvSpPr>
        <p:spPr bwMode="auto">
          <a:xfrm>
            <a:off x="1979686" y="4013526"/>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4" name="Oval 73"/>
          <p:cNvSpPr/>
          <p:nvPr/>
        </p:nvSpPr>
        <p:spPr bwMode="auto">
          <a:xfrm>
            <a:off x="1979686" y="4342818"/>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6" name="Oval 75"/>
          <p:cNvSpPr/>
          <p:nvPr/>
        </p:nvSpPr>
        <p:spPr bwMode="auto">
          <a:xfrm>
            <a:off x="4257272" y="200175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7" name="Oval 76"/>
          <p:cNvSpPr/>
          <p:nvPr/>
        </p:nvSpPr>
        <p:spPr bwMode="auto">
          <a:xfrm>
            <a:off x="4257272" y="168039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9" name="Oval 78"/>
          <p:cNvSpPr/>
          <p:nvPr/>
        </p:nvSpPr>
        <p:spPr bwMode="auto">
          <a:xfrm>
            <a:off x="4255093" y="4079533"/>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1" name="Oval 80"/>
          <p:cNvSpPr/>
          <p:nvPr/>
        </p:nvSpPr>
        <p:spPr bwMode="auto">
          <a:xfrm>
            <a:off x="4251315" y="4352786"/>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4" name="Oval 83"/>
          <p:cNvSpPr/>
          <p:nvPr/>
        </p:nvSpPr>
        <p:spPr bwMode="auto">
          <a:xfrm>
            <a:off x="6583360" y="198817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6" name="Oval 45"/>
          <p:cNvSpPr/>
          <p:nvPr/>
        </p:nvSpPr>
        <p:spPr bwMode="auto">
          <a:xfrm>
            <a:off x="2016439" y="138236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0" name="Oval 49"/>
          <p:cNvSpPr/>
          <p:nvPr/>
        </p:nvSpPr>
        <p:spPr bwMode="auto">
          <a:xfrm>
            <a:off x="2010166" y="2001572"/>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1" name="Oval 50"/>
          <p:cNvSpPr/>
          <p:nvPr/>
        </p:nvSpPr>
        <p:spPr bwMode="auto">
          <a:xfrm>
            <a:off x="1979686" y="3049464"/>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2" name="Oval 51"/>
          <p:cNvSpPr/>
          <p:nvPr/>
        </p:nvSpPr>
        <p:spPr bwMode="auto">
          <a:xfrm>
            <a:off x="1983538" y="5493017"/>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4" name="Oval 53"/>
          <p:cNvSpPr/>
          <p:nvPr/>
        </p:nvSpPr>
        <p:spPr bwMode="auto">
          <a:xfrm>
            <a:off x="4251315" y="3739132"/>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7" name="Oval 56"/>
          <p:cNvSpPr/>
          <p:nvPr/>
        </p:nvSpPr>
        <p:spPr bwMode="auto">
          <a:xfrm>
            <a:off x="4237853" y="5498534"/>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8" name="Oval 57"/>
          <p:cNvSpPr/>
          <p:nvPr/>
        </p:nvSpPr>
        <p:spPr bwMode="auto">
          <a:xfrm>
            <a:off x="6590749" y="5492408"/>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1" name="Rectangle 60"/>
          <p:cNvSpPr/>
          <p:nvPr/>
        </p:nvSpPr>
        <p:spPr bwMode="auto">
          <a:xfrm>
            <a:off x="4199322" y="896139"/>
            <a:ext cx="2337021" cy="4847935"/>
          </a:xfrm>
          <a:prstGeom prst="rect">
            <a:avLst/>
          </a:prstGeom>
          <a:noFill/>
          <a:ln w="57150">
            <a:solidFill>
              <a:schemeClr val="accent6">
                <a:lumMod val="60000"/>
                <a:lumOff val="40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62" name="Oval 61"/>
          <p:cNvSpPr/>
          <p:nvPr/>
        </p:nvSpPr>
        <p:spPr bwMode="auto">
          <a:xfrm>
            <a:off x="6595381" y="372712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3" name="Oval 62"/>
          <p:cNvSpPr/>
          <p:nvPr/>
        </p:nvSpPr>
        <p:spPr bwMode="auto">
          <a:xfrm>
            <a:off x="6573462" y="4068038"/>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4" name="Oval 63"/>
          <p:cNvSpPr/>
          <p:nvPr/>
        </p:nvSpPr>
        <p:spPr bwMode="auto">
          <a:xfrm>
            <a:off x="6590749" y="4388205"/>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5" name="Rectangle 64"/>
          <p:cNvSpPr/>
          <p:nvPr/>
        </p:nvSpPr>
        <p:spPr>
          <a:xfrm>
            <a:off x="304711" y="6087483"/>
            <a:ext cx="5226255" cy="246221"/>
          </a:xfrm>
          <a:prstGeom prst="rect">
            <a:avLst/>
          </a:prstGeom>
        </p:spPr>
        <p:txBody>
          <a:bodyPr wrap="square">
            <a:spAutoFit/>
          </a:bodyPr>
          <a:lstStyle/>
          <a:p>
            <a:r>
              <a:rPr lang="ru-RU" altLang="en-US" sz="1000" i="1" dirty="0">
                <a:solidFill>
                  <a:srgbClr val="635A54"/>
                </a:solidFill>
              </a:rPr>
              <a:t>Таблицата е създадена независимо от GSK по информацията в публикацията</a:t>
            </a:r>
          </a:p>
        </p:txBody>
      </p:sp>
      <p:sp>
        <p:nvSpPr>
          <p:cNvPr id="66" name="Oval 65">
            <a:extLst>
              <a:ext uri="{FF2B5EF4-FFF2-40B4-BE49-F238E27FC236}">
                <a16:creationId xmlns:a16="http://schemas.microsoft.com/office/drawing/2014/main" id="{7BE498A1-2EE2-48F9-A091-659083536CFF}"/>
              </a:ext>
            </a:extLst>
          </p:cNvPr>
          <p:cNvSpPr/>
          <p:nvPr/>
        </p:nvSpPr>
        <p:spPr bwMode="auto">
          <a:xfrm>
            <a:off x="4242352" y="136259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3" name="Текстово поле 2"/>
          <p:cNvSpPr txBox="1"/>
          <p:nvPr/>
        </p:nvSpPr>
        <p:spPr>
          <a:xfrm>
            <a:off x="-121937" y="5895200"/>
            <a:ext cx="579005" cy="276999"/>
          </a:xfrm>
          <a:prstGeom prst="rect">
            <a:avLst/>
          </a:prstGeom>
          <a:noFill/>
        </p:spPr>
        <p:txBody>
          <a:bodyPr wrap="none" rtlCol="0">
            <a:spAutoFit/>
          </a:bodyPr>
          <a:lstStyle/>
          <a:p>
            <a:pPr marL="171450" indent="-171450">
              <a:buClr>
                <a:schemeClr val="tx1"/>
              </a:buClr>
              <a:buFont typeface="Arial" pitchFamily="34" charset="0"/>
              <a:buChar char="–"/>
            </a:pPr>
            <a:r>
              <a:rPr lang="en-US" sz="1200" b="1" dirty="0"/>
              <a:t>NB</a:t>
            </a:r>
          </a:p>
        </p:txBody>
      </p:sp>
      <p:sp>
        <p:nvSpPr>
          <p:cNvPr id="67" name="TextBox 66">
            <a:extLst>
              <a:ext uri="{FF2B5EF4-FFF2-40B4-BE49-F238E27FC236}">
                <a16:creationId xmlns:a16="http://schemas.microsoft.com/office/drawing/2014/main" id="{3CF03180-42D4-45B8-B6C5-A932754E3537}"/>
              </a:ext>
            </a:extLst>
          </p:cNvPr>
          <p:cNvSpPr txBox="1"/>
          <p:nvPr/>
        </p:nvSpPr>
        <p:spPr>
          <a:xfrm rot="16200000">
            <a:off x="8360002" y="5543978"/>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8" name="TextBox 7">
            <a:extLst>
              <a:ext uri="{FF2B5EF4-FFF2-40B4-BE49-F238E27FC236}">
                <a16:creationId xmlns:a16="http://schemas.microsoft.com/office/drawing/2014/main" id="{BF3114D8-BF50-426D-9307-6AA54ED0E111}"/>
              </a:ext>
            </a:extLst>
          </p:cNvPr>
          <p:cNvSpPr txBox="1"/>
          <p:nvPr/>
        </p:nvSpPr>
        <p:spPr>
          <a:xfrm>
            <a:off x="27217" y="6607620"/>
            <a:ext cx="354584" cy="276999"/>
          </a:xfrm>
          <a:prstGeom prst="rect">
            <a:avLst/>
          </a:prstGeom>
          <a:noFill/>
        </p:spPr>
        <p:txBody>
          <a:bodyPr wrap="none" rtlCol="0">
            <a:spAutoFit/>
          </a:bodyPr>
          <a:lstStyle/>
          <a:p>
            <a:pPr>
              <a:buClr>
                <a:schemeClr val="tx1"/>
              </a:buClr>
            </a:pPr>
            <a:r>
              <a:rPr lang="en-US" sz="1200" dirty="0"/>
              <a:t>21</a:t>
            </a:r>
            <a:endParaRPr lang="bg-BG" sz="1200" dirty="0" err="1"/>
          </a:p>
        </p:txBody>
      </p:sp>
    </p:spTree>
    <p:extLst>
      <p:ext uri="{BB962C8B-B14F-4D97-AF65-F5344CB8AC3E}">
        <p14:creationId xmlns:p14="http://schemas.microsoft.com/office/powerpoint/2010/main" val="1824372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73" y="282143"/>
            <a:ext cx="8055543" cy="338554"/>
          </a:xfrm>
        </p:spPr>
        <p:txBody>
          <a:bodyPr/>
          <a:lstStyle/>
          <a:p>
            <a:r>
              <a:rPr lang="en-GB" sz="2200" dirty="0"/>
              <a:t>SOAR </a:t>
            </a:r>
            <a:r>
              <a:rPr lang="bg-BG" sz="2200" dirty="0"/>
              <a:t>Румъния</a:t>
            </a:r>
            <a:r>
              <a:rPr lang="it-IT" sz="2200" dirty="0"/>
              <a:t> </a:t>
            </a:r>
            <a:r>
              <a:rPr lang="en-GB" sz="2200" dirty="0"/>
              <a:t>(2014–2016): </a:t>
            </a:r>
            <a:r>
              <a:rPr lang="en-GB" sz="2200" i="1" dirty="0"/>
              <a:t>S. pneumoniae </a:t>
            </a:r>
            <a:r>
              <a:rPr lang="en-GB" sz="2200" dirty="0"/>
              <a:t>(229 </a:t>
            </a:r>
            <a:r>
              <a:rPr lang="bg-BG" sz="2200" dirty="0"/>
              <a:t>изолата</a:t>
            </a:r>
            <a:r>
              <a:rPr lang="en-GB" sz="2200" dirty="0"/>
              <a:t>)</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1139021153"/>
              </p:ext>
            </p:extLst>
          </p:nvPr>
        </p:nvGraphicFramePr>
        <p:xfrm>
          <a:off x="426646" y="1105465"/>
          <a:ext cx="8445819" cy="4643787"/>
        </p:xfrm>
        <a:graphic>
          <a:graphicData uri="http://schemas.openxmlformats.org/drawingml/2006/table">
            <a:tbl>
              <a:tblPr firstRow="1" bandRow="1">
                <a:tableStyleId>{073A0DAA-6AF3-43AB-8588-CEC1D06C72B9}</a:tableStyleId>
              </a:tblPr>
              <a:tblGrid>
                <a:gridCol w="1504242">
                  <a:extLst>
                    <a:ext uri="{9D8B030D-6E8A-4147-A177-3AD203B41FA5}">
                      <a16:colId xmlns:a16="http://schemas.microsoft.com/office/drawing/2014/main" val="20000"/>
                    </a:ext>
                  </a:extLst>
                </a:gridCol>
                <a:gridCol w="2313859">
                  <a:extLst>
                    <a:ext uri="{9D8B030D-6E8A-4147-A177-3AD203B41FA5}">
                      <a16:colId xmlns:a16="http://schemas.microsoft.com/office/drawing/2014/main" val="20001"/>
                    </a:ext>
                  </a:extLst>
                </a:gridCol>
                <a:gridCol w="2313859">
                  <a:extLst>
                    <a:ext uri="{9D8B030D-6E8A-4147-A177-3AD203B41FA5}">
                      <a16:colId xmlns:a16="http://schemas.microsoft.com/office/drawing/2014/main" val="20002"/>
                    </a:ext>
                  </a:extLst>
                </a:gridCol>
                <a:gridCol w="2313859">
                  <a:extLst>
                    <a:ext uri="{9D8B030D-6E8A-4147-A177-3AD203B41FA5}">
                      <a16:colId xmlns:a16="http://schemas.microsoft.com/office/drawing/2014/main" val="20003"/>
                    </a:ext>
                  </a:extLst>
                </a:gridCol>
              </a:tblGrid>
              <a:tr h="321067">
                <a:tc>
                  <a:txBody>
                    <a:bodyPr/>
                    <a:lstStyle/>
                    <a:p>
                      <a:pPr marL="0" marR="0" algn="ctr">
                        <a:lnSpc>
                          <a:spcPct val="100000"/>
                        </a:lnSpc>
                        <a:spcBef>
                          <a:spcPts val="600"/>
                        </a:spcBef>
                        <a:spcAft>
                          <a:spcPts val="0"/>
                        </a:spcAft>
                      </a:pPr>
                      <a:r>
                        <a:rPr lang="bg-BG" sz="1600" dirty="0">
                          <a:effectLst/>
                        </a:rPr>
                        <a:t>Клас</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CLSI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EUCAST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PK/PD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747598">
                <a:tc>
                  <a:txBody>
                    <a:bodyPr/>
                    <a:lstStyle/>
                    <a:p>
                      <a:pPr marL="0" marR="0">
                        <a:lnSpc>
                          <a:spcPct val="150000"/>
                        </a:lnSpc>
                        <a:spcBef>
                          <a:spcPts val="600"/>
                        </a:spcBef>
                        <a:spcAft>
                          <a:spcPts val="0"/>
                        </a:spcAft>
                      </a:pPr>
                      <a:r>
                        <a:rPr lang="bg-BG" sz="1400" b="0" dirty="0">
                          <a:effectLst/>
                        </a:rPr>
                        <a:t>Цефалоспорини</a:t>
                      </a:r>
                      <a:endParaRPr lang="en-GB" sz="1400" b="0"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(30.1%)</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Ceftriaxone (82.1%)</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(43.2%)</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(46.3%)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(33.2%)</a:t>
                      </a:r>
                      <a:endParaRPr lang="en-GB" sz="1400" b="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(6.1%)</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(82.1%)</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(43.2%)</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1"/>
                  </a:ext>
                </a:extLst>
              </a:tr>
              <a:tr h="323318">
                <a:tc>
                  <a:txBody>
                    <a:bodyPr/>
                    <a:lstStyle/>
                    <a:p>
                      <a:pPr marL="0" marR="0">
                        <a:lnSpc>
                          <a:spcPct val="150000"/>
                        </a:lnSpc>
                        <a:spcBef>
                          <a:spcPts val="600"/>
                        </a:spcBef>
                        <a:spcAft>
                          <a:spcPts val="0"/>
                        </a:spcAft>
                      </a:pPr>
                      <a:r>
                        <a:rPr lang="bg-BG" sz="1400" dirty="0">
                          <a:effectLst/>
                        </a:rPr>
                        <a:t>Пеницилини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a:lnSpc>
                          <a:spcPct val="150000"/>
                        </a:lnSpc>
                      </a:pPr>
                      <a:r>
                        <a:rPr lang="en-GB" sz="1400" dirty="0"/>
                        <a:t>    Amoxicillin (73.4%)</a:t>
                      </a:r>
                    </a:p>
                    <a:p>
                      <a:pPr>
                        <a:lnSpc>
                          <a:spcPct val="150000"/>
                        </a:lnSpc>
                      </a:pPr>
                      <a:r>
                        <a:rPr lang="en-GB" sz="1400" dirty="0"/>
                        <a:t>    AMC (76.9%)</a:t>
                      </a:r>
                    </a:p>
                    <a:p>
                      <a:pPr>
                        <a:lnSpc>
                          <a:spcPct val="150000"/>
                        </a:lnSpc>
                      </a:pPr>
                      <a:r>
                        <a:rPr lang="en-GB" sz="1400" dirty="0"/>
                        <a:t>    Penicillin (oral) (22.3%)</a:t>
                      </a:r>
                    </a:p>
                    <a:p>
                      <a:pPr>
                        <a:lnSpc>
                          <a:spcPct val="150000"/>
                        </a:lnSpc>
                      </a:pPr>
                      <a:r>
                        <a:rPr lang="en-GB" sz="1400" dirty="0"/>
                        <a:t>    Penicillin (IV) (71.6%)</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Penicillin (oral) (22.3%)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endParaRPr lang="en-GB" sz="1400" b="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Amoxicillin (73.4%)</a:t>
                      </a:r>
                    </a:p>
                    <a:p>
                      <a:pPr>
                        <a:lnSpc>
                          <a:spcPct val="150000"/>
                        </a:lnSpc>
                      </a:pPr>
                      <a:r>
                        <a:rPr lang="en-GB" sz="1400" dirty="0"/>
                        <a:t>    AMC HD (85.2%)</a:t>
                      </a:r>
                    </a:p>
                    <a:p>
                      <a:pPr>
                        <a:lnSpc>
                          <a:spcPct val="150000"/>
                        </a:lnSpc>
                      </a:pPr>
                      <a:r>
                        <a:rPr lang="en-GB" sz="1400" dirty="0"/>
                        <a:t>    AMC (76.9%)</a:t>
                      </a:r>
                    </a:p>
                    <a:p>
                      <a:pPr>
                        <a:lnSpc>
                          <a:spcPct val="150000"/>
                        </a:lnSpc>
                      </a:pPr>
                      <a:r>
                        <a:rPr lang="en-GB" sz="1400" dirty="0"/>
                        <a:t>    </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2"/>
                  </a:ext>
                </a:extLst>
              </a:tr>
              <a:tr h="203211">
                <a:tc>
                  <a:txBody>
                    <a:bodyPr/>
                    <a:lstStyle/>
                    <a:p>
                      <a:pPr marL="0" marR="0">
                        <a:lnSpc>
                          <a:spcPct val="150000"/>
                        </a:lnSpc>
                        <a:spcBef>
                          <a:spcPts val="600"/>
                        </a:spcBef>
                        <a:spcAft>
                          <a:spcPts val="0"/>
                        </a:spcAft>
                      </a:pPr>
                      <a:r>
                        <a:rPr lang="bg-BG" sz="1400" dirty="0">
                          <a:effectLst/>
                        </a:rPr>
                        <a:t>Макролиди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(27.1%)</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(27.5%)</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Erythromycin (28.0%)</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(27.1%)</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(27.5%)</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Erythromycin (28.0%)</a:t>
                      </a:r>
                      <a:endParaRPr lang="en-GB" sz="1400" b="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(23.6%)</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(27.5%)</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Erythromycin (28.0%)</a:t>
                      </a:r>
                      <a:endParaRPr lang="en-GB" sz="1400" dirty="0">
                        <a:latin typeface="+mn-lt"/>
                      </a:endParaRPr>
                    </a:p>
                  </a:txBody>
                  <a:tcPr marL="68400" marR="68400" marT="36000" marB="36000" anchor="ctr"/>
                </a:tc>
                <a:extLst>
                  <a:ext uri="{0D108BD9-81ED-4DB2-BD59-A6C34878D82A}">
                    <a16:rowId xmlns:a16="http://schemas.microsoft.com/office/drawing/2014/main" val="10003"/>
                  </a:ext>
                </a:extLst>
              </a:tr>
              <a:tr h="0">
                <a:tc>
                  <a:txBody>
                    <a:bodyPr/>
                    <a:lstStyle/>
                    <a:p>
                      <a:pPr marL="0" marR="0">
                        <a:lnSpc>
                          <a:spcPct val="150000"/>
                        </a:lnSpc>
                        <a:spcBef>
                          <a:spcPts val="600"/>
                        </a:spcBef>
                        <a:spcAft>
                          <a:spcPts val="0"/>
                        </a:spcAft>
                      </a:pPr>
                      <a:r>
                        <a:rPr lang="bg-BG" sz="1400" dirty="0">
                          <a:effectLst/>
                        </a:rPr>
                        <a:t>Хинолони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a:lnSpc>
                          <a:spcPct val="150000"/>
                        </a:lnSpc>
                      </a:pPr>
                      <a:r>
                        <a:rPr lang="en-GB" sz="1400" dirty="0"/>
                        <a:t>    Moxifloxacin (100%)</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b="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4"/>
                  </a:ext>
                </a:extLst>
              </a:tr>
              <a:tr h="203211">
                <a:tc>
                  <a:txBody>
                    <a:bodyPr/>
                    <a:lstStyle/>
                    <a:p>
                      <a:pPr>
                        <a:lnSpc>
                          <a:spcPct val="150000"/>
                        </a:lnSpc>
                        <a:spcBef>
                          <a:spcPts val="600"/>
                        </a:spcBef>
                        <a:spcAft>
                          <a:spcPts val="0"/>
                        </a:spcAft>
                      </a:pPr>
                      <a:r>
                        <a:rPr lang="bg-BG" sz="1400" dirty="0">
                          <a:effectLst/>
                        </a:rPr>
                        <a:t>Друг</a:t>
                      </a:r>
                      <a:r>
                        <a:rPr lang="en-GB" sz="1400" dirty="0">
                          <a:effectLst/>
                        </a:rPr>
                        <a:t> </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(34.9%)</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(35.4%)</a:t>
                      </a:r>
                      <a:endParaRPr lang="en-GB" sz="1400" b="0"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(34.9%)</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extLst>
                  <a:ext uri="{0D108BD9-81ED-4DB2-BD59-A6C34878D82A}">
                    <a16:rowId xmlns:a16="http://schemas.microsoft.com/office/drawing/2014/main" val="10005"/>
                  </a:ext>
                </a:extLst>
              </a:tr>
            </a:tbl>
          </a:graphicData>
        </a:graphic>
      </p:graphicFrame>
      <p:sp>
        <p:nvSpPr>
          <p:cNvPr id="4" name="Text Placeholder 3"/>
          <p:cNvSpPr>
            <a:spLocks noGrp="1"/>
          </p:cNvSpPr>
          <p:nvPr>
            <p:ph type="body" sz="quarter" idx="18"/>
          </p:nvPr>
        </p:nvSpPr>
        <p:spPr>
          <a:xfrm>
            <a:off x="382173" y="6368621"/>
            <a:ext cx="8445820" cy="307777"/>
          </a:xfrm>
        </p:spPr>
        <p:txBody>
          <a:bodyPr/>
          <a:lstStyle/>
          <a:p>
            <a:r>
              <a:rPr lang="bg-BG" sz="1000" dirty="0"/>
              <a:t>Няма измервания по </a:t>
            </a:r>
            <a:r>
              <a:rPr lang="en-GB" sz="1000" dirty="0"/>
              <a:t>EUCAST </a:t>
            </a:r>
            <a:r>
              <a:rPr lang="bg-BG" sz="1000" dirty="0"/>
              <a:t>за </a:t>
            </a:r>
            <a:r>
              <a:rPr lang="en-GB" sz="1000" dirty="0"/>
              <a:t>AMC, penicillin IV (benzylpenicillin) [EUCAST </a:t>
            </a:r>
            <a:r>
              <a:rPr lang="bg-BG" sz="1000" dirty="0"/>
              <a:t>гранични стойности, определени при дозов терапевтичен  режим за пневмония – ниска доза 1.2 </a:t>
            </a:r>
            <a:r>
              <a:rPr lang="en-GB" sz="1000" dirty="0"/>
              <a:t>g × 4 </a:t>
            </a:r>
            <a:r>
              <a:rPr lang="bg-BG" sz="1000" dirty="0"/>
              <a:t>и висока доза 2.4 </a:t>
            </a:r>
            <a:r>
              <a:rPr lang="en-GB" sz="1000" dirty="0"/>
              <a:t>g × 6]</a:t>
            </a:r>
          </a:p>
        </p:txBody>
      </p:sp>
      <p:sp>
        <p:nvSpPr>
          <p:cNvPr id="6" name="Text Placeholder 5"/>
          <p:cNvSpPr>
            <a:spLocks noGrp="1"/>
          </p:cNvSpPr>
          <p:nvPr>
            <p:ph type="body" sz="quarter" idx="22"/>
          </p:nvPr>
        </p:nvSpPr>
        <p:spPr>
          <a:xfrm>
            <a:off x="1430607" y="6676398"/>
            <a:ext cx="7561262" cy="360362"/>
          </a:xfrm>
        </p:spPr>
        <p:txBody>
          <a:bodyPr/>
          <a:lstStyle/>
          <a:p>
            <a:pPr algn="r"/>
            <a:r>
              <a:rPr lang="en-GB" dirty="0" err="1"/>
              <a:t>Torumkuney</a:t>
            </a:r>
            <a:r>
              <a:rPr lang="en-GB" dirty="0"/>
              <a:t> D, </a:t>
            </a:r>
            <a:r>
              <a:rPr lang="en-GB" i="1" dirty="0"/>
              <a:t>et al. J </a:t>
            </a:r>
            <a:r>
              <a:rPr lang="en-GB" i="1" dirty="0" err="1"/>
              <a:t>Antimicrob</a:t>
            </a:r>
            <a:r>
              <a:rPr lang="en-GB" i="1" dirty="0"/>
              <a:t> </a:t>
            </a:r>
            <a:r>
              <a:rPr lang="en-GB" i="1" dirty="0" err="1"/>
              <a:t>Chemother</a:t>
            </a:r>
            <a:r>
              <a:rPr lang="en-GB" dirty="0"/>
              <a:t> 2018;73(</a:t>
            </a:r>
            <a:r>
              <a:rPr lang="en-GB" dirty="0" err="1"/>
              <a:t>Suppl</a:t>
            </a:r>
            <a:r>
              <a:rPr lang="en-GB" dirty="0"/>
              <a:t> 5):v2–v13.</a:t>
            </a:r>
          </a:p>
          <a:p>
            <a:pPr algn="r"/>
            <a:r>
              <a:rPr lang="en-GB" dirty="0"/>
              <a:t>. </a:t>
            </a:r>
          </a:p>
        </p:txBody>
      </p:sp>
      <p:sp>
        <p:nvSpPr>
          <p:cNvPr id="42" name="Oval 41"/>
          <p:cNvSpPr/>
          <p:nvPr/>
        </p:nvSpPr>
        <p:spPr bwMode="auto">
          <a:xfrm>
            <a:off x="6585804" y="4929490"/>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5" name="Oval 44"/>
          <p:cNvSpPr/>
          <p:nvPr/>
        </p:nvSpPr>
        <p:spPr bwMode="auto">
          <a:xfrm>
            <a:off x="4273394" y="5253792"/>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1" name="Oval 70"/>
          <p:cNvSpPr/>
          <p:nvPr/>
        </p:nvSpPr>
        <p:spPr bwMode="auto">
          <a:xfrm>
            <a:off x="1920251" y="6045830"/>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2" name="Oval 71"/>
          <p:cNvSpPr/>
          <p:nvPr/>
        </p:nvSpPr>
        <p:spPr bwMode="auto">
          <a:xfrm>
            <a:off x="2718993" y="6050426"/>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3" name="Oval 72"/>
          <p:cNvSpPr/>
          <p:nvPr/>
        </p:nvSpPr>
        <p:spPr bwMode="auto">
          <a:xfrm>
            <a:off x="3347321" y="6050426"/>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2" name="Oval 81"/>
          <p:cNvSpPr/>
          <p:nvPr/>
        </p:nvSpPr>
        <p:spPr bwMode="auto">
          <a:xfrm>
            <a:off x="1927689" y="5233366"/>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7" name="Oval 86"/>
          <p:cNvSpPr/>
          <p:nvPr/>
        </p:nvSpPr>
        <p:spPr bwMode="auto">
          <a:xfrm>
            <a:off x="1929488" y="4929490"/>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8" name="Oval 87"/>
          <p:cNvSpPr/>
          <p:nvPr/>
        </p:nvSpPr>
        <p:spPr bwMode="auto">
          <a:xfrm>
            <a:off x="1940239" y="219959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5" name="Oval 104"/>
          <p:cNvSpPr/>
          <p:nvPr/>
        </p:nvSpPr>
        <p:spPr bwMode="auto">
          <a:xfrm>
            <a:off x="1920251" y="156786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7" name="Oval 106"/>
          <p:cNvSpPr/>
          <p:nvPr/>
        </p:nvSpPr>
        <p:spPr bwMode="auto">
          <a:xfrm>
            <a:off x="4267363" y="4945336"/>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4" name="TextBox 2"/>
          <p:cNvSpPr txBox="1"/>
          <p:nvPr/>
        </p:nvSpPr>
        <p:spPr>
          <a:xfrm>
            <a:off x="280492" y="6624286"/>
            <a:ext cx="436920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buClr>
                <a:srgbClr val="635A54"/>
              </a:buClr>
            </a:pPr>
            <a:r>
              <a:rPr lang="en-GB" sz="1000" dirty="0">
                <a:solidFill>
                  <a:srgbClr val="635A54"/>
                </a:solidFill>
                <a:ea typeface="ＭＳ Ｐゴシック" panose="020B0600070205080204" pitchFamily="34" charset="-128"/>
              </a:rPr>
              <a:t>AMC, amoxicillin/</a:t>
            </a:r>
            <a:r>
              <a:rPr lang="en-GB" sz="1000" dirty="0" err="1">
                <a:solidFill>
                  <a:srgbClr val="635A54"/>
                </a:solidFill>
                <a:ea typeface="ＭＳ Ｐゴシック" panose="020B0600070205080204" pitchFamily="34" charset="-128"/>
              </a:rPr>
              <a:t>clavulanic</a:t>
            </a:r>
            <a:r>
              <a:rPr lang="en-GB" sz="1000" dirty="0">
                <a:solidFill>
                  <a:srgbClr val="635A54"/>
                </a:solidFill>
                <a:ea typeface="ＭＳ Ｐゴシック" panose="020B0600070205080204" pitchFamily="34" charset="-128"/>
              </a:rPr>
              <a:t> acid; SXT, trimethoprim/</a:t>
            </a:r>
            <a:r>
              <a:rPr lang="en-GB" sz="1000" dirty="0" err="1">
                <a:solidFill>
                  <a:srgbClr val="635A54"/>
                </a:solidFill>
                <a:ea typeface="ＭＳ Ｐゴシック" panose="020B0600070205080204" pitchFamily="34" charset="-128"/>
              </a:rPr>
              <a:t>sulfamethoxazole</a:t>
            </a:r>
            <a:endParaRPr lang="en-GB" sz="1000" dirty="0">
              <a:solidFill>
                <a:srgbClr val="635A54"/>
              </a:solidFill>
              <a:ea typeface="ＭＳ Ｐゴシック" panose="020B0600070205080204" pitchFamily="34" charset="-128"/>
            </a:endParaRPr>
          </a:p>
        </p:txBody>
      </p:sp>
      <p:sp>
        <p:nvSpPr>
          <p:cNvPr id="68" name="Oval 67"/>
          <p:cNvSpPr/>
          <p:nvPr/>
        </p:nvSpPr>
        <p:spPr bwMode="auto">
          <a:xfrm>
            <a:off x="6577613" y="523746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0" name="Oval 49"/>
          <p:cNvSpPr/>
          <p:nvPr/>
        </p:nvSpPr>
        <p:spPr bwMode="auto">
          <a:xfrm>
            <a:off x="1939972" y="1890936"/>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2" name="Oval 51"/>
          <p:cNvSpPr/>
          <p:nvPr/>
        </p:nvSpPr>
        <p:spPr bwMode="auto">
          <a:xfrm>
            <a:off x="6583360" y="1890936"/>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4" name="Oval 53"/>
          <p:cNvSpPr/>
          <p:nvPr/>
        </p:nvSpPr>
        <p:spPr bwMode="auto">
          <a:xfrm>
            <a:off x="6583074" y="2909228"/>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7" name="Oval 56"/>
          <p:cNvSpPr/>
          <p:nvPr/>
        </p:nvSpPr>
        <p:spPr bwMode="auto">
          <a:xfrm>
            <a:off x="1939604" y="2532613"/>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1" name="Oval 60"/>
          <p:cNvSpPr/>
          <p:nvPr/>
        </p:nvSpPr>
        <p:spPr bwMode="auto">
          <a:xfrm>
            <a:off x="1927689" y="320035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3" name="Oval 62"/>
          <p:cNvSpPr/>
          <p:nvPr/>
        </p:nvSpPr>
        <p:spPr bwMode="auto">
          <a:xfrm>
            <a:off x="1921330" y="354443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4" name="Oval 63"/>
          <p:cNvSpPr/>
          <p:nvPr/>
        </p:nvSpPr>
        <p:spPr bwMode="auto">
          <a:xfrm>
            <a:off x="1923686" y="3904354"/>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5" name="Oval 64"/>
          <p:cNvSpPr/>
          <p:nvPr/>
        </p:nvSpPr>
        <p:spPr bwMode="auto">
          <a:xfrm>
            <a:off x="1918726" y="421664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6" name="Oval 65"/>
          <p:cNvSpPr/>
          <p:nvPr/>
        </p:nvSpPr>
        <p:spPr bwMode="auto">
          <a:xfrm>
            <a:off x="1927689" y="451742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7" name="Oval 66"/>
          <p:cNvSpPr/>
          <p:nvPr/>
        </p:nvSpPr>
        <p:spPr bwMode="auto">
          <a:xfrm>
            <a:off x="1939604" y="555179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5" name="Oval 84"/>
          <p:cNvSpPr/>
          <p:nvPr/>
        </p:nvSpPr>
        <p:spPr bwMode="auto">
          <a:xfrm>
            <a:off x="6596312" y="3200357"/>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6" name="Oval 85"/>
          <p:cNvSpPr/>
          <p:nvPr/>
        </p:nvSpPr>
        <p:spPr bwMode="auto">
          <a:xfrm>
            <a:off x="6587057" y="421890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3" name="Oval 92"/>
          <p:cNvSpPr/>
          <p:nvPr/>
        </p:nvSpPr>
        <p:spPr bwMode="auto">
          <a:xfrm>
            <a:off x="6600874" y="3904354"/>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4" name="Oval 93"/>
          <p:cNvSpPr/>
          <p:nvPr/>
        </p:nvSpPr>
        <p:spPr bwMode="auto">
          <a:xfrm>
            <a:off x="6586911" y="2558882"/>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5" name="Oval 94"/>
          <p:cNvSpPr/>
          <p:nvPr/>
        </p:nvSpPr>
        <p:spPr bwMode="auto">
          <a:xfrm>
            <a:off x="6577613" y="218206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6" name="Oval 95"/>
          <p:cNvSpPr/>
          <p:nvPr/>
        </p:nvSpPr>
        <p:spPr bwMode="auto">
          <a:xfrm>
            <a:off x="6581043" y="159980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7" name="Oval 96"/>
          <p:cNvSpPr/>
          <p:nvPr/>
        </p:nvSpPr>
        <p:spPr bwMode="auto">
          <a:xfrm>
            <a:off x="4267363" y="554202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8" name="Oval 97"/>
          <p:cNvSpPr/>
          <p:nvPr/>
        </p:nvSpPr>
        <p:spPr bwMode="auto">
          <a:xfrm>
            <a:off x="4247945" y="4555220"/>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9" name="Oval 98"/>
          <p:cNvSpPr/>
          <p:nvPr/>
        </p:nvSpPr>
        <p:spPr bwMode="auto">
          <a:xfrm>
            <a:off x="4257272" y="4244152"/>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0" name="Oval 99"/>
          <p:cNvSpPr/>
          <p:nvPr/>
        </p:nvSpPr>
        <p:spPr bwMode="auto">
          <a:xfrm>
            <a:off x="4257272" y="3886516"/>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1" name="Oval 100"/>
          <p:cNvSpPr/>
          <p:nvPr/>
        </p:nvSpPr>
        <p:spPr bwMode="auto">
          <a:xfrm>
            <a:off x="4247945" y="319223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2" name="Oval 101"/>
          <p:cNvSpPr/>
          <p:nvPr/>
        </p:nvSpPr>
        <p:spPr bwMode="auto">
          <a:xfrm>
            <a:off x="4273394" y="219959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3" name="Oval 102"/>
          <p:cNvSpPr/>
          <p:nvPr/>
        </p:nvSpPr>
        <p:spPr bwMode="auto">
          <a:xfrm>
            <a:off x="4269043" y="186074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4" name="Oval 103"/>
          <p:cNvSpPr/>
          <p:nvPr/>
        </p:nvSpPr>
        <p:spPr bwMode="auto">
          <a:xfrm>
            <a:off x="4250647" y="1579764"/>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6" name="Oval 105"/>
          <p:cNvSpPr/>
          <p:nvPr/>
        </p:nvSpPr>
        <p:spPr bwMode="auto">
          <a:xfrm>
            <a:off x="6596312" y="551977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8" name="Oval 107"/>
          <p:cNvSpPr/>
          <p:nvPr/>
        </p:nvSpPr>
        <p:spPr bwMode="auto">
          <a:xfrm>
            <a:off x="6603701" y="454470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9" name="Rectangle 108"/>
          <p:cNvSpPr/>
          <p:nvPr/>
        </p:nvSpPr>
        <p:spPr bwMode="auto">
          <a:xfrm>
            <a:off x="1910317" y="1082744"/>
            <a:ext cx="2219724" cy="4847935"/>
          </a:xfrm>
          <a:prstGeom prst="rect">
            <a:avLst/>
          </a:prstGeom>
          <a:noFill/>
          <a:ln w="57150">
            <a:solidFill>
              <a:schemeClr val="accent6">
                <a:lumMod val="60000"/>
                <a:lumOff val="40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48" name="Oval 47"/>
          <p:cNvSpPr/>
          <p:nvPr/>
        </p:nvSpPr>
        <p:spPr bwMode="auto">
          <a:xfrm>
            <a:off x="1940299" y="2877788"/>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1" name="Rectangle 50"/>
          <p:cNvSpPr/>
          <p:nvPr/>
        </p:nvSpPr>
        <p:spPr>
          <a:xfrm>
            <a:off x="304711" y="6154158"/>
            <a:ext cx="5226255" cy="246221"/>
          </a:xfrm>
          <a:prstGeom prst="rect">
            <a:avLst/>
          </a:prstGeom>
        </p:spPr>
        <p:txBody>
          <a:bodyPr wrap="square">
            <a:spAutoFit/>
          </a:bodyPr>
          <a:lstStyle/>
          <a:p>
            <a:r>
              <a:rPr lang="ru-RU" altLang="en-US" sz="1000" i="1" dirty="0">
                <a:solidFill>
                  <a:srgbClr val="635A54"/>
                </a:solidFill>
              </a:rPr>
              <a:t>Таблицата е създадена независимо от GSK по информацията в публикацията</a:t>
            </a:r>
          </a:p>
        </p:txBody>
      </p:sp>
      <p:sp>
        <p:nvSpPr>
          <p:cNvPr id="53" name="TextBox 52"/>
          <p:cNvSpPr txBox="1"/>
          <p:nvPr/>
        </p:nvSpPr>
        <p:spPr>
          <a:xfrm>
            <a:off x="213817" y="6013316"/>
            <a:ext cx="3367583" cy="246221"/>
          </a:xfrm>
          <a:prstGeom prst="rect">
            <a:avLst/>
          </a:prstGeom>
          <a:noFill/>
        </p:spPr>
        <p:txBody>
          <a:bodyPr wrap="square" rtlCol="0">
            <a:spAutoFit/>
          </a:bodyPr>
          <a:lstStyle/>
          <a:p>
            <a:pPr>
              <a:spcBef>
                <a:spcPts val="300"/>
              </a:spcBef>
              <a:buClr>
                <a:schemeClr val="tx1"/>
              </a:buClr>
            </a:pPr>
            <a:r>
              <a:rPr lang="bg-BG" sz="1000" b="1" dirty="0"/>
              <a:t>Чувствителност</a:t>
            </a:r>
            <a:r>
              <a:rPr lang="en-GB" sz="1000" b="1" dirty="0"/>
              <a:t>:</a:t>
            </a:r>
            <a:r>
              <a:rPr lang="en-GB" sz="1000" dirty="0"/>
              <a:t> 90–100%</a:t>
            </a:r>
            <a:r>
              <a:rPr lang="bg-BG" sz="1000" dirty="0"/>
              <a:t> </a:t>
            </a:r>
            <a:r>
              <a:rPr lang="en-GB" sz="1000" dirty="0"/>
              <a:t>      75–90%     </a:t>
            </a:r>
            <a:r>
              <a:rPr lang="bg-BG" sz="1000" dirty="0"/>
              <a:t>     </a:t>
            </a:r>
            <a:r>
              <a:rPr lang="en-GB" sz="1000" dirty="0"/>
              <a:t>&lt;75%</a:t>
            </a:r>
          </a:p>
        </p:txBody>
      </p:sp>
      <p:sp>
        <p:nvSpPr>
          <p:cNvPr id="55" name="TextBox 4"/>
          <p:cNvSpPr txBox="1"/>
          <p:nvPr/>
        </p:nvSpPr>
        <p:spPr>
          <a:xfrm rot="10800000" flipV="1">
            <a:off x="4139625" y="5997485"/>
            <a:ext cx="297318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GB" sz="1000" dirty="0"/>
              <a:t>% </a:t>
            </a:r>
            <a:r>
              <a:rPr lang="bg-BG" sz="1000" dirty="0"/>
              <a:t>чувствителност, означена в скобите</a:t>
            </a:r>
            <a:endParaRPr lang="en-GB" sz="1000" dirty="0"/>
          </a:p>
        </p:txBody>
      </p:sp>
      <p:sp>
        <p:nvSpPr>
          <p:cNvPr id="49" name="TextBox 48">
            <a:extLst>
              <a:ext uri="{FF2B5EF4-FFF2-40B4-BE49-F238E27FC236}">
                <a16:creationId xmlns:a16="http://schemas.microsoft.com/office/drawing/2014/main" id="{AD818341-67A0-40CF-9724-A1EEFBD9C872}"/>
              </a:ext>
            </a:extLst>
          </p:cNvPr>
          <p:cNvSpPr txBox="1"/>
          <p:nvPr/>
        </p:nvSpPr>
        <p:spPr>
          <a:xfrm rot="16200000">
            <a:off x="8404704" y="5638247"/>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2760E2EA-E4ED-4ACE-85DC-21B094ACB096}"/>
              </a:ext>
            </a:extLst>
          </p:cNvPr>
          <p:cNvSpPr txBox="1"/>
          <p:nvPr/>
        </p:nvSpPr>
        <p:spPr>
          <a:xfrm>
            <a:off x="36525" y="6575230"/>
            <a:ext cx="354584" cy="276999"/>
          </a:xfrm>
          <a:prstGeom prst="rect">
            <a:avLst/>
          </a:prstGeom>
          <a:noFill/>
        </p:spPr>
        <p:txBody>
          <a:bodyPr wrap="none" rtlCol="0">
            <a:spAutoFit/>
          </a:bodyPr>
          <a:lstStyle/>
          <a:p>
            <a:pPr>
              <a:buClr>
                <a:schemeClr val="tx1"/>
              </a:buClr>
            </a:pPr>
            <a:r>
              <a:rPr lang="en-US" sz="1200" dirty="0"/>
              <a:t>22</a:t>
            </a:r>
            <a:endParaRPr lang="bg-BG" sz="1200" dirty="0" err="1"/>
          </a:p>
        </p:txBody>
      </p:sp>
    </p:spTree>
    <p:extLst>
      <p:ext uri="{BB962C8B-B14F-4D97-AF65-F5344CB8AC3E}">
        <p14:creationId xmlns:p14="http://schemas.microsoft.com/office/powerpoint/2010/main" val="4193407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6" y="294811"/>
            <a:ext cx="7955914" cy="338554"/>
          </a:xfrm>
        </p:spPr>
        <p:txBody>
          <a:bodyPr/>
          <a:lstStyle/>
          <a:p>
            <a:r>
              <a:rPr lang="en-GB" sz="2200" dirty="0"/>
              <a:t>SOAR </a:t>
            </a:r>
            <a:r>
              <a:rPr lang="bg-BG" sz="2200" dirty="0"/>
              <a:t>Хърватия </a:t>
            </a:r>
            <a:r>
              <a:rPr lang="en-GB" sz="2200" dirty="0"/>
              <a:t>(2014–2016): </a:t>
            </a:r>
            <a:r>
              <a:rPr lang="en-GB" sz="2200" i="1" dirty="0"/>
              <a:t>S. pneumoniae </a:t>
            </a:r>
            <a:r>
              <a:rPr lang="en-GB" sz="2200" dirty="0"/>
              <a:t>(93 </a:t>
            </a:r>
            <a:r>
              <a:rPr lang="bg-BG" sz="2200" dirty="0"/>
              <a:t>изолата</a:t>
            </a:r>
            <a:r>
              <a:rPr lang="en-GB" sz="2200" dirty="0"/>
              <a:t>)</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1692643892"/>
              </p:ext>
            </p:extLst>
          </p:nvPr>
        </p:nvGraphicFramePr>
        <p:xfrm>
          <a:off x="381023" y="1115847"/>
          <a:ext cx="8445819" cy="4643787"/>
        </p:xfrm>
        <a:graphic>
          <a:graphicData uri="http://schemas.openxmlformats.org/drawingml/2006/table">
            <a:tbl>
              <a:tblPr firstRow="1" bandRow="1">
                <a:tableStyleId>{073A0DAA-6AF3-43AB-8588-CEC1D06C72B9}</a:tableStyleId>
              </a:tblPr>
              <a:tblGrid>
                <a:gridCol w="1504242">
                  <a:extLst>
                    <a:ext uri="{9D8B030D-6E8A-4147-A177-3AD203B41FA5}">
                      <a16:colId xmlns:a16="http://schemas.microsoft.com/office/drawing/2014/main" val="20000"/>
                    </a:ext>
                  </a:extLst>
                </a:gridCol>
                <a:gridCol w="2313859">
                  <a:extLst>
                    <a:ext uri="{9D8B030D-6E8A-4147-A177-3AD203B41FA5}">
                      <a16:colId xmlns:a16="http://schemas.microsoft.com/office/drawing/2014/main" val="20001"/>
                    </a:ext>
                  </a:extLst>
                </a:gridCol>
                <a:gridCol w="2313859">
                  <a:extLst>
                    <a:ext uri="{9D8B030D-6E8A-4147-A177-3AD203B41FA5}">
                      <a16:colId xmlns:a16="http://schemas.microsoft.com/office/drawing/2014/main" val="20002"/>
                    </a:ext>
                  </a:extLst>
                </a:gridCol>
                <a:gridCol w="2313859">
                  <a:extLst>
                    <a:ext uri="{9D8B030D-6E8A-4147-A177-3AD203B41FA5}">
                      <a16:colId xmlns:a16="http://schemas.microsoft.com/office/drawing/2014/main" val="20003"/>
                    </a:ext>
                  </a:extLst>
                </a:gridCol>
              </a:tblGrid>
              <a:tr h="321067">
                <a:tc>
                  <a:txBody>
                    <a:bodyPr/>
                    <a:lstStyle/>
                    <a:p>
                      <a:pPr marL="0" marR="0" algn="ctr">
                        <a:lnSpc>
                          <a:spcPct val="100000"/>
                        </a:lnSpc>
                        <a:spcBef>
                          <a:spcPts val="600"/>
                        </a:spcBef>
                        <a:spcAft>
                          <a:spcPts val="0"/>
                        </a:spcAft>
                      </a:pPr>
                      <a:r>
                        <a:rPr lang="bg-BG" sz="1600" dirty="0">
                          <a:effectLst/>
                        </a:rPr>
                        <a:t>Клас</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CLSI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EUCAST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PK/PD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747598">
                <a:tc>
                  <a:txBody>
                    <a:bodyPr/>
                    <a:lstStyle/>
                    <a:p>
                      <a:pPr marL="0" marR="0">
                        <a:lnSpc>
                          <a:spcPct val="150000"/>
                        </a:lnSpc>
                        <a:spcBef>
                          <a:spcPts val="600"/>
                        </a:spcBef>
                        <a:spcAft>
                          <a:spcPts val="0"/>
                        </a:spcAft>
                      </a:pPr>
                      <a:r>
                        <a:rPr lang="bg-BG" sz="1400" dirty="0">
                          <a:effectLst/>
                        </a:rPr>
                        <a:t>Цефалоспорини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(59.1%)</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Ceftriaxone (90.3%)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(66.7%)</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(66.7%)</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(60.2%)</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(16.1%)</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(90.3%)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(66.7%)</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1"/>
                  </a:ext>
                </a:extLst>
              </a:tr>
              <a:tr h="323318">
                <a:tc>
                  <a:txBody>
                    <a:bodyPr/>
                    <a:lstStyle/>
                    <a:p>
                      <a:pPr marL="0" marR="0">
                        <a:lnSpc>
                          <a:spcPct val="150000"/>
                        </a:lnSpc>
                        <a:spcBef>
                          <a:spcPts val="600"/>
                        </a:spcBef>
                        <a:spcAft>
                          <a:spcPts val="0"/>
                        </a:spcAft>
                      </a:pPr>
                      <a:r>
                        <a:rPr lang="bg-BG" sz="1400" dirty="0">
                          <a:effectLst/>
                        </a:rPr>
                        <a:t>Пеницилини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a:lnSpc>
                          <a:spcPct val="150000"/>
                        </a:lnSpc>
                      </a:pPr>
                      <a:r>
                        <a:rPr lang="en-GB" sz="1400" dirty="0"/>
                        <a:t>    Amoxicillin (73.1%)</a:t>
                      </a:r>
                    </a:p>
                    <a:p>
                      <a:pPr>
                        <a:lnSpc>
                          <a:spcPct val="150000"/>
                        </a:lnSpc>
                      </a:pPr>
                      <a:r>
                        <a:rPr lang="en-GB" sz="1400" dirty="0"/>
                        <a:t>    AMC (74.2%)</a:t>
                      </a:r>
                    </a:p>
                    <a:p>
                      <a:pPr>
                        <a:lnSpc>
                          <a:spcPct val="150000"/>
                        </a:lnSpc>
                      </a:pPr>
                      <a:r>
                        <a:rPr lang="en-GB" sz="1400" dirty="0"/>
                        <a:t>    Penicillin (oral) (57.0%)</a:t>
                      </a:r>
                    </a:p>
                    <a:p>
                      <a:pPr>
                        <a:lnSpc>
                          <a:spcPct val="150000"/>
                        </a:lnSpc>
                      </a:pPr>
                      <a:r>
                        <a:rPr lang="en-GB" sz="1400" dirty="0"/>
                        <a:t>    Penicillin (IV) (73.1%)</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Penicillin (oral) (57.0%)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endParaRPr lang="en-GB" sz="1400" b="1" dirty="0">
                        <a:latin typeface="+mn-lt"/>
                      </a:endParaRPr>
                    </a:p>
                  </a:txBody>
                  <a:tcPr marL="68400" marR="68400" marT="36000" marB="36000" anchor="ctr"/>
                </a:tc>
                <a:tc>
                  <a:txBody>
                    <a:bodyPr/>
                    <a:lstStyle/>
                    <a:p>
                      <a:pPr>
                        <a:lnSpc>
                          <a:spcPct val="150000"/>
                        </a:lnSpc>
                      </a:pPr>
                      <a:r>
                        <a:rPr lang="en-GB" sz="1400" dirty="0"/>
                        <a:t>    Amoxicillin</a:t>
                      </a:r>
                      <a:r>
                        <a:rPr lang="en-GB" sz="1400" baseline="0" dirty="0"/>
                        <a:t> (73.1%)</a:t>
                      </a:r>
                      <a:endParaRPr lang="en-GB" sz="1400" dirty="0"/>
                    </a:p>
                    <a:p>
                      <a:pPr>
                        <a:lnSpc>
                          <a:spcPct val="150000"/>
                        </a:lnSpc>
                      </a:pPr>
                      <a:r>
                        <a:rPr lang="en-GB" sz="1400" dirty="0"/>
                        <a:t>    AMC HD (90.3%)</a:t>
                      </a:r>
                    </a:p>
                    <a:p>
                      <a:pPr>
                        <a:lnSpc>
                          <a:spcPct val="150000"/>
                        </a:lnSpc>
                      </a:pPr>
                      <a:r>
                        <a:rPr lang="en-GB" sz="1400" dirty="0"/>
                        <a:t>    AMC (74.2%)</a:t>
                      </a:r>
                    </a:p>
                    <a:p>
                      <a:pPr>
                        <a:lnSpc>
                          <a:spcPct val="150000"/>
                        </a:lnSpc>
                      </a:pPr>
                      <a:r>
                        <a:rPr lang="en-GB" sz="1400" dirty="0"/>
                        <a:t>    </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2"/>
                  </a:ext>
                </a:extLst>
              </a:tr>
              <a:tr h="203211">
                <a:tc>
                  <a:txBody>
                    <a:bodyPr/>
                    <a:lstStyle/>
                    <a:p>
                      <a:pPr marL="0" marR="0">
                        <a:lnSpc>
                          <a:spcPct val="150000"/>
                        </a:lnSpc>
                        <a:spcBef>
                          <a:spcPts val="600"/>
                        </a:spcBef>
                        <a:spcAft>
                          <a:spcPts val="0"/>
                        </a:spcAft>
                      </a:pPr>
                      <a:r>
                        <a:rPr lang="bg-BG" sz="1400" dirty="0">
                          <a:effectLst/>
                        </a:rPr>
                        <a:t>Макролиди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(55.9%)</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(55.9%)</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Erythromycin (55.9%)</a:t>
                      </a:r>
                      <a:endParaRPr lang="en-GB" sz="140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(55.9%)</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(55.9%)</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Erythromycin (55.9%)</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(51.6%)</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(55.9%)</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Erythromycin (55.9%)</a:t>
                      </a:r>
                      <a:endParaRPr lang="en-GB" sz="1400" dirty="0">
                        <a:latin typeface="+mn-lt"/>
                      </a:endParaRPr>
                    </a:p>
                  </a:txBody>
                  <a:tcPr marL="68400" marR="68400" marT="36000" marB="36000" anchor="ctr"/>
                </a:tc>
                <a:extLst>
                  <a:ext uri="{0D108BD9-81ED-4DB2-BD59-A6C34878D82A}">
                    <a16:rowId xmlns:a16="http://schemas.microsoft.com/office/drawing/2014/main" val="10003"/>
                  </a:ext>
                </a:extLst>
              </a:tr>
              <a:tr h="0">
                <a:tc>
                  <a:txBody>
                    <a:bodyPr/>
                    <a:lstStyle/>
                    <a:p>
                      <a:pPr marL="0" marR="0">
                        <a:lnSpc>
                          <a:spcPct val="150000"/>
                        </a:lnSpc>
                        <a:spcBef>
                          <a:spcPts val="600"/>
                        </a:spcBef>
                        <a:spcAft>
                          <a:spcPts val="0"/>
                        </a:spcAft>
                      </a:pPr>
                      <a:r>
                        <a:rPr lang="bg-BG" sz="1400" dirty="0">
                          <a:effectLst/>
                        </a:rPr>
                        <a:t>Хинолони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a:lnSpc>
                          <a:spcPct val="150000"/>
                        </a:lnSpc>
                      </a:pPr>
                      <a:r>
                        <a:rPr lang="en-GB" sz="1400" dirty="0"/>
                        <a:t>    Moxifloxacin (100%)</a:t>
                      </a:r>
                      <a:endParaRPr lang="en-GB" sz="140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4"/>
                  </a:ext>
                </a:extLst>
              </a:tr>
              <a:tr h="203211">
                <a:tc>
                  <a:txBody>
                    <a:bodyPr/>
                    <a:lstStyle/>
                    <a:p>
                      <a:pPr>
                        <a:lnSpc>
                          <a:spcPct val="150000"/>
                        </a:lnSpc>
                        <a:spcBef>
                          <a:spcPts val="600"/>
                        </a:spcBef>
                        <a:spcAft>
                          <a:spcPts val="0"/>
                        </a:spcAft>
                      </a:pPr>
                      <a:r>
                        <a:rPr lang="bg-BG" sz="1400" dirty="0">
                          <a:effectLst/>
                        </a:rPr>
                        <a:t>Друг</a:t>
                      </a:r>
                      <a:r>
                        <a:rPr lang="en-GB" sz="1400" dirty="0">
                          <a:effectLst/>
                        </a:rPr>
                        <a:t> </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(63.4%)</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(63.4%)</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(63.4%)</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extLst>
                  <a:ext uri="{0D108BD9-81ED-4DB2-BD59-A6C34878D82A}">
                    <a16:rowId xmlns:a16="http://schemas.microsoft.com/office/drawing/2014/main" val="10005"/>
                  </a:ext>
                </a:extLst>
              </a:tr>
            </a:tbl>
          </a:graphicData>
        </a:graphic>
      </p:graphicFrame>
      <p:sp>
        <p:nvSpPr>
          <p:cNvPr id="4" name="Text Placeholder 3"/>
          <p:cNvSpPr>
            <a:spLocks noGrp="1"/>
          </p:cNvSpPr>
          <p:nvPr>
            <p:ph type="body" sz="quarter" idx="18"/>
          </p:nvPr>
        </p:nvSpPr>
        <p:spPr>
          <a:xfrm>
            <a:off x="365126" y="6360227"/>
            <a:ext cx="8445820" cy="307777"/>
          </a:xfrm>
        </p:spPr>
        <p:txBody>
          <a:bodyPr/>
          <a:lstStyle/>
          <a:p>
            <a:r>
              <a:rPr lang="bg-BG" sz="1000" dirty="0"/>
              <a:t>Няма измервания по </a:t>
            </a:r>
            <a:r>
              <a:rPr lang="en-GB" sz="1000" dirty="0"/>
              <a:t>EUCAST </a:t>
            </a:r>
            <a:r>
              <a:rPr lang="bg-BG" sz="1000" dirty="0"/>
              <a:t>за </a:t>
            </a:r>
            <a:r>
              <a:rPr lang="en-GB" sz="1000" dirty="0"/>
              <a:t>AMC, penicillin IV (benzylpenicillin) [EUCAST </a:t>
            </a:r>
            <a:r>
              <a:rPr lang="bg-BG" sz="1000" dirty="0"/>
              <a:t>гранични стойности, определени при дозов терапевтичен  режим за пневмония – ниска доза 1.2 </a:t>
            </a:r>
            <a:r>
              <a:rPr lang="en-GB" sz="1000" dirty="0"/>
              <a:t>g × 4 </a:t>
            </a:r>
            <a:r>
              <a:rPr lang="bg-BG" sz="1000" dirty="0"/>
              <a:t>и висока доза 2.4 </a:t>
            </a:r>
            <a:r>
              <a:rPr lang="en-GB" sz="1000" dirty="0"/>
              <a:t>g × 6]</a:t>
            </a:r>
          </a:p>
        </p:txBody>
      </p:sp>
      <p:sp>
        <p:nvSpPr>
          <p:cNvPr id="6" name="Text Placeholder 5"/>
          <p:cNvSpPr>
            <a:spLocks noGrp="1"/>
          </p:cNvSpPr>
          <p:nvPr>
            <p:ph type="body" sz="quarter" idx="22"/>
          </p:nvPr>
        </p:nvSpPr>
        <p:spPr>
          <a:xfrm>
            <a:off x="1430607" y="6689928"/>
            <a:ext cx="7561262" cy="360362"/>
          </a:xfrm>
        </p:spPr>
        <p:txBody>
          <a:bodyPr/>
          <a:lstStyle/>
          <a:p>
            <a:pPr algn="r"/>
            <a:r>
              <a:rPr lang="en-GB" dirty="0" err="1"/>
              <a:t>Torumkuney</a:t>
            </a:r>
            <a:r>
              <a:rPr lang="en-GB" dirty="0"/>
              <a:t> D, </a:t>
            </a:r>
            <a:r>
              <a:rPr lang="en-GB" i="1" dirty="0"/>
              <a:t>et al. J </a:t>
            </a:r>
            <a:r>
              <a:rPr lang="en-GB" i="1" dirty="0" err="1"/>
              <a:t>Antimicrob</a:t>
            </a:r>
            <a:r>
              <a:rPr lang="en-GB" i="1" dirty="0"/>
              <a:t> </a:t>
            </a:r>
            <a:r>
              <a:rPr lang="en-GB" i="1" dirty="0" err="1"/>
              <a:t>Chemother</a:t>
            </a:r>
            <a:r>
              <a:rPr lang="en-GB" dirty="0"/>
              <a:t> 2018;73(</a:t>
            </a:r>
            <a:r>
              <a:rPr lang="en-GB" dirty="0" err="1"/>
              <a:t>Suppl</a:t>
            </a:r>
            <a:r>
              <a:rPr lang="en-GB" dirty="0"/>
              <a:t> 5):v2–v13.</a:t>
            </a:r>
          </a:p>
          <a:p>
            <a:pPr algn="r"/>
            <a:r>
              <a:rPr lang="en-GB" dirty="0"/>
              <a:t>. </a:t>
            </a:r>
          </a:p>
        </p:txBody>
      </p:sp>
      <p:sp>
        <p:nvSpPr>
          <p:cNvPr id="42" name="Oval 41"/>
          <p:cNvSpPr/>
          <p:nvPr/>
        </p:nvSpPr>
        <p:spPr bwMode="auto">
          <a:xfrm>
            <a:off x="6588831" y="496642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5" name="Oval 44"/>
          <p:cNvSpPr/>
          <p:nvPr/>
        </p:nvSpPr>
        <p:spPr bwMode="auto">
          <a:xfrm>
            <a:off x="4264710" y="5288754"/>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3" name="Oval 52"/>
          <p:cNvSpPr/>
          <p:nvPr/>
        </p:nvSpPr>
        <p:spPr bwMode="auto">
          <a:xfrm>
            <a:off x="1940239" y="1892177"/>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1" name="Oval 70"/>
          <p:cNvSpPr/>
          <p:nvPr/>
        </p:nvSpPr>
        <p:spPr bwMode="auto">
          <a:xfrm>
            <a:off x="1951062" y="603200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2" name="Oval 71"/>
          <p:cNvSpPr/>
          <p:nvPr/>
        </p:nvSpPr>
        <p:spPr bwMode="auto">
          <a:xfrm>
            <a:off x="2774899" y="6045830"/>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3" name="Oval 72"/>
          <p:cNvSpPr/>
          <p:nvPr/>
        </p:nvSpPr>
        <p:spPr bwMode="auto">
          <a:xfrm>
            <a:off x="3459192" y="6038258"/>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8" name="Oval 47"/>
          <p:cNvSpPr/>
          <p:nvPr/>
        </p:nvSpPr>
        <p:spPr bwMode="auto">
          <a:xfrm>
            <a:off x="6600629" y="1917134"/>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2" name="Oval 81"/>
          <p:cNvSpPr/>
          <p:nvPr/>
        </p:nvSpPr>
        <p:spPr bwMode="auto">
          <a:xfrm>
            <a:off x="1927689" y="527748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7" name="Oval 86"/>
          <p:cNvSpPr/>
          <p:nvPr/>
        </p:nvSpPr>
        <p:spPr bwMode="auto">
          <a:xfrm>
            <a:off x="1920251" y="496642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5" name="Oval 104"/>
          <p:cNvSpPr/>
          <p:nvPr/>
        </p:nvSpPr>
        <p:spPr bwMode="auto">
          <a:xfrm>
            <a:off x="1920251" y="156786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7" name="Oval 106"/>
          <p:cNvSpPr/>
          <p:nvPr/>
        </p:nvSpPr>
        <p:spPr bwMode="auto">
          <a:xfrm>
            <a:off x="4251810" y="496786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1" name="Oval 40"/>
          <p:cNvSpPr/>
          <p:nvPr/>
        </p:nvSpPr>
        <p:spPr bwMode="auto">
          <a:xfrm>
            <a:off x="6600629" y="292389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4" name="TextBox 2"/>
          <p:cNvSpPr txBox="1"/>
          <p:nvPr/>
        </p:nvSpPr>
        <p:spPr>
          <a:xfrm>
            <a:off x="266204" y="6636776"/>
            <a:ext cx="4369206"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buClr>
                <a:srgbClr val="635A54"/>
              </a:buClr>
            </a:pPr>
            <a:r>
              <a:rPr lang="en-GB" sz="1000" dirty="0">
                <a:solidFill>
                  <a:srgbClr val="635A54"/>
                </a:solidFill>
                <a:ea typeface="ＭＳ Ｐゴシック" panose="020B0600070205080204" pitchFamily="34" charset="-128"/>
              </a:rPr>
              <a:t>AMC, amoxicillin/</a:t>
            </a:r>
            <a:r>
              <a:rPr lang="en-GB" sz="1000" dirty="0" err="1">
                <a:solidFill>
                  <a:srgbClr val="635A54"/>
                </a:solidFill>
                <a:ea typeface="ＭＳ Ｐゴシック" panose="020B0600070205080204" pitchFamily="34" charset="-128"/>
              </a:rPr>
              <a:t>clavulanic</a:t>
            </a:r>
            <a:r>
              <a:rPr lang="en-GB" sz="1000" dirty="0">
                <a:solidFill>
                  <a:srgbClr val="635A54"/>
                </a:solidFill>
                <a:ea typeface="ＭＳ Ｐゴシック" panose="020B0600070205080204" pitchFamily="34" charset="-128"/>
              </a:rPr>
              <a:t> acid; SXT, trimethoprim/</a:t>
            </a:r>
            <a:r>
              <a:rPr lang="en-GB" sz="1000" dirty="0" err="1">
                <a:solidFill>
                  <a:srgbClr val="635A54"/>
                </a:solidFill>
                <a:ea typeface="ＭＳ Ｐゴシック" panose="020B0600070205080204" pitchFamily="34" charset="-128"/>
              </a:rPr>
              <a:t>sulfamethoxazole</a:t>
            </a:r>
            <a:endParaRPr lang="en-GB" sz="1000" dirty="0">
              <a:solidFill>
                <a:srgbClr val="635A54"/>
              </a:solidFill>
              <a:ea typeface="ＭＳ Ｐゴシック" panose="020B0600070205080204" pitchFamily="34" charset="-128"/>
            </a:endParaRPr>
          </a:p>
        </p:txBody>
      </p:sp>
      <p:sp>
        <p:nvSpPr>
          <p:cNvPr id="49" name="TextBox 4"/>
          <p:cNvSpPr txBox="1"/>
          <p:nvPr/>
        </p:nvSpPr>
        <p:spPr>
          <a:xfrm rot="10800000" flipV="1">
            <a:off x="3724648" y="6018976"/>
            <a:ext cx="297318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GB" sz="1000" dirty="0"/>
              <a:t>% </a:t>
            </a:r>
            <a:r>
              <a:rPr lang="bg-BG" sz="1000" dirty="0"/>
              <a:t>чувствителност, означена в скобите</a:t>
            </a:r>
            <a:endParaRPr lang="en-GB" sz="1000" dirty="0"/>
          </a:p>
        </p:txBody>
      </p:sp>
      <p:sp>
        <p:nvSpPr>
          <p:cNvPr id="60" name="Oval 59"/>
          <p:cNvSpPr/>
          <p:nvPr/>
        </p:nvSpPr>
        <p:spPr bwMode="auto">
          <a:xfrm>
            <a:off x="6600629" y="158809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8" name="Oval 67"/>
          <p:cNvSpPr/>
          <p:nvPr/>
        </p:nvSpPr>
        <p:spPr bwMode="auto">
          <a:xfrm>
            <a:off x="6596128" y="528455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0" name="Oval 49"/>
          <p:cNvSpPr/>
          <p:nvPr/>
        </p:nvSpPr>
        <p:spPr bwMode="auto">
          <a:xfrm>
            <a:off x="4266690" y="4614420"/>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1" name="Oval 50"/>
          <p:cNvSpPr/>
          <p:nvPr/>
        </p:nvSpPr>
        <p:spPr bwMode="auto">
          <a:xfrm>
            <a:off x="4257272" y="4277253"/>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2" name="Oval 51"/>
          <p:cNvSpPr/>
          <p:nvPr/>
        </p:nvSpPr>
        <p:spPr bwMode="auto">
          <a:xfrm>
            <a:off x="4266690" y="392960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4" name="Oval 53"/>
          <p:cNvSpPr/>
          <p:nvPr/>
        </p:nvSpPr>
        <p:spPr bwMode="auto">
          <a:xfrm>
            <a:off x="4251810" y="3240876"/>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7" name="Oval 56"/>
          <p:cNvSpPr/>
          <p:nvPr/>
        </p:nvSpPr>
        <p:spPr bwMode="auto">
          <a:xfrm>
            <a:off x="4266690" y="2181204"/>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8" name="Oval 57"/>
          <p:cNvSpPr/>
          <p:nvPr/>
        </p:nvSpPr>
        <p:spPr bwMode="auto">
          <a:xfrm>
            <a:off x="4252302" y="1870136"/>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1" name="Oval 60"/>
          <p:cNvSpPr/>
          <p:nvPr/>
        </p:nvSpPr>
        <p:spPr bwMode="auto">
          <a:xfrm>
            <a:off x="4257272" y="156786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3" name="Oval 62"/>
          <p:cNvSpPr/>
          <p:nvPr/>
        </p:nvSpPr>
        <p:spPr bwMode="auto">
          <a:xfrm>
            <a:off x="6600629" y="2174200"/>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4" name="Oval 63"/>
          <p:cNvSpPr/>
          <p:nvPr/>
        </p:nvSpPr>
        <p:spPr bwMode="auto">
          <a:xfrm>
            <a:off x="6600629" y="2610512"/>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5" name="Oval 64"/>
          <p:cNvSpPr/>
          <p:nvPr/>
        </p:nvSpPr>
        <p:spPr bwMode="auto">
          <a:xfrm>
            <a:off x="6600629" y="3240876"/>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6" name="Oval 65"/>
          <p:cNvSpPr/>
          <p:nvPr/>
        </p:nvSpPr>
        <p:spPr bwMode="auto">
          <a:xfrm>
            <a:off x="6594765" y="395665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7" name="Oval 66"/>
          <p:cNvSpPr/>
          <p:nvPr/>
        </p:nvSpPr>
        <p:spPr bwMode="auto">
          <a:xfrm>
            <a:off x="6596128" y="4242458"/>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5" name="Oval 84"/>
          <p:cNvSpPr/>
          <p:nvPr/>
        </p:nvSpPr>
        <p:spPr bwMode="auto">
          <a:xfrm>
            <a:off x="6594765" y="457228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6" name="Oval 85"/>
          <p:cNvSpPr/>
          <p:nvPr/>
        </p:nvSpPr>
        <p:spPr bwMode="auto">
          <a:xfrm>
            <a:off x="4276528" y="568421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3" name="Oval 92"/>
          <p:cNvSpPr/>
          <p:nvPr/>
        </p:nvSpPr>
        <p:spPr bwMode="auto">
          <a:xfrm>
            <a:off x="6576547" y="568421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4" name="Oval 93"/>
          <p:cNvSpPr/>
          <p:nvPr/>
        </p:nvSpPr>
        <p:spPr bwMode="auto">
          <a:xfrm>
            <a:off x="1921201" y="2197490"/>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5" name="Oval 94"/>
          <p:cNvSpPr/>
          <p:nvPr/>
        </p:nvSpPr>
        <p:spPr bwMode="auto">
          <a:xfrm>
            <a:off x="1923476" y="258022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6" name="Oval 95"/>
          <p:cNvSpPr/>
          <p:nvPr/>
        </p:nvSpPr>
        <p:spPr bwMode="auto">
          <a:xfrm>
            <a:off x="1927689" y="2899220"/>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7" name="Oval 96"/>
          <p:cNvSpPr/>
          <p:nvPr/>
        </p:nvSpPr>
        <p:spPr bwMode="auto">
          <a:xfrm>
            <a:off x="1927689" y="321315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8" name="Oval 97"/>
          <p:cNvSpPr/>
          <p:nvPr/>
        </p:nvSpPr>
        <p:spPr bwMode="auto">
          <a:xfrm>
            <a:off x="1905681" y="352633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9" name="Oval 98"/>
          <p:cNvSpPr/>
          <p:nvPr/>
        </p:nvSpPr>
        <p:spPr bwMode="auto">
          <a:xfrm>
            <a:off x="1937544" y="3944174"/>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0" name="Oval 99"/>
          <p:cNvSpPr/>
          <p:nvPr/>
        </p:nvSpPr>
        <p:spPr bwMode="auto">
          <a:xfrm>
            <a:off x="1937544" y="426121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1" name="Oval 100"/>
          <p:cNvSpPr/>
          <p:nvPr/>
        </p:nvSpPr>
        <p:spPr bwMode="auto">
          <a:xfrm>
            <a:off x="1937544" y="457228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2" name="Oval 101"/>
          <p:cNvSpPr/>
          <p:nvPr/>
        </p:nvSpPr>
        <p:spPr bwMode="auto">
          <a:xfrm>
            <a:off x="1927689" y="568232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103" name="Rectangle 102"/>
          <p:cNvSpPr/>
          <p:nvPr/>
        </p:nvSpPr>
        <p:spPr bwMode="auto">
          <a:xfrm>
            <a:off x="4229802" y="1109499"/>
            <a:ext cx="2337021" cy="4847935"/>
          </a:xfrm>
          <a:prstGeom prst="rect">
            <a:avLst/>
          </a:prstGeom>
          <a:noFill/>
          <a:ln w="57150">
            <a:solidFill>
              <a:schemeClr val="accent6">
                <a:lumMod val="60000"/>
                <a:lumOff val="40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55" name="Rectangle 54"/>
          <p:cNvSpPr/>
          <p:nvPr/>
        </p:nvSpPr>
        <p:spPr>
          <a:xfrm>
            <a:off x="304711" y="6154158"/>
            <a:ext cx="5226255" cy="246221"/>
          </a:xfrm>
          <a:prstGeom prst="rect">
            <a:avLst/>
          </a:prstGeom>
        </p:spPr>
        <p:txBody>
          <a:bodyPr wrap="square">
            <a:spAutoFit/>
          </a:bodyPr>
          <a:lstStyle/>
          <a:p>
            <a:r>
              <a:rPr lang="ru-RU" altLang="en-US" sz="1000" i="1" dirty="0">
                <a:solidFill>
                  <a:srgbClr val="635A54"/>
                </a:solidFill>
              </a:rPr>
              <a:t>Таблицата е създадена независимо от GSK по информацията в публикацията</a:t>
            </a:r>
          </a:p>
        </p:txBody>
      </p:sp>
      <p:sp>
        <p:nvSpPr>
          <p:cNvPr id="56" name="TextBox 55"/>
          <p:cNvSpPr txBox="1"/>
          <p:nvPr/>
        </p:nvSpPr>
        <p:spPr>
          <a:xfrm>
            <a:off x="318592" y="6013316"/>
            <a:ext cx="3367583" cy="246221"/>
          </a:xfrm>
          <a:prstGeom prst="rect">
            <a:avLst/>
          </a:prstGeom>
          <a:noFill/>
        </p:spPr>
        <p:txBody>
          <a:bodyPr wrap="square" rtlCol="0">
            <a:spAutoFit/>
          </a:bodyPr>
          <a:lstStyle/>
          <a:p>
            <a:pPr>
              <a:spcBef>
                <a:spcPts val="300"/>
              </a:spcBef>
              <a:buClr>
                <a:schemeClr val="tx1"/>
              </a:buClr>
            </a:pPr>
            <a:r>
              <a:rPr lang="bg-BG" sz="1000" b="1" dirty="0"/>
              <a:t>Чувствителност</a:t>
            </a:r>
            <a:r>
              <a:rPr lang="en-GB" sz="1000" b="1" dirty="0"/>
              <a:t>:</a:t>
            </a:r>
            <a:r>
              <a:rPr lang="en-GB" sz="1000" dirty="0"/>
              <a:t> 90–100%</a:t>
            </a:r>
            <a:r>
              <a:rPr lang="bg-BG" sz="1000" dirty="0"/>
              <a:t> </a:t>
            </a:r>
            <a:r>
              <a:rPr lang="en-GB" sz="1000" dirty="0"/>
              <a:t>      75–90%     </a:t>
            </a:r>
            <a:r>
              <a:rPr lang="bg-BG" sz="1000" dirty="0"/>
              <a:t>     </a:t>
            </a:r>
            <a:r>
              <a:rPr lang="en-GB" sz="1000" dirty="0"/>
              <a:t>&lt;75%</a:t>
            </a:r>
          </a:p>
        </p:txBody>
      </p:sp>
      <p:sp>
        <p:nvSpPr>
          <p:cNvPr id="59" name="TextBox 58">
            <a:extLst>
              <a:ext uri="{FF2B5EF4-FFF2-40B4-BE49-F238E27FC236}">
                <a16:creationId xmlns:a16="http://schemas.microsoft.com/office/drawing/2014/main" id="{4FDD5EA5-B0DB-4F94-8310-2E09021365EE}"/>
              </a:ext>
            </a:extLst>
          </p:cNvPr>
          <p:cNvSpPr txBox="1"/>
          <p:nvPr/>
        </p:nvSpPr>
        <p:spPr>
          <a:xfrm rot="16200000">
            <a:off x="8381868" y="5515136"/>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042CD5DD-BBB1-464D-BF11-C2EBEFE96693}"/>
              </a:ext>
            </a:extLst>
          </p:cNvPr>
          <p:cNvSpPr txBox="1"/>
          <p:nvPr/>
        </p:nvSpPr>
        <p:spPr>
          <a:xfrm>
            <a:off x="26439" y="6606448"/>
            <a:ext cx="354584" cy="276999"/>
          </a:xfrm>
          <a:prstGeom prst="rect">
            <a:avLst/>
          </a:prstGeom>
          <a:noFill/>
        </p:spPr>
        <p:txBody>
          <a:bodyPr wrap="none" rtlCol="0">
            <a:spAutoFit/>
          </a:bodyPr>
          <a:lstStyle/>
          <a:p>
            <a:pPr>
              <a:buClr>
                <a:schemeClr val="tx1"/>
              </a:buClr>
            </a:pPr>
            <a:r>
              <a:rPr lang="en-US" sz="1200" dirty="0"/>
              <a:t>23</a:t>
            </a:r>
            <a:endParaRPr lang="bg-BG" sz="1200" dirty="0" err="1"/>
          </a:p>
        </p:txBody>
      </p:sp>
    </p:spTree>
    <p:extLst>
      <p:ext uri="{BB962C8B-B14F-4D97-AF65-F5344CB8AC3E}">
        <p14:creationId xmlns:p14="http://schemas.microsoft.com/office/powerpoint/2010/main" val="111232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6" y="294811"/>
            <a:ext cx="7577139" cy="338554"/>
          </a:xfrm>
        </p:spPr>
        <p:txBody>
          <a:bodyPr/>
          <a:lstStyle/>
          <a:p>
            <a:r>
              <a:rPr lang="en-GB" sz="2200" dirty="0"/>
              <a:t>SOAR </a:t>
            </a:r>
            <a:r>
              <a:rPr lang="bg-BG" sz="2200" dirty="0"/>
              <a:t>България</a:t>
            </a:r>
            <a:r>
              <a:rPr lang="it-IT" sz="2200" dirty="0"/>
              <a:t> </a:t>
            </a:r>
            <a:r>
              <a:rPr lang="en-GB" sz="2200" dirty="0"/>
              <a:t>(2014–2016): </a:t>
            </a:r>
            <a:r>
              <a:rPr lang="en-GB" sz="2200" i="1" dirty="0"/>
              <a:t>H. influenzae </a:t>
            </a:r>
            <a:r>
              <a:rPr lang="en-GB" sz="2200" dirty="0"/>
              <a:t>(73 </a:t>
            </a:r>
            <a:r>
              <a:rPr lang="bg-BG" sz="2200" dirty="0"/>
              <a:t>изолата</a:t>
            </a:r>
            <a:r>
              <a:rPr lang="en-GB" sz="2200" dirty="0"/>
              <a:t>)</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2670197698"/>
              </p:ext>
            </p:extLst>
          </p:nvPr>
        </p:nvGraphicFramePr>
        <p:xfrm>
          <a:off x="365126" y="1269280"/>
          <a:ext cx="8445819" cy="4297900"/>
        </p:xfrm>
        <a:graphic>
          <a:graphicData uri="http://schemas.openxmlformats.org/drawingml/2006/table">
            <a:tbl>
              <a:tblPr firstRow="1" bandRow="1">
                <a:tableStyleId>{073A0DAA-6AF3-43AB-8588-CEC1D06C72B9}</a:tableStyleId>
              </a:tblPr>
              <a:tblGrid>
                <a:gridCol w="1504242">
                  <a:extLst>
                    <a:ext uri="{9D8B030D-6E8A-4147-A177-3AD203B41FA5}">
                      <a16:colId xmlns:a16="http://schemas.microsoft.com/office/drawing/2014/main" val="20000"/>
                    </a:ext>
                  </a:extLst>
                </a:gridCol>
                <a:gridCol w="2313859">
                  <a:extLst>
                    <a:ext uri="{9D8B030D-6E8A-4147-A177-3AD203B41FA5}">
                      <a16:colId xmlns:a16="http://schemas.microsoft.com/office/drawing/2014/main" val="20001"/>
                    </a:ext>
                  </a:extLst>
                </a:gridCol>
                <a:gridCol w="2313859">
                  <a:extLst>
                    <a:ext uri="{9D8B030D-6E8A-4147-A177-3AD203B41FA5}">
                      <a16:colId xmlns:a16="http://schemas.microsoft.com/office/drawing/2014/main" val="20002"/>
                    </a:ext>
                  </a:extLst>
                </a:gridCol>
                <a:gridCol w="2313859">
                  <a:extLst>
                    <a:ext uri="{9D8B030D-6E8A-4147-A177-3AD203B41FA5}">
                      <a16:colId xmlns:a16="http://schemas.microsoft.com/office/drawing/2014/main" val="20003"/>
                    </a:ext>
                  </a:extLst>
                </a:gridCol>
              </a:tblGrid>
              <a:tr h="239415">
                <a:tc>
                  <a:txBody>
                    <a:bodyPr/>
                    <a:lstStyle/>
                    <a:p>
                      <a:pPr marL="0" marR="0" algn="ctr">
                        <a:lnSpc>
                          <a:spcPct val="100000"/>
                        </a:lnSpc>
                        <a:spcBef>
                          <a:spcPts val="600"/>
                        </a:spcBef>
                        <a:spcAft>
                          <a:spcPts val="0"/>
                        </a:spcAft>
                      </a:pPr>
                      <a:r>
                        <a:rPr lang="bg-BG" sz="1600" dirty="0">
                          <a:effectLst/>
                          <a:latin typeface="Calibri" panose="020F0502020204030204" pitchFamily="34" charset="0"/>
                          <a:ea typeface="Calibri" panose="020F0502020204030204" pitchFamily="34" charset="0"/>
                          <a:cs typeface="Times New Roman" panose="02020603050405020304" pitchFamily="18" charset="0"/>
                        </a:rPr>
                        <a:t>Клас</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CLSI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EUCAST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PK/PD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747598">
                <a:tc>
                  <a:txBody>
                    <a:bodyPr/>
                    <a:lstStyle/>
                    <a:p>
                      <a:pPr marL="0" marR="0">
                        <a:lnSpc>
                          <a:spcPct val="150000"/>
                        </a:lnSpc>
                        <a:spcBef>
                          <a:spcPts val="600"/>
                        </a:spcBef>
                        <a:spcAft>
                          <a:spcPts val="0"/>
                        </a:spcAft>
                      </a:pPr>
                      <a:r>
                        <a:rPr lang="bg-BG" sz="1400" dirty="0">
                          <a:effectLst/>
                        </a:rPr>
                        <a:t>Цефалоспорини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(100%)</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(89.0%)</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(89.0%)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1"/>
                  </a:ext>
                </a:extLst>
              </a:tr>
              <a:tr h="1071664">
                <a:tc>
                  <a:txBody>
                    <a:bodyPr/>
                    <a:lstStyle/>
                    <a:p>
                      <a:pPr marL="0" marR="0">
                        <a:lnSpc>
                          <a:spcPct val="150000"/>
                        </a:lnSpc>
                        <a:spcBef>
                          <a:spcPts val="600"/>
                        </a:spcBef>
                        <a:spcAft>
                          <a:spcPts val="0"/>
                        </a:spcAft>
                      </a:pPr>
                      <a:r>
                        <a:rPr lang="bg-BG" sz="1400" dirty="0">
                          <a:effectLst/>
                        </a:rPr>
                        <a:t>Пеницилини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p>
                    <a:p>
                      <a:pPr>
                        <a:lnSpc>
                          <a:spcPct val="150000"/>
                        </a:lnSpc>
                      </a:pPr>
                      <a:r>
                        <a:rPr lang="en-GB" sz="1400" dirty="0"/>
                        <a:t>    AMC (100%)</a:t>
                      </a:r>
                    </a:p>
                    <a:p>
                      <a:pPr>
                        <a:lnSpc>
                          <a:spcPct val="150000"/>
                        </a:lnSpc>
                      </a:pPr>
                      <a:endParaRPr lang="en-GB" sz="1400" dirty="0"/>
                    </a:p>
                    <a:p>
                      <a:pPr>
                        <a:lnSpc>
                          <a:spcPct val="150000"/>
                        </a:lnSpc>
                      </a:pPr>
                      <a:r>
                        <a:rPr lang="en-GB" sz="1400" dirty="0"/>
                        <a:t>    </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Amoxicillin (95.9%)</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AMC (100%)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Amoxicillin (95.9%)</a:t>
                      </a:r>
                    </a:p>
                    <a:p>
                      <a:pPr>
                        <a:lnSpc>
                          <a:spcPct val="150000"/>
                        </a:lnSpc>
                      </a:pPr>
                      <a:r>
                        <a:rPr lang="en-GB" sz="1400" dirty="0"/>
                        <a:t>    AMC HD (100%)</a:t>
                      </a:r>
                    </a:p>
                    <a:p>
                      <a:pPr>
                        <a:lnSpc>
                          <a:spcPct val="150000"/>
                        </a:lnSpc>
                      </a:pPr>
                      <a:r>
                        <a:rPr lang="en-GB" sz="1400" dirty="0"/>
                        <a:t>    AMC (100%)    </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2"/>
                  </a:ext>
                </a:extLst>
              </a:tr>
              <a:tr h="723900">
                <a:tc>
                  <a:txBody>
                    <a:bodyPr/>
                    <a:lstStyle/>
                    <a:p>
                      <a:pPr marL="0" marR="0">
                        <a:lnSpc>
                          <a:spcPct val="150000"/>
                        </a:lnSpc>
                        <a:spcBef>
                          <a:spcPts val="600"/>
                        </a:spcBef>
                        <a:spcAft>
                          <a:spcPts val="0"/>
                        </a:spcAft>
                      </a:pPr>
                      <a:r>
                        <a:rPr lang="bg-BG" sz="1400" dirty="0">
                          <a:effectLst/>
                        </a:rPr>
                        <a:t>Макролиди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(58.9%)    </a:t>
                      </a:r>
                      <a:endParaRPr lang="en-GB" sz="140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(0%) </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(0%)    </a:t>
                      </a:r>
                      <a:endParaRPr lang="en-GB" sz="1400" dirty="0">
                        <a:latin typeface="+mn-lt"/>
                      </a:endParaRPr>
                    </a:p>
                  </a:txBody>
                  <a:tcPr marL="68400" marR="68400" marT="36000" marB="36000" anchor="ctr"/>
                </a:tc>
                <a:extLst>
                  <a:ext uri="{0D108BD9-81ED-4DB2-BD59-A6C34878D82A}">
                    <a16:rowId xmlns:a16="http://schemas.microsoft.com/office/drawing/2014/main" val="10003"/>
                  </a:ext>
                </a:extLst>
              </a:tr>
              <a:tr h="0">
                <a:tc>
                  <a:txBody>
                    <a:bodyPr/>
                    <a:lstStyle/>
                    <a:p>
                      <a:pPr marL="0" marR="0">
                        <a:lnSpc>
                          <a:spcPct val="150000"/>
                        </a:lnSpc>
                        <a:spcBef>
                          <a:spcPts val="600"/>
                        </a:spcBef>
                        <a:spcAft>
                          <a:spcPts val="0"/>
                        </a:spcAft>
                      </a:pPr>
                      <a:r>
                        <a:rPr lang="bg-BG" sz="1400" dirty="0">
                          <a:effectLst/>
                        </a:rPr>
                        <a:t>Хинолони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a:lnSpc>
                          <a:spcPct val="150000"/>
                        </a:lnSpc>
                      </a:pPr>
                      <a:r>
                        <a:rPr lang="en-GB" sz="1400" dirty="0"/>
                        <a:t>    Moxifloxacin (100%)</a:t>
                      </a:r>
                      <a:endParaRPr lang="en-GB" sz="140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4"/>
                  </a:ext>
                </a:extLst>
              </a:tr>
              <a:tr h="203211">
                <a:tc>
                  <a:txBody>
                    <a:bodyPr/>
                    <a:lstStyle/>
                    <a:p>
                      <a:pPr>
                        <a:lnSpc>
                          <a:spcPct val="150000"/>
                        </a:lnSpc>
                        <a:spcBef>
                          <a:spcPts val="600"/>
                        </a:spcBef>
                        <a:spcAft>
                          <a:spcPts val="0"/>
                        </a:spcAft>
                      </a:pPr>
                      <a:r>
                        <a:rPr lang="bg-BG" sz="1400" dirty="0">
                          <a:effectLst/>
                        </a:rPr>
                        <a:t>Други</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(56.2%)</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(56.2%)</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(56.2%)</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extLst>
                  <a:ext uri="{0D108BD9-81ED-4DB2-BD59-A6C34878D82A}">
                    <a16:rowId xmlns:a16="http://schemas.microsoft.com/office/drawing/2014/main" val="10005"/>
                  </a:ext>
                </a:extLst>
              </a:tr>
            </a:tbl>
          </a:graphicData>
        </a:graphic>
      </p:graphicFrame>
      <p:sp>
        <p:nvSpPr>
          <p:cNvPr id="6" name="Text Placeholder 5"/>
          <p:cNvSpPr>
            <a:spLocks noGrp="1"/>
          </p:cNvSpPr>
          <p:nvPr>
            <p:ph type="body" sz="quarter" idx="22"/>
          </p:nvPr>
        </p:nvSpPr>
        <p:spPr>
          <a:xfrm>
            <a:off x="1376136" y="6695817"/>
            <a:ext cx="7590478" cy="346462"/>
          </a:xfrm>
        </p:spPr>
        <p:txBody>
          <a:bodyPr/>
          <a:lstStyle/>
          <a:p>
            <a:pPr algn="r"/>
            <a:r>
              <a:rPr lang="en-GB" dirty="0" err="1"/>
              <a:t>Torumkuney</a:t>
            </a:r>
            <a:r>
              <a:rPr lang="en-GB" dirty="0"/>
              <a:t> D, </a:t>
            </a:r>
            <a:r>
              <a:rPr lang="en-GB" i="1" dirty="0"/>
              <a:t>et al. J </a:t>
            </a:r>
            <a:r>
              <a:rPr lang="en-GB" i="1" dirty="0" err="1"/>
              <a:t>Antimicrob</a:t>
            </a:r>
            <a:r>
              <a:rPr lang="en-GB" i="1" dirty="0"/>
              <a:t> </a:t>
            </a:r>
            <a:r>
              <a:rPr lang="en-GB" i="1" dirty="0" err="1"/>
              <a:t>Chemother</a:t>
            </a:r>
            <a:r>
              <a:rPr lang="en-GB" dirty="0"/>
              <a:t> 2018;73(</a:t>
            </a:r>
            <a:r>
              <a:rPr lang="en-GB" dirty="0" err="1"/>
              <a:t>Suppl</a:t>
            </a:r>
            <a:r>
              <a:rPr lang="en-GB" dirty="0"/>
              <a:t> 5):v2–v13.</a:t>
            </a:r>
          </a:p>
          <a:p>
            <a:pPr algn="r"/>
            <a:r>
              <a:rPr lang="en-GB" dirty="0"/>
              <a:t> </a:t>
            </a:r>
          </a:p>
        </p:txBody>
      </p:sp>
      <p:sp>
        <p:nvSpPr>
          <p:cNvPr id="42" name="Oval 41"/>
          <p:cNvSpPr/>
          <p:nvPr/>
        </p:nvSpPr>
        <p:spPr bwMode="auto">
          <a:xfrm>
            <a:off x="6546314" y="476933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5" name="Oval 44"/>
          <p:cNvSpPr/>
          <p:nvPr/>
        </p:nvSpPr>
        <p:spPr bwMode="auto">
          <a:xfrm>
            <a:off x="4249101" y="5087256"/>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3" name="Oval 52"/>
          <p:cNvSpPr/>
          <p:nvPr/>
        </p:nvSpPr>
        <p:spPr bwMode="auto">
          <a:xfrm>
            <a:off x="1951039" y="1639314"/>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1" name="Oval 70"/>
          <p:cNvSpPr/>
          <p:nvPr/>
        </p:nvSpPr>
        <p:spPr bwMode="auto">
          <a:xfrm>
            <a:off x="1991727" y="612247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2" name="Oval 71"/>
          <p:cNvSpPr/>
          <p:nvPr/>
        </p:nvSpPr>
        <p:spPr bwMode="auto">
          <a:xfrm>
            <a:off x="2800683" y="6125603"/>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3" name="Oval 72"/>
          <p:cNvSpPr/>
          <p:nvPr/>
        </p:nvSpPr>
        <p:spPr bwMode="auto">
          <a:xfrm>
            <a:off x="3429297" y="6125603"/>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7" name="Oval 46"/>
          <p:cNvSpPr/>
          <p:nvPr/>
        </p:nvSpPr>
        <p:spPr bwMode="auto">
          <a:xfrm>
            <a:off x="1926028" y="299377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8" name="Oval 47"/>
          <p:cNvSpPr/>
          <p:nvPr/>
        </p:nvSpPr>
        <p:spPr bwMode="auto">
          <a:xfrm>
            <a:off x="6568199" y="1925517"/>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5" name="Oval 54"/>
          <p:cNvSpPr/>
          <p:nvPr/>
        </p:nvSpPr>
        <p:spPr bwMode="auto">
          <a:xfrm>
            <a:off x="6558940" y="296260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7" name="Oval 86"/>
          <p:cNvSpPr/>
          <p:nvPr/>
        </p:nvSpPr>
        <p:spPr bwMode="auto">
          <a:xfrm>
            <a:off x="1911150" y="505833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1" name="Oval 40"/>
          <p:cNvSpPr/>
          <p:nvPr/>
        </p:nvSpPr>
        <p:spPr bwMode="auto">
          <a:xfrm>
            <a:off x="6545081" y="326960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4" name="TextBox 2"/>
          <p:cNvSpPr txBox="1"/>
          <p:nvPr/>
        </p:nvSpPr>
        <p:spPr>
          <a:xfrm>
            <a:off x="293688" y="6457890"/>
            <a:ext cx="436920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buClr>
                <a:srgbClr val="635A54"/>
              </a:buClr>
            </a:pPr>
            <a:r>
              <a:rPr lang="en-GB" sz="1000" dirty="0">
                <a:solidFill>
                  <a:srgbClr val="635A54"/>
                </a:solidFill>
                <a:ea typeface="ＭＳ Ｐゴシック" panose="020B0600070205080204" pitchFamily="34" charset="-128"/>
              </a:rPr>
              <a:t>AMC, amoxicillin/</a:t>
            </a:r>
            <a:r>
              <a:rPr lang="en-GB" sz="1000" dirty="0" err="1">
                <a:solidFill>
                  <a:srgbClr val="635A54"/>
                </a:solidFill>
                <a:ea typeface="ＭＳ Ｐゴシック" panose="020B0600070205080204" pitchFamily="34" charset="-128"/>
              </a:rPr>
              <a:t>clavulanic</a:t>
            </a:r>
            <a:r>
              <a:rPr lang="en-GB" sz="1000" dirty="0">
                <a:solidFill>
                  <a:srgbClr val="635A54"/>
                </a:solidFill>
                <a:ea typeface="ＭＳ Ｐゴシック" panose="020B0600070205080204" pitchFamily="34" charset="-128"/>
              </a:rPr>
              <a:t> acid  </a:t>
            </a:r>
          </a:p>
          <a:p>
            <a:pPr eaLnBrk="0" fontAlgn="base" hangingPunct="0">
              <a:spcBef>
                <a:spcPct val="0"/>
              </a:spcBef>
              <a:buClr>
                <a:srgbClr val="635A54"/>
              </a:buClr>
            </a:pPr>
            <a:r>
              <a:rPr lang="en-GB" sz="1000" dirty="0">
                <a:solidFill>
                  <a:srgbClr val="635A54"/>
                </a:solidFill>
                <a:ea typeface="ＭＳ Ｐゴシック" panose="020B0600070205080204" pitchFamily="34" charset="-128"/>
              </a:rPr>
              <a:t>SXT, trimethoprim/sulfamethoxazole</a:t>
            </a:r>
          </a:p>
        </p:txBody>
      </p:sp>
      <p:sp>
        <p:nvSpPr>
          <p:cNvPr id="68" name="Oval 67"/>
          <p:cNvSpPr/>
          <p:nvPr/>
        </p:nvSpPr>
        <p:spPr bwMode="auto">
          <a:xfrm>
            <a:off x="6552061" y="503117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4" name="Oval 73"/>
          <p:cNvSpPr/>
          <p:nvPr/>
        </p:nvSpPr>
        <p:spPr bwMode="auto">
          <a:xfrm>
            <a:off x="1927747" y="1951647"/>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39" name="Oval 38"/>
          <p:cNvSpPr/>
          <p:nvPr/>
        </p:nvSpPr>
        <p:spPr bwMode="auto">
          <a:xfrm>
            <a:off x="1927747" y="225231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0" name="Oval 39"/>
          <p:cNvSpPr/>
          <p:nvPr/>
        </p:nvSpPr>
        <p:spPr bwMode="auto">
          <a:xfrm>
            <a:off x="4223734" y="264368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0" name="Oval 49"/>
          <p:cNvSpPr/>
          <p:nvPr/>
        </p:nvSpPr>
        <p:spPr bwMode="auto">
          <a:xfrm>
            <a:off x="1911150" y="3998910"/>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9" name="Oval 58"/>
          <p:cNvSpPr/>
          <p:nvPr/>
        </p:nvSpPr>
        <p:spPr bwMode="auto">
          <a:xfrm>
            <a:off x="1911150" y="4744784"/>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1" name="Oval 60"/>
          <p:cNvSpPr/>
          <p:nvPr/>
        </p:nvSpPr>
        <p:spPr bwMode="auto">
          <a:xfrm>
            <a:off x="4267474" y="4763632"/>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5" name="Oval 64"/>
          <p:cNvSpPr/>
          <p:nvPr/>
        </p:nvSpPr>
        <p:spPr bwMode="auto">
          <a:xfrm>
            <a:off x="4223734" y="297233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1" name="Oval 80"/>
          <p:cNvSpPr/>
          <p:nvPr/>
        </p:nvSpPr>
        <p:spPr bwMode="auto">
          <a:xfrm>
            <a:off x="4236182" y="1935132"/>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6" name="Oval 85"/>
          <p:cNvSpPr/>
          <p:nvPr/>
        </p:nvSpPr>
        <p:spPr bwMode="auto">
          <a:xfrm>
            <a:off x="6552029" y="263705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4" name="Oval 53"/>
          <p:cNvSpPr/>
          <p:nvPr/>
        </p:nvSpPr>
        <p:spPr bwMode="auto">
          <a:xfrm>
            <a:off x="6553263" y="401693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7" name="Oval 56"/>
          <p:cNvSpPr/>
          <p:nvPr/>
        </p:nvSpPr>
        <p:spPr bwMode="auto">
          <a:xfrm>
            <a:off x="4230493" y="545935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8" name="Oval 57"/>
          <p:cNvSpPr/>
          <p:nvPr/>
        </p:nvSpPr>
        <p:spPr bwMode="auto">
          <a:xfrm>
            <a:off x="4241143" y="4326258"/>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3" name="Oval 62"/>
          <p:cNvSpPr/>
          <p:nvPr/>
        </p:nvSpPr>
        <p:spPr bwMode="auto">
          <a:xfrm>
            <a:off x="4244826" y="402657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4" name="Oval 63"/>
          <p:cNvSpPr/>
          <p:nvPr/>
        </p:nvSpPr>
        <p:spPr bwMode="auto">
          <a:xfrm>
            <a:off x="1911150" y="5452882"/>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6" name="Oval 65"/>
          <p:cNvSpPr/>
          <p:nvPr/>
        </p:nvSpPr>
        <p:spPr bwMode="auto">
          <a:xfrm>
            <a:off x="1923952" y="4331680"/>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7" name="Oval 66"/>
          <p:cNvSpPr/>
          <p:nvPr/>
        </p:nvSpPr>
        <p:spPr bwMode="auto">
          <a:xfrm>
            <a:off x="6558940" y="433324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5" name="Oval 74"/>
          <p:cNvSpPr/>
          <p:nvPr/>
        </p:nvSpPr>
        <p:spPr bwMode="auto">
          <a:xfrm>
            <a:off x="6538132" y="5444943"/>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6" name="Oval 75"/>
          <p:cNvSpPr/>
          <p:nvPr/>
        </p:nvSpPr>
        <p:spPr bwMode="auto">
          <a:xfrm>
            <a:off x="6558940" y="2248649"/>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7" name="Oval 76"/>
          <p:cNvSpPr/>
          <p:nvPr/>
        </p:nvSpPr>
        <p:spPr bwMode="auto">
          <a:xfrm>
            <a:off x="4230493" y="2240349"/>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8" name="Rectangle 77"/>
          <p:cNvSpPr/>
          <p:nvPr/>
        </p:nvSpPr>
        <p:spPr bwMode="auto">
          <a:xfrm>
            <a:off x="4153695" y="1144845"/>
            <a:ext cx="2337021" cy="4705010"/>
          </a:xfrm>
          <a:prstGeom prst="rect">
            <a:avLst/>
          </a:prstGeom>
          <a:noFill/>
          <a:ln w="57150">
            <a:solidFill>
              <a:schemeClr val="accent6">
                <a:lumMod val="60000"/>
                <a:lumOff val="40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43" name="Oval 42"/>
          <p:cNvSpPr/>
          <p:nvPr/>
        </p:nvSpPr>
        <p:spPr bwMode="auto">
          <a:xfrm>
            <a:off x="6558940" y="165825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6" name="Rectangle 45"/>
          <p:cNvSpPr/>
          <p:nvPr/>
        </p:nvSpPr>
        <p:spPr>
          <a:xfrm>
            <a:off x="251236" y="5865156"/>
            <a:ext cx="5226255" cy="246221"/>
          </a:xfrm>
          <a:prstGeom prst="rect">
            <a:avLst/>
          </a:prstGeom>
        </p:spPr>
        <p:txBody>
          <a:bodyPr wrap="square">
            <a:spAutoFit/>
          </a:bodyPr>
          <a:lstStyle/>
          <a:p>
            <a:r>
              <a:rPr lang="ru-RU" altLang="en-US" sz="1000" i="1" dirty="0">
                <a:solidFill>
                  <a:srgbClr val="635A54"/>
                </a:solidFill>
              </a:rPr>
              <a:t>Таблицата е създадена независимо от GSK по информацията в публикацията</a:t>
            </a:r>
          </a:p>
        </p:txBody>
      </p:sp>
      <p:sp>
        <p:nvSpPr>
          <p:cNvPr id="51" name="TextBox 50"/>
          <p:cNvSpPr txBox="1"/>
          <p:nvPr/>
        </p:nvSpPr>
        <p:spPr>
          <a:xfrm>
            <a:off x="270967" y="6079991"/>
            <a:ext cx="3367583" cy="246221"/>
          </a:xfrm>
          <a:prstGeom prst="rect">
            <a:avLst/>
          </a:prstGeom>
          <a:noFill/>
        </p:spPr>
        <p:txBody>
          <a:bodyPr wrap="square" rtlCol="0">
            <a:spAutoFit/>
          </a:bodyPr>
          <a:lstStyle/>
          <a:p>
            <a:pPr>
              <a:spcBef>
                <a:spcPts val="300"/>
              </a:spcBef>
              <a:buClr>
                <a:schemeClr val="tx1"/>
              </a:buClr>
            </a:pPr>
            <a:r>
              <a:rPr lang="bg-BG" sz="1000" b="1" dirty="0"/>
              <a:t>Чувствителност</a:t>
            </a:r>
            <a:r>
              <a:rPr lang="en-GB" sz="1000" b="1" dirty="0"/>
              <a:t>:</a:t>
            </a:r>
            <a:r>
              <a:rPr lang="en-GB" sz="1000" dirty="0"/>
              <a:t> 90–100%</a:t>
            </a:r>
            <a:r>
              <a:rPr lang="bg-BG" sz="1000" dirty="0"/>
              <a:t> </a:t>
            </a:r>
            <a:r>
              <a:rPr lang="en-GB" sz="1000" dirty="0"/>
              <a:t>      75–90%     </a:t>
            </a:r>
            <a:r>
              <a:rPr lang="bg-BG" sz="1000" dirty="0"/>
              <a:t>     </a:t>
            </a:r>
            <a:r>
              <a:rPr lang="en-GB" sz="1000" dirty="0"/>
              <a:t>&lt;75%</a:t>
            </a:r>
          </a:p>
        </p:txBody>
      </p:sp>
      <p:sp>
        <p:nvSpPr>
          <p:cNvPr id="52" name="TextBox 4"/>
          <p:cNvSpPr txBox="1"/>
          <p:nvPr/>
        </p:nvSpPr>
        <p:spPr>
          <a:xfrm rot="10800000" flipV="1">
            <a:off x="5601073" y="5942776"/>
            <a:ext cx="297318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GB" sz="1000" dirty="0"/>
              <a:t>% </a:t>
            </a:r>
            <a:r>
              <a:rPr lang="bg-BG" sz="1000" dirty="0"/>
              <a:t>чувствителност, означена в скобите</a:t>
            </a:r>
            <a:endParaRPr lang="en-GB" sz="1000" dirty="0"/>
          </a:p>
        </p:txBody>
      </p:sp>
      <p:sp>
        <p:nvSpPr>
          <p:cNvPr id="49" name="TextBox 48">
            <a:extLst>
              <a:ext uri="{FF2B5EF4-FFF2-40B4-BE49-F238E27FC236}">
                <a16:creationId xmlns:a16="http://schemas.microsoft.com/office/drawing/2014/main" id="{7C1C3BE6-51AB-4532-BBF8-3B3CE18A1F25}"/>
              </a:ext>
            </a:extLst>
          </p:cNvPr>
          <p:cNvSpPr txBox="1"/>
          <p:nvPr/>
        </p:nvSpPr>
        <p:spPr>
          <a:xfrm>
            <a:off x="2748069" y="6607662"/>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F4AA481D-9D18-470E-A633-A552C718716E}"/>
              </a:ext>
            </a:extLst>
          </p:cNvPr>
          <p:cNvSpPr txBox="1"/>
          <p:nvPr/>
        </p:nvSpPr>
        <p:spPr>
          <a:xfrm>
            <a:off x="14128" y="6550314"/>
            <a:ext cx="354584" cy="276999"/>
          </a:xfrm>
          <a:prstGeom prst="rect">
            <a:avLst/>
          </a:prstGeom>
          <a:noFill/>
        </p:spPr>
        <p:txBody>
          <a:bodyPr wrap="none" rtlCol="0">
            <a:spAutoFit/>
          </a:bodyPr>
          <a:lstStyle/>
          <a:p>
            <a:pPr>
              <a:buClr>
                <a:schemeClr val="tx1"/>
              </a:buClr>
            </a:pPr>
            <a:r>
              <a:rPr lang="en-US" sz="1200" dirty="0"/>
              <a:t>24</a:t>
            </a:r>
            <a:endParaRPr lang="bg-BG" sz="1200" dirty="0" err="1"/>
          </a:p>
        </p:txBody>
      </p:sp>
    </p:spTree>
    <p:extLst>
      <p:ext uri="{BB962C8B-B14F-4D97-AF65-F5344CB8AC3E}">
        <p14:creationId xmlns:p14="http://schemas.microsoft.com/office/powerpoint/2010/main" val="282218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6" y="294811"/>
            <a:ext cx="7823531" cy="338554"/>
          </a:xfrm>
        </p:spPr>
        <p:txBody>
          <a:bodyPr/>
          <a:lstStyle/>
          <a:p>
            <a:r>
              <a:rPr lang="en-GB" sz="2200" dirty="0"/>
              <a:t>SOAR </a:t>
            </a:r>
            <a:r>
              <a:rPr lang="bg-BG" sz="2200" dirty="0"/>
              <a:t>Румъния</a:t>
            </a:r>
            <a:r>
              <a:rPr lang="en-GB" sz="2200" dirty="0"/>
              <a:t> (2014–2016): </a:t>
            </a:r>
            <a:r>
              <a:rPr lang="en-GB" sz="2200" i="1" dirty="0"/>
              <a:t>H. influenzae </a:t>
            </a:r>
            <a:r>
              <a:rPr lang="en-GB" sz="2200" dirty="0"/>
              <a:t>(143 </a:t>
            </a:r>
            <a:r>
              <a:rPr lang="bg-BG" sz="2200" dirty="0"/>
              <a:t>изолата</a:t>
            </a:r>
            <a:r>
              <a:rPr lang="en-GB" sz="2200" dirty="0"/>
              <a:t>)</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4044653989"/>
              </p:ext>
            </p:extLst>
          </p:nvPr>
        </p:nvGraphicFramePr>
        <p:xfrm>
          <a:off x="365126" y="1182475"/>
          <a:ext cx="8486871" cy="4617940"/>
        </p:xfrm>
        <a:graphic>
          <a:graphicData uri="http://schemas.openxmlformats.org/drawingml/2006/table">
            <a:tbl>
              <a:tblPr firstRow="1" bandRow="1">
                <a:tableStyleId>{073A0DAA-6AF3-43AB-8588-CEC1D06C72B9}</a:tableStyleId>
              </a:tblPr>
              <a:tblGrid>
                <a:gridCol w="1545294">
                  <a:extLst>
                    <a:ext uri="{9D8B030D-6E8A-4147-A177-3AD203B41FA5}">
                      <a16:colId xmlns:a16="http://schemas.microsoft.com/office/drawing/2014/main" val="20000"/>
                    </a:ext>
                  </a:extLst>
                </a:gridCol>
                <a:gridCol w="2313859">
                  <a:extLst>
                    <a:ext uri="{9D8B030D-6E8A-4147-A177-3AD203B41FA5}">
                      <a16:colId xmlns:a16="http://schemas.microsoft.com/office/drawing/2014/main" val="20001"/>
                    </a:ext>
                  </a:extLst>
                </a:gridCol>
                <a:gridCol w="2313859">
                  <a:extLst>
                    <a:ext uri="{9D8B030D-6E8A-4147-A177-3AD203B41FA5}">
                      <a16:colId xmlns:a16="http://schemas.microsoft.com/office/drawing/2014/main" val="20002"/>
                    </a:ext>
                  </a:extLst>
                </a:gridCol>
                <a:gridCol w="2313859">
                  <a:extLst>
                    <a:ext uri="{9D8B030D-6E8A-4147-A177-3AD203B41FA5}">
                      <a16:colId xmlns:a16="http://schemas.microsoft.com/office/drawing/2014/main" val="20003"/>
                    </a:ext>
                  </a:extLst>
                </a:gridCol>
              </a:tblGrid>
              <a:tr h="239415">
                <a:tc>
                  <a:txBody>
                    <a:bodyPr/>
                    <a:lstStyle/>
                    <a:p>
                      <a:pPr marL="0" marR="0" algn="ctr">
                        <a:lnSpc>
                          <a:spcPct val="100000"/>
                        </a:lnSpc>
                        <a:spcBef>
                          <a:spcPts val="600"/>
                        </a:spcBef>
                        <a:spcAft>
                          <a:spcPts val="0"/>
                        </a:spcAft>
                      </a:pPr>
                      <a:r>
                        <a:rPr lang="bg-BG" sz="1600" dirty="0">
                          <a:effectLst/>
                        </a:rPr>
                        <a:t>Клас</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CLSI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EUCAST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PK/PD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747598">
                <a:tc>
                  <a:txBody>
                    <a:bodyPr/>
                    <a:lstStyle/>
                    <a:p>
                      <a:pPr marL="0" marR="0">
                        <a:lnSpc>
                          <a:spcPct val="150000"/>
                        </a:lnSpc>
                        <a:spcBef>
                          <a:spcPts val="600"/>
                        </a:spcBef>
                        <a:spcAft>
                          <a:spcPts val="0"/>
                        </a:spcAft>
                      </a:pPr>
                      <a:r>
                        <a:rPr lang="bg-BG" sz="1400" dirty="0">
                          <a:effectLst/>
                        </a:rPr>
                        <a:t>Цефалоспорини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(86.0%)</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(99.3%)</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(69.9%)</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1"/>
                  </a:ext>
                </a:extLst>
              </a:tr>
              <a:tr h="1071664">
                <a:tc>
                  <a:txBody>
                    <a:bodyPr/>
                    <a:lstStyle/>
                    <a:p>
                      <a:pPr marL="0" marR="0">
                        <a:lnSpc>
                          <a:spcPct val="150000"/>
                        </a:lnSpc>
                        <a:spcBef>
                          <a:spcPts val="600"/>
                        </a:spcBef>
                        <a:spcAft>
                          <a:spcPts val="0"/>
                        </a:spcAft>
                      </a:pPr>
                      <a:r>
                        <a:rPr lang="bg-BG" sz="1400" dirty="0">
                          <a:effectLst/>
                        </a:rPr>
                        <a:t>Пеницилини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AMC (98.6%)</a:t>
                      </a:r>
                    </a:p>
                    <a:p>
                      <a:pPr>
                        <a:lnSpc>
                          <a:spcPct val="150000"/>
                        </a:lnSpc>
                      </a:pPr>
                      <a:endParaRPr lang="en-GB" sz="1400" dirty="0"/>
                    </a:p>
                    <a:p>
                      <a:pPr>
                        <a:lnSpc>
                          <a:spcPct val="150000"/>
                        </a:lnSpc>
                      </a:pPr>
                      <a:r>
                        <a:rPr lang="en-GB" sz="1400" dirty="0"/>
                        <a:t>    </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Amoxicillin (81.8%)</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AMC (94.4%)</a:t>
                      </a:r>
                    </a:p>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endParaRPr lang="en-GB" sz="140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bg-BG" sz="1400" dirty="0"/>
                        <a:t>    </a:t>
                      </a:r>
                      <a:r>
                        <a:rPr lang="en-GB" sz="1400" dirty="0"/>
                        <a:t>Amoxicillin (81.8%)</a:t>
                      </a:r>
                    </a:p>
                    <a:p>
                      <a:pPr>
                        <a:lnSpc>
                          <a:spcPct val="150000"/>
                        </a:lnSpc>
                      </a:pPr>
                      <a:r>
                        <a:rPr lang="en-GB" sz="1400" dirty="0"/>
                        <a:t>    AMC HD (98.6%)</a:t>
                      </a:r>
                    </a:p>
                    <a:p>
                      <a:pPr>
                        <a:lnSpc>
                          <a:spcPct val="150000"/>
                        </a:lnSpc>
                      </a:pPr>
                      <a:r>
                        <a:rPr lang="en-GB" sz="1400" dirty="0"/>
                        <a:t>    AMC (94.4%)    </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2"/>
                  </a:ext>
                </a:extLst>
              </a:tr>
              <a:tr h="723900">
                <a:tc>
                  <a:txBody>
                    <a:bodyPr/>
                    <a:lstStyle/>
                    <a:p>
                      <a:pPr marL="0" marR="0">
                        <a:lnSpc>
                          <a:spcPct val="150000"/>
                        </a:lnSpc>
                        <a:spcBef>
                          <a:spcPts val="600"/>
                        </a:spcBef>
                        <a:spcAft>
                          <a:spcPts val="0"/>
                        </a:spcAft>
                      </a:pPr>
                      <a:r>
                        <a:rPr lang="bg-BG" sz="1400" dirty="0">
                          <a:effectLst/>
                        </a:rPr>
                        <a:t>Макролиди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(99.3%)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(59.4%)    </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(0%) </a:t>
                      </a:r>
                      <a:endParaRPr lang="en-GB" sz="140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(0%) </a:t>
                      </a:r>
                      <a:endParaRPr lang="en-GB" sz="1400" dirty="0">
                        <a:latin typeface="+mn-lt"/>
                      </a:endParaRPr>
                    </a:p>
                  </a:txBody>
                  <a:tcPr marL="68400" marR="68400" marT="36000" marB="36000" anchor="ctr"/>
                </a:tc>
                <a:extLst>
                  <a:ext uri="{0D108BD9-81ED-4DB2-BD59-A6C34878D82A}">
                    <a16:rowId xmlns:a16="http://schemas.microsoft.com/office/drawing/2014/main" val="10003"/>
                  </a:ext>
                </a:extLst>
              </a:tr>
              <a:tr h="0">
                <a:tc>
                  <a:txBody>
                    <a:bodyPr/>
                    <a:lstStyle/>
                    <a:p>
                      <a:pPr marL="0" marR="0">
                        <a:lnSpc>
                          <a:spcPct val="150000"/>
                        </a:lnSpc>
                        <a:spcBef>
                          <a:spcPts val="600"/>
                        </a:spcBef>
                        <a:spcAft>
                          <a:spcPts val="0"/>
                        </a:spcAft>
                      </a:pPr>
                      <a:r>
                        <a:rPr lang="bg-BG" sz="1400" dirty="0">
                          <a:effectLst/>
                        </a:rPr>
                        <a:t>Хинолони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a:lnSpc>
                          <a:spcPct val="150000"/>
                        </a:lnSpc>
                      </a:pPr>
                      <a:r>
                        <a:rPr lang="en-GB" sz="1400" dirty="0"/>
                        <a:t>    Moxifloxacin (100%)</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4"/>
                  </a:ext>
                </a:extLst>
              </a:tr>
              <a:tr h="203211">
                <a:tc>
                  <a:txBody>
                    <a:bodyPr/>
                    <a:lstStyle/>
                    <a:p>
                      <a:pPr>
                        <a:lnSpc>
                          <a:spcPct val="150000"/>
                        </a:lnSpc>
                        <a:spcBef>
                          <a:spcPts val="600"/>
                        </a:spcBef>
                        <a:spcAft>
                          <a:spcPts val="0"/>
                        </a:spcAft>
                      </a:pPr>
                      <a:r>
                        <a:rPr lang="bg-BG" sz="1400" dirty="0">
                          <a:effectLst/>
                        </a:rPr>
                        <a:t>Друг</a:t>
                      </a:r>
                      <a:r>
                        <a:rPr lang="en-GB" sz="1400" dirty="0">
                          <a:effectLst/>
                        </a:rPr>
                        <a:t> </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(64.3%)</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(64.3%)</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(64.3%)</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extLst>
                  <a:ext uri="{0D108BD9-81ED-4DB2-BD59-A6C34878D82A}">
                    <a16:rowId xmlns:a16="http://schemas.microsoft.com/office/drawing/2014/main" val="10005"/>
                  </a:ext>
                </a:extLst>
              </a:tr>
            </a:tbl>
          </a:graphicData>
        </a:graphic>
      </p:graphicFrame>
      <p:sp>
        <p:nvSpPr>
          <p:cNvPr id="6" name="Text Placeholder 5"/>
          <p:cNvSpPr>
            <a:spLocks noGrp="1"/>
          </p:cNvSpPr>
          <p:nvPr>
            <p:ph type="body" sz="quarter" idx="22"/>
          </p:nvPr>
        </p:nvSpPr>
        <p:spPr>
          <a:xfrm>
            <a:off x="1371374" y="6699414"/>
            <a:ext cx="7590478" cy="346462"/>
          </a:xfrm>
        </p:spPr>
        <p:txBody>
          <a:bodyPr/>
          <a:lstStyle/>
          <a:p>
            <a:pPr algn="r"/>
            <a:r>
              <a:rPr lang="en-GB" dirty="0" err="1"/>
              <a:t>Torumkuney</a:t>
            </a:r>
            <a:r>
              <a:rPr lang="en-GB" dirty="0"/>
              <a:t> D, </a:t>
            </a:r>
            <a:r>
              <a:rPr lang="en-GB" i="1" dirty="0"/>
              <a:t>et al. J </a:t>
            </a:r>
            <a:r>
              <a:rPr lang="en-GB" i="1" dirty="0" err="1"/>
              <a:t>Antimicrob</a:t>
            </a:r>
            <a:r>
              <a:rPr lang="en-GB" i="1" dirty="0"/>
              <a:t> </a:t>
            </a:r>
            <a:r>
              <a:rPr lang="en-GB" i="1" dirty="0" err="1"/>
              <a:t>Chemother</a:t>
            </a:r>
            <a:r>
              <a:rPr lang="en-GB" dirty="0"/>
              <a:t> </a:t>
            </a:r>
            <a:r>
              <a:rPr lang="en-GB" dirty="0">
                <a:solidFill>
                  <a:srgbClr val="635A54"/>
                </a:solidFill>
              </a:rPr>
              <a:t>2018;73(</a:t>
            </a:r>
            <a:r>
              <a:rPr lang="en-GB" dirty="0" err="1">
                <a:solidFill>
                  <a:srgbClr val="635A54"/>
                </a:solidFill>
              </a:rPr>
              <a:t>S</a:t>
            </a:r>
            <a:r>
              <a:rPr lang="en-GB" dirty="0" err="1"/>
              <a:t>uppl</a:t>
            </a:r>
            <a:r>
              <a:rPr lang="en-GB" dirty="0"/>
              <a:t> 5):v2–v13.</a:t>
            </a:r>
          </a:p>
          <a:p>
            <a:pPr algn="r"/>
            <a:r>
              <a:rPr lang="en-GB" dirty="0"/>
              <a:t> </a:t>
            </a:r>
          </a:p>
        </p:txBody>
      </p:sp>
      <p:sp>
        <p:nvSpPr>
          <p:cNvPr id="45" name="Oval 44"/>
          <p:cNvSpPr/>
          <p:nvPr/>
        </p:nvSpPr>
        <p:spPr bwMode="auto">
          <a:xfrm>
            <a:off x="4254904" y="4974574"/>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1" name="Oval 70"/>
          <p:cNvSpPr/>
          <p:nvPr/>
        </p:nvSpPr>
        <p:spPr bwMode="auto">
          <a:xfrm>
            <a:off x="1938099" y="6131002"/>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2" name="Oval 71"/>
          <p:cNvSpPr/>
          <p:nvPr/>
        </p:nvSpPr>
        <p:spPr bwMode="auto">
          <a:xfrm>
            <a:off x="2745253" y="6125603"/>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3" name="Oval 72"/>
          <p:cNvSpPr/>
          <p:nvPr/>
        </p:nvSpPr>
        <p:spPr bwMode="auto">
          <a:xfrm>
            <a:off x="3429297" y="6125603"/>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7" name="Oval 46"/>
          <p:cNvSpPr/>
          <p:nvPr/>
        </p:nvSpPr>
        <p:spPr bwMode="auto">
          <a:xfrm>
            <a:off x="1906894" y="304886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8" name="Oval 47"/>
          <p:cNvSpPr/>
          <p:nvPr/>
        </p:nvSpPr>
        <p:spPr bwMode="auto">
          <a:xfrm>
            <a:off x="6565069" y="183423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5" name="Oval 54"/>
          <p:cNvSpPr/>
          <p:nvPr/>
        </p:nvSpPr>
        <p:spPr bwMode="auto">
          <a:xfrm>
            <a:off x="6559205" y="324129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2" name="Oval 81"/>
          <p:cNvSpPr/>
          <p:nvPr/>
        </p:nvSpPr>
        <p:spPr bwMode="auto">
          <a:xfrm>
            <a:off x="1935025" y="527729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7" name="Oval 86"/>
          <p:cNvSpPr/>
          <p:nvPr/>
        </p:nvSpPr>
        <p:spPr bwMode="auto">
          <a:xfrm>
            <a:off x="1946788" y="4964730"/>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1" name="Oval 40"/>
          <p:cNvSpPr/>
          <p:nvPr/>
        </p:nvSpPr>
        <p:spPr bwMode="auto">
          <a:xfrm>
            <a:off x="6544028" y="356782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4" name="TextBox 2"/>
          <p:cNvSpPr txBox="1"/>
          <p:nvPr/>
        </p:nvSpPr>
        <p:spPr>
          <a:xfrm>
            <a:off x="288926" y="6452462"/>
            <a:ext cx="436920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buClr>
                <a:srgbClr val="635A54"/>
              </a:buClr>
            </a:pPr>
            <a:r>
              <a:rPr lang="en-GB" sz="1000" dirty="0">
                <a:solidFill>
                  <a:srgbClr val="635A54"/>
                </a:solidFill>
                <a:ea typeface="ＭＳ Ｐゴシック" panose="020B0600070205080204" pitchFamily="34" charset="-128"/>
              </a:rPr>
              <a:t>AMC, amoxicillin-</a:t>
            </a:r>
            <a:r>
              <a:rPr lang="en-GB" sz="1000" dirty="0" err="1">
                <a:solidFill>
                  <a:srgbClr val="635A54"/>
                </a:solidFill>
                <a:ea typeface="ＭＳ Ｐゴシック" panose="020B0600070205080204" pitchFamily="34" charset="-128"/>
              </a:rPr>
              <a:t>clavulanic</a:t>
            </a:r>
            <a:r>
              <a:rPr lang="en-GB" sz="1000" dirty="0">
                <a:solidFill>
                  <a:srgbClr val="635A54"/>
                </a:solidFill>
                <a:ea typeface="ＭＳ Ｐゴシック" panose="020B0600070205080204" pitchFamily="34" charset="-128"/>
              </a:rPr>
              <a:t> acid</a:t>
            </a:r>
          </a:p>
          <a:p>
            <a:pPr eaLnBrk="0" fontAlgn="base" hangingPunct="0">
              <a:spcBef>
                <a:spcPct val="0"/>
              </a:spcBef>
              <a:buClr>
                <a:srgbClr val="635A54"/>
              </a:buClr>
            </a:pPr>
            <a:r>
              <a:rPr lang="en-GB" sz="1000" dirty="0">
                <a:solidFill>
                  <a:srgbClr val="635A54"/>
                </a:solidFill>
                <a:ea typeface="ＭＳ Ｐゴシック" panose="020B0600070205080204" pitchFamily="34" charset="-128"/>
              </a:rPr>
              <a:t>SXT, trimethoprim/sulfamethoxazole</a:t>
            </a:r>
          </a:p>
        </p:txBody>
      </p:sp>
      <p:sp>
        <p:nvSpPr>
          <p:cNvPr id="52" name="Oval 51"/>
          <p:cNvSpPr/>
          <p:nvPr/>
        </p:nvSpPr>
        <p:spPr bwMode="auto">
          <a:xfrm>
            <a:off x="1935025" y="457628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0" name="Oval 59"/>
          <p:cNvSpPr/>
          <p:nvPr/>
        </p:nvSpPr>
        <p:spPr bwMode="auto">
          <a:xfrm>
            <a:off x="6566947" y="156135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8" name="Oval 67"/>
          <p:cNvSpPr/>
          <p:nvPr/>
        </p:nvSpPr>
        <p:spPr bwMode="auto">
          <a:xfrm>
            <a:off x="6563020" y="5001646"/>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4" name="Oval 73"/>
          <p:cNvSpPr/>
          <p:nvPr/>
        </p:nvSpPr>
        <p:spPr bwMode="auto">
          <a:xfrm>
            <a:off x="1906894" y="184325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39" name="Oval 38"/>
          <p:cNvSpPr/>
          <p:nvPr/>
        </p:nvSpPr>
        <p:spPr bwMode="auto">
          <a:xfrm>
            <a:off x="1906894" y="2147036"/>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0" name="Oval 49"/>
          <p:cNvSpPr/>
          <p:nvPr/>
        </p:nvSpPr>
        <p:spPr bwMode="auto">
          <a:xfrm>
            <a:off x="1920251" y="424508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2" name="Oval 61"/>
          <p:cNvSpPr/>
          <p:nvPr/>
        </p:nvSpPr>
        <p:spPr bwMode="auto">
          <a:xfrm>
            <a:off x="4254904" y="529227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5" name="Oval 64"/>
          <p:cNvSpPr/>
          <p:nvPr/>
        </p:nvSpPr>
        <p:spPr bwMode="auto">
          <a:xfrm>
            <a:off x="4241695" y="2881223"/>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1" name="Oval 80"/>
          <p:cNvSpPr/>
          <p:nvPr/>
        </p:nvSpPr>
        <p:spPr bwMode="auto">
          <a:xfrm>
            <a:off x="4241695" y="1867424"/>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8" name="Oval 87"/>
          <p:cNvSpPr/>
          <p:nvPr/>
        </p:nvSpPr>
        <p:spPr bwMode="auto">
          <a:xfrm>
            <a:off x="6544028" y="528175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4" name="Oval 53"/>
          <p:cNvSpPr/>
          <p:nvPr/>
        </p:nvSpPr>
        <p:spPr bwMode="auto">
          <a:xfrm>
            <a:off x="1906894" y="1531747"/>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7" name="Oval 56"/>
          <p:cNvSpPr/>
          <p:nvPr/>
        </p:nvSpPr>
        <p:spPr bwMode="auto">
          <a:xfrm>
            <a:off x="1938099" y="567559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8" name="Oval 57"/>
          <p:cNvSpPr/>
          <p:nvPr/>
        </p:nvSpPr>
        <p:spPr bwMode="auto">
          <a:xfrm>
            <a:off x="6559205" y="424987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3" name="Oval 62"/>
          <p:cNvSpPr/>
          <p:nvPr/>
        </p:nvSpPr>
        <p:spPr bwMode="auto">
          <a:xfrm>
            <a:off x="6532258" y="567559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4" name="Oval 63"/>
          <p:cNvSpPr/>
          <p:nvPr/>
        </p:nvSpPr>
        <p:spPr bwMode="auto">
          <a:xfrm>
            <a:off x="4241695" y="5656675"/>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6" name="Oval 65"/>
          <p:cNvSpPr/>
          <p:nvPr/>
        </p:nvSpPr>
        <p:spPr bwMode="auto">
          <a:xfrm>
            <a:off x="4241695" y="216400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7" name="Oval 66"/>
          <p:cNvSpPr/>
          <p:nvPr/>
        </p:nvSpPr>
        <p:spPr bwMode="auto">
          <a:xfrm>
            <a:off x="6559205" y="216400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5" name="Oval 74"/>
          <p:cNvSpPr/>
          <p:nvPr/>
        </p:nvSpPr>
        <p:spPr bwMode="auto">
          <a:xfrm>
            <a:off x="4276891" y="422847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6" name="Oval 75"/>
          <p:cNvSpPr/>
          <p:nvPr/>
        </p:nvSpPr>
        <p:spPr bwMode="auto">
          <a:xfrm>
            <a:off x="4254737" y="454341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8" name="Oval 77"/>
          <p:cNvSpPr/>
          <p:nvPr/>
        </p:nvSpPr>
        <p:spPr bwMode="auto">
          <a:xfrm>
            <a:off x="6537929" y="2932895"/>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9" name="Oval 78"/>
          <p:cNvSpPr/>
          <p:nvPr/>
        </p:nvSpPr>
        <p:spPr bwMode="auto">
          <a:xfrm>
            <a:off x="4241695" y="2559621"/>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0" name="Rectangle 79"/>
          <p:cNvSpPr/>
          <p:nvPr/>
        </p:nvSpPr>
        <p:spPr bwMode="auto">
          <a:xfrm>
            <a:off x="1881877" y="1096962"/>
            <a:ext cx="2325072" cy="4850891"/>
          </a:xfrm>
          <a:prstGeom prst="rect">
            <a:avLst/>
          </a:prstGeom>
          <a:noFill/>
          <a:ln w="57150">
            <a:solidFill>
              <a:schemeClr val="accent6">
                <a:lumMod val="60000"/>
                <a:lumOff val="40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43" name="Rectangle 42"/>
          <p:cNvSpPr/>
          <p:nvPr/>
        </p:nvSpPr>
        <p:spPr>
          <a:xfrm>
            <a:off x="330204" y="5964624"/>
            <a:ext cx="5226255" cy="246221"/>
          </a:xfrm>
          <a:prstGeom prst="rect">
            <a:avLst/>
          </a:prstGeom>
        </p:spPr>
        <p:txBody>
          <a:bodyPr wrap="square">
            <a:spAutoFit/>
          </a:bodyPr>
          <a:lstStyle/>
          <a:p>
            <a:r>
              <a:rPr lang="ru-RU" altLang="en-US" sz="1000" i="1" dirty="0">
                <a:solidFill>
                  <a:srgbClr val="635A54"/>
                </a:solidFill>
              </a:rPr>
              <a:t>Таблицата е създадена независимо от GSK по информацията в публикацията</a:t>
            </a:r>
          </a:p>
        </p:txBody>
      </p:sp>
      <p:sp>
        <p:nvSpPr>
          <p:cNvPr id="46" name="Oval 45">
            <a:extLst>
              <a:ext uri="{FF2B5EF4-FFF2-40B4-BE49-F238E27FC236}">
                <a16:creationId xmlns:a16="http://schemas.microsoft.com/office/drawing/2014/main" id="{B9FDB88F-7F78-4954-8830-9827BFD1849C}"/>
              </a:ext>
            </a:extLst>
          </p:cNvPr>
          <p:cNvSpPr/>
          <p:nvPr/>
        </p:nvSpPr>
        <p:spPr bwMode="auto">
          <a:xfrm>
            <a:off x="6574445" y="458515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2" name="TextBox 41"/>
          <p:cNvSpPr txBox="1"/>
          <p:nvPr/>
        </p:nvSpPr>
        <p:spPr>
          <a:xfrm>
            <a:off x="204292" y="6108566"/>
            <a:ext cx="3367583" cy="246221"/>
          </a:xfrm>
          <a:prstGeom prst="rect">
            <a:avLst/>
          </a:prstGeom>
          <a:noFill/>
        </p:spPr>
        <p:txBody>
          <a:bodyPr wrap="square" rtlCol="0">
            <a:spAutoFit/>
          </a:bodyPr>
          <a:lstStyle/>
          <a:p>
            <a:pPr>
              <a:spcBef>
                <a:spcPts val="300"/>
              </a:spcBef>
              <a:buClr>
                <a:schemeClr val="tx1"/>
              </a:buClr>
            </a:pPr>
            <a:r>
              <a:rPr lang="bg-BG" sz="1000" b="1" dirty="0"/>
              <a:t>Чувствителност</a:t>
            </a:r>
            <a:r>
              <a:rPr lang="en-GB" sz="1000" b="1" dirty="0"/>
              <a:t>:</a:t>
            </a:r>
            <a:r>
              <a:rPr lang="en-GB" sz="1000" dirty="0"/>
              <a:t> 90–100%</a:t>
            </a:r>
            <a:r>
              <a:rPr lang="bg-BG" sz="1000" dirty="0"/>
              <a:t> </a:t>
            </a:r>
            <a:r>
              <a:rPr lang="en-GB" sz="1000" dirty="0"/>
              <a:t>      75–90%     </a:t>
            </a:r>
            <a:r>
              <a:rPr lang="bg-BG" sz="1000" dirty="0"/>
              <a:t>     </a:t>
            </a:r>
            <a:r>
              <a:rPr lang="en-GB" sz="1000" dirty="0"/>
              <a:t>&lt;75%</a:t>
            </a:r>
          </a:p>
        </p:txBody>
      </p:sp>
      <p:sp>
        <p:nvSpPr>
          <p:cNvPr id="51" name="TextBox 4"/>
          <p:cNvSpPr txBox="1"/>
          <p:nvPr/>
        </p:nvSpPr>
        <p:spPr>
          <a:xfrm rot="10800000" flipV="1">
            <a:off x="5477248" y="5990401"/>
            <a:ext cx="297318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GB" sz="1000" dirty="0"/>
              <a:t>% </a:t>
            </a:r>
            <a:r>
              <a:rPr lang="bg-BG" sz="1000" dirty="0"/>
              <a:t>чувствителност, означена в скобите</a:t>
            </a:r>
            <a:endParaRPr lang="en-GB" sz="1000" dirty="0"/>
          </a:p>
        </p:txBody>
      </p:sp>
      <p:sp>
        <p:nvSpPr>
          <p:cNvPr id="49" name="TextBox 48">
            <a:extLst>
              <a:ext uri="{FF2B5EF4-FFF2-40B4-BE49-F238E27FC236}">
                <a16:creationId xmlns:a16="http://schemas.microsoft.com/office/drawing/2014/main" id="{9DF737C3-0987-4A72-823B-D612448E3082}"/>
              </a:ext>
            </a:extLst>
          </p:cNvPr>
          <p:cNvSpPr txBox="1"/>
          <p:nvPr/>
        </p:nvSpPr>
        <p:spPr>
          <a:xfrm>
            <a:off x="2745253" y="6540579"/>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2963DA44-5652-486C-AF2F-CF065D7C6DFA}"/>
              </a:ext>
            </a:extLst>
          </p:cNvPr>
          <p:cNvSpPr txBox="1"/>
          <p:nvPr/>
        </p:nvSpPr>
        <p:spPr>
          <a:xfrm>
            <a:off x="66675" y="6619875"/>
            <a:ext cx="354584" cy="276999"/>
          </a:xfrm>
          <a:prstGeom prst="rect">
            <a:avLst/>
          </a:prstGeom>
          <a:noFill/>
        </p:spPr>
        <p:txBody>
          <a:bodyPr wrap="none" rtlCol="0">
            <a:spAutoFit/>
          </a:bodyPr>
          <a:lstStyle/>
          <a:p>
            <a:pPr>
              <a:buClr>
                <a:schemeClr val="tx1"/>
              </a:buClr>
            </a:pPr>
            <a:r>
              <a:rPr lang="en-US" sz="1200" dirty="0"/>
              <a:t>25</a:t>
            </a:r>
            <a:endParaRPr lang="bg-BG" sz="1200" dirty="0" err="1"/>
          </a:p>
        </p:txBody>
      </p:sp>
    </p:spTree>
    <p:extLst>
      <p:ext uri="{BB962C8B-B14F-4D97-AF65-F5344CB8AC3E}">
        <p14:creationId xmlns:p14="http://schemas.microsoft.com/office/powerpoint/2010/main" val="1541931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6" y="294811"/>
            <a:ext cx="7849234" cy="338554"/>
          </a:xfrm>
        </p:spPr>
        <p:txBody>
          <a:bodyPr/>
          <a:lstStyle/>
          <a:p>
            <a:r>
              <a:rPr lang="en-GB" sz="2200" dirty="0"/>
              <a:t>SOAR </a:t>
            </a:r>
            <a:r>
              <a:rPr lang="bg-BG" sz="2200" dirty="0"/>
              <a:t>Хърватия</a:t>
            </a:r>
            <a:r>
              <a:rPr lang="en-GB" sz="2200" dirty="0"/>
              <a:t> (2014–2016): </a:t>
            </a:r>
            <a:r>
              <a:rPr lang="en-GB" sz="2200" i="1" dirty="0"/>
              <a:t>H. influenzae </a:t>
            </a:r>
            <a:r>
              <a:rPr lang="en-GB" sz="2200" dirty="0"/>
              <a:t>(99 </a:t>
            </a:r>
            <a:r>
              <a:rPr lang="bg-BG" sz="2200" dirty="0"/>
              <a:t>изолата</a:t>
            </a:r>
            <a:r>
              <a:rPr lang="en-GB" sz="2200" dirty="0"/>
              <a:t>)</a:t>
            </a:r>
          </a:p>
        </p:txBody>
      </p:sp>
      <p:graphicFrame>
        <p:nvGraphicFramePr>
          <p:cNvPr id="7" name="Content Placeholder 6"/>
          <p:cNvGraphicFramePr>
            <a:graphicFrameLocks noGrp="1"/>
          </p:cNvGraphicFramePr>
          <p:nvPr>
            <p:ph sz="quarter" idx="12"/>
            <p:extLst>
              <p:ext uri="{D42A27DB-BD31-4B8C-83A1-F6EECF244321}">
                <p14:modId xmlns:p14="http://schemas.microsoft.com/office/powerpoint/2010/main" val="4261509681"/>
              </p:ext>
            </p:extLst>
          </p:nvPr>
        </p:nvGraphicFramePr>
        <p:xfrm>
          <a:off x="365126" y="1174096"/>
          <a:ext cx="8445819" cy="4094837"/>
        </p:xfrm>
        <a:graphic>
          <a:graphicData uri="http://schemas.openxmlformats.org/drawingml/2006/table">
            <a:tbl>
              <a:tblPr firstRow="1" bandRow="1">
                <a:tableStyleId>{073A0DAA-6AF3-43AB-8588-CEC1D06C72B9}</a:tableStyleId>
              </a:tblPr>
              <a:tblGrid>
                <a:gridCol w="1504242">
                  <a:extLst>
                    <a:ext uri="{9D8B030D-6E8A-4147-A177-3AD203B41FA5}">
                      <a16:colId xmlns:a16="http://schemas.microsoft.com/office/drawing/2014/main" val="20000"/>
                    </a:ext>
                  </a:extLst>
                </a:gridCol>
                <a:gridCol w="2313859">
                  <a:extLst>
                    <a:ext uri="{9D8B030D-6E8A-4147-A177-3AD203B41FA5}">
                      <a16:colId xmlns:a16="http://schemas.microsoft.com/office/drawing/2014/main" val="20001"/>
                    </a:ext>
                  </a:extLst>
                </a:gridCol>
                <a:gridCol w="2313859">
                  <a:extLst>
                    <a:ext uri="{9D8B030D-6E8A-4147-A177-3AD203B41FA5}">
                      <a16:colId xmlns:a16="http://schemas.microsoft.com/office/drawing/2014/main" val="20002"/>
                    </a:ext>
                  </a:extLst>
                </a:gridCol>
                <a:gridCol w="2313859">
                  <a:extLst>
                    <a:ext uri="{9D8B030D-6E8A-4147-A177-3AD203B41FA5}">
                      <a16:colId xmlns:a16="http://schemas.microsoft.com/office/drawing/2014/main" val="20003"/>
                    </a:ext>
                  </a:extLst>
                </a:gridCol>
              </a:tblGrid>
              <a:tr h="239415">
                <a:tc>
                  <a:txBody>
                    <a:bodyPr/>
                    <a:lstStyle/>
                    <a:p>
                      <a:pPr marL="0" marR="0" algn="ctr">
                        <a:lnSpc>
                          <a:spcPct val="100000"/>
                        </a:lnSpc>
                        <a:spcBef>
                          <a:spcPts val="600"/>
                        </a:spcBef>
                        <a:spcAft>
                          <a:spcPts val="0"/>
                        </a:spcAft>
                      </a:pPr>
                      <a:r>
                        <a:rPr lang="bg-BG" sz="1600" dirty="0">
                          <a:effectLst/>
                        </a:rPr>
                        <a:t>Клас</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CLSI</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EUCAST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tc>
                  <a:txBody>
                    <a:bodyPr/>
                    <a:lstStyle/>
                    <a:p>
                      <a:pPr marL="0" marR="0" algn="ctr">
                        <a:lnSpc>
                          <a:spcPct val="100000"/>
                        </a:lnSpc>
                        <a:spcBef>
                          <a:spcPts val="600"/>
                        </a:spcBef>
                        <a:spcAft>
                          <a:spcPts val="0"/>
                        </a:spcAft>
                      </a:pPr>
                      <a:r>
                        <a:rPr lang="en-GB" sz="1600" dirty="0">
                          <a:effectLst/>
                        </a:rPr>
                        <a:t>PK/PD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nchor="ctr"/>
                </a:tc>
                <a:extLst>
                  <a:ext uri="{0D108BD9-81ED-4DB2-BD59-A6C34878D82A}">
                    <a16:rowId xmlns:a16="http://schemas.microsoft.com/office/drawing/2014/main" val="10000"/>
                  </a:ext>
                </a:extLst>
              </a:tr>
              <a:tr h="747598">
                <a:tc>
                  <a:txBody>
                    <a:bodyPr/>
                    <a:lstStyle/>
                    <a:p>
                      <a:pPr marL="0" marR="0">
                        <a:lnSpc>
                          <a:spcPct val="150000"/>
                        </a:lnSpc>
                        <a:spcBef>
                          <a:spcPts val="600"/>
                        </a:spcBef>
                        <a:spcAft>
                          <a:spcPts val="0"/>
                        </a:spcAft>
                      </a:pPr>
                      <a:r>
                        <a:rPr lang="bg-BG" sz="1400" dirty="0">
                          <a:effectLst/>
                        </a:rPr>
                        <a:t>Цефалоспорини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(81.8%)</a:t>
                      </a:r>
                    </a:p>
                    <a:p>
                      <a:pPr marL="0" marR="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(99.0%)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(1.0%)</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r>
                        <a:rPr lang="en-GB" sz="1400" dirty="0" err="1"/>
                        <a:t>Cefaclor</a:t>
                      </a:r>
                      <a:r>
                        <a:rPr lang="en-GB" sz="1400" dirty="0"/>
                        <a:t> (3.0%)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Ceftriaxone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Cefuroxime (68.7%)</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1"/>
                  </a:ext>
                </a:extLst>
              </a:tr>
              <a:tr h="1109537">
                <a:tc>
                  <a:txBody>
                    <a:bodyPr/>
                    <a:lstStyle/>
                    <a:p>
                      <a:pPr marL="0" marR="0">
                        <a:lnSpc>
                          <a:spcPct val="150000"/>
                        </a:lnSpc>
                        <a:spcBef>
                          <a:spcPts val="600"/>
                        </a:spcBef>
                        <a:spcAft>
                          <a:spcPts val="0"/>
                        </a:spcAft>
                      </a:pPr>
                      <a:r>
                        <a:rPr lang="bg-BG" sz="1400" dirty="0">
                          <a:effectLst/>
                        </a:rPr>
                        <a:t>Пеницилини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AMC (100%)    </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Amoxicillin (88.9%)</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AMC (97.0%)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Amoxicillin (88.9%)</a:t>
                      </a:r>
                    </a:p>
                    <a:p>
                      <a:pPr>
                        <a:lnSpc>
                          <a:spcPct val="150000"/>
                        </a:lnSpc>
                      </a:pPr>
                      <a:r>
                        <a:rPr lang="en-GB" sz="1400" dirty="0"/>
                        <a:t>    AMC HD (100%)</a:t>
                      </a:r>
                    </a:p>
                    <a:p>
                      <a:pPr>
                        <a:lnSpc>
                          <a:spcPct val="150000"/>
                        </a:lnSpc>
                      </a:pPr>
                      <a:r>
                        <a:rPr lang="en-GB" sz="1400" dirty="0"/>
                        <a:t>    AMC (97.0%)    </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2"/>
                  </a:ext>
                </a:extLst>
              </a:tr>
              <a:tr h="723900">
                <a:tc>
                  <a:txBody>
                    <a:bodyPr/>
                    <a:lstStyle/>
                    <a:p>
                      <a:pPr marL="0" marR="0">
                        <a:lnSpc>
                          <a:spcPct val="150000"/>
                        </a:lnSpc>
                        <a:spcBef>
                          <a:spcPts val="600"/>
                        </a:spcBef>
                        <a:spcAft>
                          <a:spcPts val="0"/>
                        </a:spcAft>
                      </a:pPr>
                      <a:r>
                        <a:rPr lang="bg-BG" sz="1400" dirty="0">
                          <a:effectLst/>
                        </a:rPr>
                        <a:t>Макролиди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(98.0%)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(43.4%)    </a:t>
                      </a:r>
                      <a:endParaRPr lang="en-GB" sz="140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(1.0%)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(1.0%) </a:t>
                      </a:r>
                      <a:endParaRPr lang="en-GB" sz="1400" b="1"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Azithromycin (1.0%)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Clarithromycin (0%)    </a:t>
                      </a:r>
                      <a:endParaRPr lang="en-GB" sz="1400" dirty="0">
                        <a:latin typeface="+mn-lt"/>
                      </a:endParaRPr>
                    </a:p>
                  </a:txBody>
                  <a:tcPr marL="68400" marR="68400" marT="36000" marB="36000" anchor="ctr"/>
                </a:tc>
                <a:extLst>
                  <a:ext uri="{0D108BD9-81ED-4DB2-BD59-A6C34878D82A}">
                    <a16:rowId xmlns:a16="http://schemas.microsoft.com/office/drawing/2014/main" val="10003"/>
                  </a:ext>
                </a:extLst>
              </a:tr>
              <a:tr h="0">
                <a:tc>
                  <a:txBody>
                    <a:bodyPr/>
                    <a:lstStyle/>
                    <a:p>
                      <a:pPr marL="0" marR="0">
                        <a:lnSpc>
                          <a:spcPct val="150000"/>
                        </a:lnSpc>
                        <a:spcBef>
                          <a:spcPts val="600"/>
                        </a:spcBef>
                        <a:spcAft>
                          <a:spcPts val="0"/>
                        </a:spcAft>
                      </a:pPr>
                      <a:r>
                        <a:rPr lang="bg-BG" sz="1400" dirty="0">
                          <a:effectLst/>
                        </a:rPr>
                        <a:t>Хинолони</a:t>
                      </a:r>
                      <a:endParaRPr lang="en-GB" sz="1400" b="1" dirty="0">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a:lnSpc>
                          <a:spcPct val="150000"/>
                        </a:lnSpc>
                      </a:pPr>
                      <a:r>
                        <a:rPr lang="en-GB" sz="1400" dirty="0"/>
                        <a:t>    Moxifloxacin (100%)</a:t>
                      </a:r>
                      <a:endParaRPr lang="en-GB" sz="1400" dirty="0">
                        <a:latin typeface="+mn-lt"/>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b="1"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Levofloxacin (100%)</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1400" dirty="0"/>
                        <a:t>    Moxifloxacin (100%)</a:t>
                      </a:r>
                      <a:endParaRPr lang="en-GB" sz="1400" kern="1200" dirty="0">
                        <a:solidFill>
                          <a:schemeClr val="dk1"/>
                        </a:solidFill>
                        <a:effectLst/>
                        <a:latin typeface="+mn-lt"/>
                        <a:ea typeface="Calibri" panose="020F0502020204030204" pitchFamily="34" charset="0"/>
                        <a:cs typeface="Times New Roman" panose="02020603050405020304" pitchFamily="18" charset="0"/>
                      </a:endParaRPr>
                    </a:p>
                  </a:txBody>
                  <a:tcPr marL="68400" marR="68400" marT="36000" marB="36000" anchor="ctr"/>
                </a:tc>
                <a:extLst>
                  <a:ext uri="{0D108BD9-81ED-4DB2-BD59-A6C34878D82A}">
                    <a16:rowId xmlns:a16="http://schemas.microsoft.com/office/drawing/2014/main" val="10004"/>
                  </a:ext>
                </a:extLst>
              </a:tr>
              <a:tr h="203211">
                <a:tc>
                  <a:txBody>
                    <a:bodyPr/>
                    <a:lstStyle/>
                    <a:p>
                      <a:pPr>
                        <a:lnSpc>
                          <a:spcPct val="150000"/>
                        </a:lnSpc>
                        <a:spcBef>
                          <a:spcPts val="600"/>
                        </a:spcBef>
                        <a:spcAft>
                          <a:spcPts val="0"/>
                        </a:spcAft>
                      </a:pPr>
                      <a:r>
                        <a:rPr lang="bg-BG" sz="1400" dirty="0">
                          <a:effectLst/>
                        </a:rPr>
                        <a:t>Друг</a:t>
                      </a:r>
                      <a:r>
                        <a:rPr lang="en-GB" sz="1400" dirty="0">
                          <a:effectLst/>
                        </a:rPr>
                        <a:t> </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(72.7%)</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(72.7%)</a:t>
                      </a:r>
                      <a:endParaRPr lang="en-GB" sz="1400" b="1" dirty="0">
                        <a:effectLst/>
                        <a:latin typeface="+mn-lt"/>
                        <a:ea typeface="Calibri" panose="020F0502020204030204" pitchFamily="34" charset="0"/>
                        <a:cs typeface="Arial" panose="020B0604020202020204" pitchFamily="34" charset="0"/>
                      </a:endParaRPr>
                    </a:p>
                  </a:txBody>
                  <a:tcPr marL="68580" marR="68580" marT="36000" marB="36000" anchor="ctr"/>
                </a:tc>
                <a:tc>
                  <a:txBody>
                    <a:bodyPr/>
                    <a:lstStyle/>
                    <a:p>
                      <a:pPr marL="182563" marR="0" lvl="0" indent="0" algn="l" defTabSz="914400" rtl="0" eaLnBrk="1" fontAlgn="auto" latinLnBrk="0" hangingPunct="1">
                        <a:lnSpc>
                          <a:spcPct val="150000"/>
                        </a:lnSpc>
                        <a:spcBef>
                          <a:spcPts val="600"/>
                        </a:spcBef>
                        <a:spcAft>
                          <a:spcPts val="0"/>
                        </a:spcAft>
                        <a:buClrTx/>
                        <a:buSzTx/>
                        <a:buFontTx/>
                        <a:buNone/>
                        <a:tabLst/>
                        <a:defRPr/>
                      </a:pPr>
                      <a:r>
                        <a:rPr lang="en-GB" sz="1400" dirty="0">
                          <a:effectLst/>
                        </a:rPr>
                        <a:t>SXT </a:t>
                      </a:r>
                      <a:r>
                        <a:rPr lang="en-GB" sz="1400" dirty="0"/>
                        <a:t>(72.7%)</a:t>
                      </a:r>
                      <a:endParaRPr lang="en-GB" sz="1400" dirty="0">
                        <a:effectLst/>
                        <a:latin typeface="+mn-lt"/>
                        <a:ea typeface="Calibri" panose="020F0502020204030204" pitchFamily="34" charset="0"/>
                        <a:cs typeface="Arial" panose="020B0604020202020204" pitchFamily="34" charset="0"/>
                      </a:endParaRPr>
                    </a:p>
                  </a:txBody>
                  <a:tcPr marL="68580" marR="68580" marT="36000" marB="36000" anchor="ctr"/>
                </a:tc>
                <a:extLst>
                  <a:ext uri="{0D108BD9-81ED-4DB2-BD59-A6C34878D82A}">
                    <a16:rowId xmlns:a16="http://schemas.microsoft.com/office/drawing/2014/main" val="10005"/>
                  </a:ext>
                </a:extLst>
              </a:tr>
            </a:tbl>
          </a:graphicData>
        </a:graphic>
      </p:graphicFrame>
      <p:sp>
        <p:nvSpPr>
          <p:cNvPr id="6" name="Text Placeholder 5"/>
          <p:cNvSpPr>
            <a:spLocks noGrp="1"/>
          </p:cNvSpPr>
          <p:nvPr>
            <p:ph type="body" sz="quarter" idx="22"/>
          </p:nvPr>
        </p:nvSpPr>
        <p:spPr>
          <a:xfrm>
            <a:off x="1377899" y="6686468"/>
            <a:ext cx="7590478" cy="346462"/>
          </a:xfrm>
        </p:spPr>
        <p:txBody>
          <a:bodyPr/>
          <a:lstStyle/>
          <a:p>
            <a:pPr algn="r"/>
            <a:r>
              <a:rPr lang="en-GB" dirty="0" err="1"/>
              <a:t>Torumkuney</a:t>
            </a:r>
            <a:r>
              <a:rPr lang="en-GB" dirty="0"/>
              <a:t> D, </a:t>
            </a:r>
            <a:r>
              <a:rPr lang="en-GB" i="1" dirty="0"/>
              <a:t>et al. J </a:t>
            </a:r>
            <a:r>
              <a:rPr lang="en-GB" i="1" dirty="0" err="1"/>
              <a:t>Antimicrob</a:t>
            </a:r>
            <a:r>
              <a:rPr lang="en-GB" i="1" dirty="0"/>
              <a:t> </a:t>
            </a:r>
            <a:r>
              <a:rPr lang="en-GB" i="1" dirty="0" err="1"/>
              <a:t>Chemother</a:t>
            </a:r>
            <a:r>
              <a:rPr lang="en-GB" dirty="0"/>
              <a:t> 2018;73(</a:t>
            </a:r>
            <a:r>
              <a:rPr lang="en-GB" dirty="0" err="1"/>
              <a:t>Suppl</a:t>
            </a:r>
            <a:r>
              <a:rPr lang="en-GB" dirty="0"/>
              <a:t> 5):v2–v13.</a:t>
            </a:r>
          </a:p>
          <a:p>
            <a:pPr algn="r"/>
            <a:r>
              <a:rPr lang="en-GB" dirty="0"/>
              <a:t> </a:t>
            </a:r>
          </a:p>
        </p:txBody>
      </p:sp>
      <p:sp>
        <p:nvSpPr>
          <p:cNvPr id="42" name="Oval 41"/>
          <p:cNvSpPr/>
          <p:nvPr/>
        </p:nvSpPr>
        <p:spPr bwMode="auto">
          <a:xfrm>
            <a:off x="6562078" y="441599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5" name="Oval 44"/>
          <p:cNvSpPr/>
          <p:nvPr/>
        </p:nvSpPr>
        <p:spPr bwMode="auto">
          <a:xfrm>
            <a:off x="4236412" y="4387470"/>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1" name="Oval 70"/>
          <p:cNvSpPr/>
          <p:nvPr/>
        </p:nvSpPr>
        <p:spPr bwMode="auto">
          <a:xfrm>
            <a:off x="2001251" y="611922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2" name="Oval 71"/>
          <p:cNvSpPr/>
          <p:nvPr/>
        </p:nvSpPr>
        <p:spPr bwMode="auto">
          <a:xfrm>
            <a:off x="2805790" y="6116123"/>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3" name="Oval 72"/>
          <p:cNvSpPr/>
          <p:nvPr/>
        </p:nvSpPr>
        <p:spPr bwMode="auto">
          <a:xfrm>
            <a:off x="3447237" y="611245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7" name="Oval 46"/>
          <p:cNvSpPr/>
          <p:nvPr/>
        </p:nvSpPr>
        <p:spPr bwMode="auto">
          <a:xfrm>
            <a:off x="1920862" y="308097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8" name="Oval 47"/>
          <p:cNvSpPr/>
          <p:nvPr/>
        </p:nvSpPr>
        <p:spPr bwMode="auto">
          <a:xfrm>
            <a:off x="6582369" y="1888694"/>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5" name="Oval 54"/>
          <p:cNvSpPr/>
          <p:nvPr/>
        </p:nvSpPr>
        <p:spPr bwMode="auto">
          <a:xfrm>
            <a:off x="6559743" y="287546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1" name="Oval 40"/>
          <p:cNvSpPr/>
          <p:nvPr/>
        </p:nvSpPr>
        <p:spPr bwMode="auto">
          <a:xfrm>
            <a:off x="6562078" y="3190947"/>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4" name="TextBox 2"/>
          <p:cNvSpPr txBox="1"/>
          <p:nvPr/>
        </p:nvSpPr>
        <p:spPr>
          <a:xfrm>
            <a:off x="288926" y="6450558"/>
            <a:ext cx="4369206"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buClr>
                <a:srgbClr val="635A54"/>
              </a:buClr>
            </a:pPr>
            <a:r>
              <a:rPr lang="en-GB" sz="1000" dirty="0">
                <a:solidFill>
                  <a:srgbClr val="635A54"/>
                </a:solidFill>
                <a:ea typeface="ＭＳ Ｐゴシック" panose="020B0600070205080204" pitchFamily="34" charset="-128"/>
              </a:rPr>
              <a:t>AMC, amoxicillin/</a:t>
            </a:r>
            <a:r>
              <a:rPr lang="en-GB" sz="1000" dirty="0" err="1">
                <a:solidFill>
                  <a:srgbClr val="635A54"/>
                </a:solidFill>
                <a:ea typeface="ＭＳ Ｐゴシック" panose="020B0600070205080204" pitchFamily="34" charset="-128"/>
              </a:rPr>
              <a:t>clavulanic</a:t>
            </a:r>
            <a:r>
              <a:rPr lang="en-GB" sz="1000" dirty="0">
                <a:solidFill>
                  <a:srgbClr val="635A54"/>
                </a:solidFill>
                <a:ea typeface="ＭＳ Ｐゴシック" panose="020B0600070205080204" pitchFamily="34" charset="-128"/>
              </a:rPr>
              <a:t> acid</a:t>
            </a:r>
          </a:p>
          <a:p>
            <a:pPr eaLnBrk="0" fontAlgn="base" hangingPunct="0">
              <a:spcBef>
                <a:spcPct val="0"/>
              </a:spcBef>
              <a:buClr>
                <a:srgbClr val="635A54"/>
              </a:buClr>
            </a:pPr>
            <a:r>
              <a:rPr lang="en-GB" sz="1000" dirty="0">
                <a:solidFill>
                  <a:srgbClr val="635A54"/>
                </a:solidFill>
                <a:ea typeface="ＭＳ Ｐゴシック" panose="020B0600070205080204" pitchFamily="34" charset="-128"/>
              </a:rPr>
              <a:t>SXT, trimethoprim/sulfamethoxazole</a:t>
            </a:r>
          </a:p>
        </p:txBody>
      </p:sp>
      <p:sp>
        <p:nvSpPr>
          <p:cNvPr id="60" name="Oval 59"/>
          <p:cNvSpPr/>
          <p:nvPr/>
        </p:nvSpPr>
        <p:spPr bwMode="auto">
          <a:xfrm>
            <a:off x="6559743" y="1546278"/>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8" name="Oval 67"/>
          <p:cNvSpPr/>
          <p:nvPr/>
        </p:nvSpPr>
        <p:spPr bwMode="auto">
          <a:xfrm>
            <a:off x="6562078" y="472423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4" name="Oval 73"/>
          <p:cNvSpPr/>
          <p:nvPr/>
        </p:nvSpPr>
        <p:spPr bwMode="auto">
          <a:xfrm>
            <a:off x="1920251" y="183450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39" name="Oval 38"/>
          <p:cNvSpPr/>
          <p:nvPr/>
        </p:nvSpPr>
        <p:spPr bwMode="auto">
          <a:xfrm>
            <a:off x="1929016" y="2171919"/>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0" name="Oval 39"/>
          <p:cNvSpPr/>
          <p:nvPr/>
        </p:nvSpPr>
        <p:spPr bwMode="auto">
          <a:xfrm>
            <a:off x="1937825" y="367861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6" name="Oval 55"/>
          <p:cNvSpPr/>
          <p:nvPr/>
        </p:nvSpPr>
        <p:spPr bwMode="auto">
          <a:xfrm>
            <a:off x="1920251" y="1538071"/>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1" name="Oval 60"/>
          <p:cNvSpPr/>
          <p:nvPr/>
        </p:nvSpPr>
        <p:spPr bwMode="auto">
          <a:xfrm>
            <a:off x="1929778" y="4393978"/>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2" name="Oval 61"/>
          <p:cNvSpPr/>
          <p:nvPr/>
        </p:nvSpPr>
        <p:spPr bwMode="auto">
          <a:xfrm>
            <a:off x="4236412" y="4716575"/>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5" name="Oval 64"/>
          <p:cNvSpPr/>
          <p:nvPr/>
        </p:nvSpPr>
        <p:spPr bwMode="auto">
          <a:xfrm>
            <a:off x="4236412" y="2875461"/>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1" name="Oval 80"/>
          <p:cNvSpPr/>
          <p:nvPr/>
        </p:nvSpPr>
        <p:spPr bwMode="auto">
          <a:xfrm>
            <a:off x="4236412" y="1870057"/>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4" name="Oval 83"/>
          <p:cNvSpPr/>
          <p:nvPr/>
        </p:nvSpPr>
        <p:spPr bwMode="auto">
          <a:xfrm>
            <a:off x="4236412" y="2573722"/>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88" name="Oval 87"/>
          <p:cNvSpPr/>
          <p:nvPr/>
        </p:nvSpPr>
        <p:spPr bwMode="auto">
          <a:xfrm>
            <a:off x="1929016" y="4687240"/>
            <a:ext cx="162000" cy="162000"/>
          </a:xfrm>
          <a:prstGeom prst="ellipse">
            <a:avLst/>
          </a:prstGeom>
          <a:solidFill>
            <a:srgbClr val="00B05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90" name="Oval 89"/>
          <p:cNvSpPr/>
          <p:nvPr/>
        </p:nvSpPr>
        <p:spPr bwMode="auto">
          <a:xfrm>
            <a:off x="6547142" y="2565100"/>
            <a:ext cx="162000" cy="162000"/>
          </a:xfrm>
          <a:prstGeom prst="ellipse">
            <a:avLst/>
          </a:prstGeom>
          <a:solidFill>
            <a:srgbClr val="FFC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4" name="Oval 53"/>
          <p:cNvSpPr/>
          <p:nvPr/>
        </p:nvSpPr>
        <p:spPr bwMode="auto">
          <a:xfrm>
            <a:off x="4212687" y="3990678"/>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7" name="Oval 56"/>
          <p:cNvSpPr/>
          <p:nvPr/>
        </p:nvSpPr>
        <p:spPr bwMode="auto">
          <a:xfrm>
            <a:off x="4258350" y="512567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8" name="Oval 57"/>
          <p:cNvSpPr/>
          <p:nvPr/>
        </p:nvSpPr>
        <p:spPr bwMode="auto">
          <a:xfrm>
            <a:off x="6571056" y="2141506"/>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3" name="Oval 62"/>
          <p:cNvSpPr/>
          <p:nvPr/>
        </p:nvSpPr>
        <p:spPr bwMode="auto">
          <a:xfrm>
            <a:off x="6562078" y="364297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4" name="Oval 63"/>
          <p:cNvSpPr/>
          <p:nvPr/>
        </p:nvSpPr>
        <p:spPr bwMode="auto">
          <a:xfrm>
            <a:off x="6562078" y="3985387"/>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66" name="Oval 65"/>
          <p:cNvSpPr/>
          <p:nvPr/>
        </p:nvSpPr>
        <p:spPr bwMode="auto">
          <a:xfrm>
            <a:off x="6535829" y="511981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5" name="Oval 74"/>
          <p:cNvSpPr/>
          <p:nvPr/>
        </p:nvSpPr>
        <p:spPr bwMode="auto">
          <a:xfrm>
            <a:off x="1920251" y="5102481"/>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6" name="Oval 75"/>
          <p:cNvSpPr/>
          <p:nvPr/>
        </p:nvSpPr>
        <p:spPr bwMode="auto">
          <a:xfrm>
            <a:off x="4212687" y="3678499"/>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77" name="Rectangle 76"/>
          <p:cNvSpPr/>
          <p:nvPr/>
        </p:nvSpPr>
        <p:spPr bwMode="auto">
          <a:xfrm>
            <a:off x="4153695" y="1174096"/>
            <a:ext cx="2337021" cy="4354031"/>
          </a:xfrm>
          <a:prstGeom prst="rect">
            <a:avLst/>
          </a:prstGeom>
          <a:noFill/>
          <a:ln w="57150">
            <a:solidFill>
              <a:schemeClr val="accent6">
                <a:lumMod val="60000"/>
                <a:lumOff val="40000"/>
              </a:schemeClr>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43" name="Oval 42"/>
          <p:cNvSpPr/>
          <p:nvPr/>
        </p:nvSpPr>
        <p:spPr bwMode="auto">
          <a:xfrm>
            <a:off x="1920251" y="3983844"/>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46" name="Oval 45"/>
          <p:cNvSpPr/>
          <p:nvPr/>
        </p:nvSpPr>
        <p:spPr bwMode="auto">
          <a:xfrm>
            <a:off x="4236412" y="2161198"/>
            <a:ext cx="162000" cy="162000"/>
          </a:xfrm>
          <a:prstGeom prst="ellipse">
            <a:avLst/>
          </a:prstGeom>
          <a:solidFill>
            <a:srgbClr val="FF0000"/>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marL="135728" indent="-135728" algn="ctr" eaLnBrk="0" hangingPunct="0">
              <a:buClr>
                <a:srgbClr val="FFFFFF"/>
              </a:buClr>
              <a:buFont typeface="Arial" pitchFamily="34" charset="0"/>
              <a:buChar char="–"/>
            </a:pPr>
            <a:endParaRPr lang="en-GB" sz="900" b="1" kern="0" dirty="0" err="1">
              <a:solidFill>
                <a:srgbClr val="FFFFFF"/>
              </a:solidFill>
            </a:endParaRPr>
          </a:p>
        </p:txBody>
      </p:sp>
      <p:sp>
        <p:nvSpPr>
          <p:cNvPr id="50" name="Rectangle 49"/>
          <p:cNvSpPr/>
          <p:nvPr/>
        </p:nvSpPr>
        <p:spPr>
          <a:xfrm>
            <a:off x="288926" y="5840358"/>
            <a:ext cx="5226255" cy="246221"/>
          </a:xfrm>
          <a:prstGeom prst="rect">
            <a:avLst/>
          </a:prstGeom>
        </p:spPr>
        <p:txBody>
          <a:bodyPr wrap="square">
            <a:spAutoFit/>
          </a:bodyPr>
          <a:lstStyle/>
          <a:p>
            <a:r>
              <a:rPr lang="ru-RU" altLang="en-US" sz="1000" i="1" dirty="0">
                <a:solidFill>
                  <a:srgbClr val="635A54"/>
                </a:solidFill>
              </a:rPr>
              <a:t>Таблицата е създадена независимо от GSK по информацията в публикацията</a:t>
            </a:r>
          </a:p>
        </p:txBody>
      </p:sp>
      <p:sp>
        <p:nvSpPr>
          <p:cNvPr id="51" name="TextBox 50"/>
          <p:cNvSpPr txBox="1"/>
          <p:nvPr/>
        </p:nvSpPr>
        <p:spPr>
          <a:xfrm>
            <a:off x="280492" y="6070466"/>
            <a:ext cx="3367583" cy="246221"/>
          </a:xfrm>
          <a:prstGeom prst="rect">
            <a:avLst/>
          </a:prstGeom>
          <a:noFill/>
        </p:spPr>
        <p:txBody>
          <a:bodyPr wrap="square" rtlCol="0">
            <a:spAutoFit/>
          </a:bodyPr>
          <a:lstStyle/>
          <a:p>
            <a:pPr>
              <a:spcBef>
                <a:spcPts val="300"/>
              </a:spcBef>
              <a:buClr>
                <a:schemeClr val="tx1"/>
              </a:buClr>
            </a:pPr>
            <a:r>
              <a:rPr lang="bg-BG" sz="1000" b="1" dirty="0"/>
              <a:t>Чувствителност</a:t>
            </a:r>
            <a:r>
              <a:rPr lang="en-GB" sz="1000" b="1" dirty="0"/>
              <a:t>:</a:t>
            </a:r>
            <a:r>
              <a:rPr lang="en-GB" sz="1000" dirty="0"/>
              <a:t> 90–100%</a:t>
            </a:r>
            <a:r>
              <a:rPr lang="bg-BG" sz="1000" dirty="0"/>
              <a:t> </a:t>
            </a:r>
            <a:r>
              <a:rPr lang="en-GB" sz="1000" dirty="0"/>
              <a:t>      75–90%     </a:t>
            </a:r>
            <a:r>
              <a:rPr lang="bg-BG" sz="1000" dirty="0"/>
              <a:t>     </a:t>
            </a:r>
            <a:r>
              <a:rPr lang="en-GB" sz="1000" dirty="0"/>
              <a:t>&lt;75%</a:t>
            </a:r>
          </a:p>
        </p:txBody>
      </p:sp>
      <p:sp>
        <p:nvSpPr>
          <p:cNvPr id="52" name="TextBox 4"/>
          <p:cNvSpPr txBox="1"/>
          <p:nvPr/>
        </p:nvSpPr>
        <p:spPr>
          <a:xfrm rot="10800000" flipV="1">
            <a:off x="5467723" y="5866576"/>
            <a:ext cx="2973181"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tx1"/>
              </a:buClr>
            </a:pPr>
            <a:r>
              <a:rPr lang="en-GB" sz="1000" dirty="0"/>
              <a:t>% </a:t>
            </a:r>
            <a:r>
              <a:rPr lang="bg-BG" sz="1000" dirty="0"/>
              <a:t>чувствителност, означена в скобите</a:t>
            </a:r>
            <a:endParaRPr lang="en-GB" sz="1000" dirty="0"/>
          </a:p>
        </p:txBody>
      </p:sp>
      <p:sp>
        <p:nvSpPr>
          <p:cNvPr id="49" name="TextBox 48">
            <a:extLst>
              <a:ext uri="{FF2B5EF4-FFF2-40B4-BE49-F238E27FC236}">
                <a16:creationId xmlns:a16="http://schemas.microsoft.com/office/drawing/2014/main" id="{01CDD990-1C18-4A0F-AA7F-94BDFD0C4F47}"/>
              </a:ext>
            </a:extLst>
          </p:cNvPr>
          <p:cNvSpPr txBox="1"/>
          <p:nvPr/>
        </p:nvSpPr>
        <p:spPr>
          <a:xfrm>
            <a:off x="2805790" y="658558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BC375977-8D83-4B8D-B864-CAD05A2CF244}"/>
              </a:ext>
            </a:extLst>
          </p:cNvPr>
          <p:cNvSpPr txBox="1"/>
          <p:nvPr/>
        </p:nvSpPr>
        <p:spPr>
          <a:xfrm>
            <a:off x="0" y="6573587"/>
            <a:ext cx="354584" cy="276999"/>
          </a:xfrm>
          <a:prstGeom prst="rect">
            <a:avLst/>
          </a:prstGeom>
          <a:noFill/>
        </p:spPr>
        <p:txBody>
          <a:bodyPr wrap="none" rtlCol="0">
            <a:spAutoFit/>
          </a:bodyPr>
          <a:lstStyle/>
          <a:p>
            <a:pPr>
              <a:buClr>
                <a:schemeClr val="tx1"/>
              </a:buClr>
            </a:pPr>
            <a:r>
              <a:rPr lang="en-US" sz="1200" dirty="0"/>
              <a:t>26</a:t>
            </a:r>
            <a:endParaRPr lang="bg-BG" sz="1200" dirty="0" err="1"/>
          </a:p>
        </p:txBody>
      </p:sp>
    </p:spTree>
    <p:extLst>
      <p:ext uri="{BB962C8B-B14F-4D97-AF65-F5344CB8AC3E}">
        <p14:creationId xmlns:p14="http://schemas.microsoft.com/office/powerpoint/2010/main" val="3216691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FC440-7ED3-4459-9EEF-2865A40B537C}"/>
              </a:ext>
            </a:extLst>
          </p:cNvPr>
          <p:cNvSpPr>
            <a:spLocks noGrp="1"/>
          </p:cNvSpPr>
          <p:nvPr>
            <p:ph type="title"/>
          </p:nvPr>
        </p:nvSpPr>
        <p:spPr/>
        <p:txBody>
          <a:bodyPr/>
          <a:lstStyle/>
          <a:p>
            <a:r>
              <a:rPr lang="en-US" dirty="0" err="1"/>
              <a:t>Amoxicillin:clavulanic</a:t>
            </a:r>
            <a:r>
              <a:rPr lang="en-US" dirty="0"/>
              <a:t> acid</a:t>
            </a:r>
          </a:p>
        </p:txBody>
      </p:sp>
      <p:sp>
        <p:nvSpPr>
          <p:cNvPr id="3" name="Content Placeholder 2">
            <a:extLst>
              <a:ext uri="{FF2B5EF4-FFF2-40B4-BE49-F238E27FC236}">
                <a16:creationId xmlns:a16="http://schemas.microsoft.com/office/drawing/2014/main" id="{558063EA-5C56-4674-B1F0-7F326D539ED9}"/>
              </a:ext>
            </a:extLst>
          </p:cNvPr>
          <p:cNvSpPr>
            <a:spLocks noGrp="1"/>
          </p:cNvSpPr>
          <p:nvPr>
            <p:ph idx="1"/>
          </p:nvPr>
        </p:nvSpPr>
        <p:spPr>
          <a:xfrm>
            <a:off x="402956" y="1149791"/>
            <a:ext cx="8345837" cy="4749815"/>
          </a:xfrm>
        </p:spPr>
        <p:txBody>
          <a:bodyPr/>
          <a:lstStyle/>
          <a:p>
            <a:r>
              <a:rPr lang="bg-BG" dirty="0"/>
              <a:t>Комбинация от полусинтетичен антибиотик </a:t>
            </a:r>
            <a:r>
              <a:rPr lang="bg-BG" dirty="0" err="1"/>
              <a:t>амоксицилин</a:t>
            </a:r>
            <a:r>
              <a:rPr lang="en-US" dirty="0"/>
              <a:t> (</a:t>
            </a:r>
            <a:r>
              <a:rPr lang="bg-BG" dirty="0"/>
              <a:t>като</a:t>
            </a:r>
            <a:r>
              <a:rPr lang="en-US" dirty="0"/>
              <a:t> amoxicillin trihydrate)</a:t>
            </a:r>
            <a:r>
              <a:rPr lang="bg-BG" dirty="0"/>
              <a:t> и</a:t>
            </a:r>
            <a:r>
              <a:rPr lang="en-US" dirty="0"/>
              <a:t> </a:t>
            </a:r>
            <a:r>
              <a:rPr lang="el-GR" dirty="0"/>
              <a:t>β</a:t>
            </a:r>
            <a:r>
              <a:rPr lang="bg-BG" dirty="0"/>
              <a:t>-</a:t>
            </a:r>
            <a:r>
              <a:rPr lang="bg-BG" dirty="0" err="1"/>
              <a:t>лактамазен</a:t>
            </a:r>
            <a:r>
              <a:rPr lang="bg-BG" dirty="0"/>
              <a:t> инхибитор </a:t>
            </a:r>
            <a:r>
              <a:rPr lang="bg-BG" dirty="0" err="1"/>
              <a:t>клавуланова</a:t>
            </a:r>
            <a:r>
              <a:rPr lang="bg-BG" dirty="0"/>
              <a:t> киселина </a:t>
            </a:r>
            <a:r>
              <a:rPr lang="en-US" dirty="0"/>
              <a:t>(</a:t>
            </a:r>
            <a:r>
              <a:rPr lang="bg-BG" dirty="0"/>
              <a:t>като калиева сол</a:t>
            </a:r>
            <a:r>
              <a:rPr lang="en-US" dirty="0"/>
              <a:t>).</a:t>
            </a:r>
          </a:p>
          <a:p>
            <a:r>
              <a:rPr lang="en-US" dirty="0"/>
              <a:t>Amoxicillin/clavulanic acid </a:t>
            </a:r>
            <a:r>
              <a:rPr lang="bg-BG" dirty="0"/>
              <a:t>е разработен в отговор на нарастващите нужди от перорален антибиотик с широк спектър на действие, който да покрива и </a:t>
            </a:r>
            <a:r>
              <a:rPr lang="en-US" dirty="0"/>
              <a:t> β-</a:t>
            </a:r>
            <a:r>
              <a:rPr lang="bg-BG" dirty="0" err="1"/>
              <a:t>лактамаза</a:t>
            </a:r>
            <a:r>
              <a:rPr lang="en-US" dirty="0"/>
              <a:t>-</a:t>
            </a:r>
            <a:r>
              <a:rPr lang="bg-BG" dirty="0"/>
              <a:t>продуциращи патогени</a:t>
            </a:r>
            <a:r>
              <a:rPr lang="en-US" dirty="0"/>
              <a:t>. </a:t>
            </a:r>
            <a:endParaRPr lang="bg-BG" dirty="0"/>
          </a:p>
          <a:p>
            <a:r>
              <a:rPr lang="bg-BG" dirty="0"/>
              <a:t>Пероралните форми на оригинала </a:t>
            </a:r>
            <a:r>
              <a:rPr lang="en-US" dirty="0"/>
              <a:t> Augmentin </a:t>
            </a:r>
            <a:r>
              <a:rPr lang="bg-BG" dirty="0"/>
              <a:t>са въведени в световен мащаб през </a:t>
            </a:r>
            <a:r>
              <a:rPr lang="en-US" dirty="0"/>
              <a:t>1981</a:t>
            </a:r>
            <a:r>
              <a:rPr lang="bg-BG" dirty="0"/>
              <a:t>, а интравенозната форма през </a:t>
            </a:r>
            <a:r>
              <a:rPr lang="en-US" dirty="0"/>
              <a:t>1984. </a:t>
            </a:r>
          </a:p>
          <a:p>
            <a:r>
              <a:rPr lang="bg-BG" dirty="0"/>
              <a:t>През годините, съотношението между </a:t>
            </a:r>
            <a:r>
              <a:rPr lang="bg-BG" dirty="0" err="1"/>
              <a:t>амоксицилин</a:t>
            </a:r>
            <a:r>
              <a:rPr lang="bg-BG" dirty="0"/>
              <a:t> и </a:t>
            </a:r>
            <a:r>
              <a:rPr lang="bg-BG" dirty="0" err="1"/>
              <a:t>клавулановата</a:t>
            </a:r>
            <a:r>
              <a:rPr lang="bg-BG" dirty="0"/>
              <a:t> киселина варира, в отговор на </a:t>
            </a:r>
            <a:r>
              <a:rPr lang="bg-BG" dirty="0" err="1"/>
              <a:t>прескрипторните</a:t>
            </a:r>
            <a:r>
              <a:rPr lang="bg-BG" dirty="0"/>
              <a:t> нужди, подобряване на </a:t>
            </a:r>
            <a:r>
              <a:rPr lang="bg-BG" dirty="0" err="1"/>
              <a:t>дозовия</a:t>
            </a:r>
            <a:r>
              <a:rPr lang="bg-BG" dirty="0"/>
              <a:t> режим, както и актуализиране на препоръките за лечение на тежки инфекции, както и такива, които се причиняват от резистентни организми.</a:t>
            </a:r>
            <a:r>
              <a:rPr lang="en-US" dirty="0"/>
              <a:t> </a:t>
            </a:r>
          </a:p>
          <a:p>
            <a:r>
              <a:rPr lang="bg-BG" dirty="0"/>
              <a:t>Различно съотношение на </a:t>
            </a:r>
            <a:r>
              <a:rPr lang="bg-BG" dirty="0" err="1"/>
              <a:t>амоксацилин</a:t>
            </a:r>
            <a:r>
              <a:rPr lang="bg-BG" dirty="0"/>
              <a:t> към </a:t>
            </a:r>
            <a:r>
              <a:rPr lang="bg-BG" dirty="0" err="1"/>
              <a:t>клавулановата</a:t>
            </a:r>
            <a:r>
              <a:rPr lang="bg-BG" dirty="0"/>
              <a:t> киселина е одобрено за перорално приложение </a:t>
            </a:r>
            <a:r>
              <a:rPr lang="en-US" dirty="0"/>
              <a:t>(2:1, 4:1, 7:1, 8:1, 14:1 and 16:1) </a:t>
            </a:r>
            <a:r>
              <a:rPr lang="bg-BG" dirty="0"/>
              <a:t>и за парентерална </a:t>
            </a:r>
            <a:r>
              <a:rPr lang="en-US" dirty="0"/>
              <a:t>(5:1 and 10:1) </a:t>
            </a:r>
            <a:r>
              <a:rPr lang="bg-BG" dirty="0"/>
              <a:t>употреба при деца и възрастни.</a:t>
            </a:r>
            <a:endParaRPr lang="en-US" dirty="0"/>
          </a:p>
        </p:txBody>
      </p:sp>
      <p:sp>
        <p:nvSpPr>
          <p:cNvPr id="4" name="Slide Number Placeholder 3">
            <a:extLst>
              <a:ext uri="{FF2B5EF4-FFF2-40B4-BE49-F238E27FC236}">
                <a16:creationId xmlns:a16="http://schemas.microsoft.com/office/drawing/2014/main" id="{89652783-7C1D-425C-8428-C50A3C708664}"/>
              </a:ext>
            </a:extLst>
          </p:cNvPr>
          <p:cNvSpPr>
            <a:spLocks noGrp="1"/>
          </p:cNvSpPr>
          <p:nvPr>
            <p:ph type="sldNum" sz="quarter" idx="12"/>
          </p:nvPr>
        </p:nvSpPr>
        <p:spPr/>
        <p:txBody>
          <a:bodyPr/>
          <a:lstStyle/>
          <a:p>
            <a:fld id="{0E9999B6-258B-B442-A635-2B735D0F5F8E}" type="slidenum">
              <a:rPr lang="en-US" smtClean="0"/>
              <a:pPr/>
              <a:t>28</a:t>
            </a:fld>
            <a:endParaRPr lang="en-US"/>
          </a:p>
        </p:txBody>
      </p:sp>
      <p:sp>
        <p:nvSpPr>
          <p:cNvPr id="5" name="TextBox 4">
            <a:extLst>
              <a:ext uri="{FF2B5EF4-FFF2-40B4-BE49-F238E27FC236}">
                <a16:creationId xmlns:a16="http://schemas.microsoft.com/office/drawing/2014/main" id="{380873DD-1E80-4DC3-AD6B-20339D9042B3}"/>
              </a:ext>
            </a:extLst>
          </p:cNvPr>
          <p:cNvSpPr txBox="1"/>
          <p:nvPr/>
        </p:nvSpPr>
        <p:spPr>
          <a:xfrm>
            <a:off x="3051018" y="6379211"/>
            <a:ext cx="3712876" cy="215444"/>
          </a:xfrm>
          <a:prstGeom prst="rect">
            <a:avLst/>
          </a:prstGeom>
          <a:noFill/>
        </p:spPr>
        <p:txBody>
          <a:bodyPr wrap="none" rtlCol="0">
            <a:spAutoFit/>
          </a:bodyPr>
          <a:lstStyle/>
          <a:p>
            <a:r>
              <a:rPr lang="en-US" sz="800" dirty="0"/>
              <a:t>London, 19 October 2009 Doc. Ref. EMEA/CHMP/97898/2009 rev 1 Annex II </a:t>
            </a:r>
          </a:p>
        </p:txBody>
      </p:sp>
      <p:sp>
        <p:nvSpPr>
          <p:cNvPr id="6" name="TextBox 5">
            <a:extLst>
              <a:ext uri="{FF2B5EF4-FFF2-40B4-BE49-F238E27FC236}">
                <a16:creationId xmlns:a16="http://schemas.microsoft.com/office/drawing/2014/main" id="{182FF16B-0959-4E4A-81B9-99F710328094}"/>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806380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95C76-FB5D-44B4-9CED-7BC0C88E18C7}"/>
              </a:ext>
            </a:extLst>
          </p:cNvPr>
          <p:cNvSpPr>
            <a:spLocks noGrp="1"/>
          </p:cNvSpPr>
          <p:nvPr>
            <p:ph type="title"/>
          </p:nvPr>
        </p:nvSpPr>
        <p:spPr/>
        <p:txBody>
          <a:bodyPr/>
          <a:lstStyle/>
          <a:p>
            <a:r>
              <a:rPr lang="bg-BG" dirty="0"/>
              <a:t>Отношение 7:1</a:t>
            </a:r>
            <a:endParaRPr lang="en-US" dirty="0"/>
          </a:p>
        </p:txBody>
      </p:sp>
      <p:sp>
        <p:nvSpPr>
          <p:cNvPr id="3" name="Content Placeholder 2">
            <a:extLst>
              <a:ext uri="{FF2B5EF4-FFF2-40B4-BE49-F238E27FC236}">
                <a16:creationId xmlns:a16="http://schemas.microsoft.com/office/drawing/2014/main" id="{2465C7BB-BEEF-4CE9-A2A0-BEE69869CF3E}"/>
              </a:ext>
            </a:extLst>
          </p:cNvPr>
          <p:cNvSpPr>
            <a:spLocks noGrp="1"/>
          </p:cNvSpPr>
          <p:nvPr>
            <p:ph idx="1"/>
          </p:nvPr>
        </p:nvSpPr>
        <p:spPr>
          <a:xfrm>
            <a:off x="466769" y="1149791"/>
            <a:ext cx="8345837" cy="4749815"/>
          </a:xfrm>
        </p:spPr>
        <p:txBody>
          <a:bodyPr/>
          <a:lstStyle/>
          <a:p>
            <a:r>
              <a:rPr lang="bg-BG" dirty="0"/>
              <a:t>Съотношението</a:t>
            </a:r>
            <a:r>
              <a:rPr lang="en-US" dirty="0"/>
              <a:t> 7:1 </a:t>
            </a:r>
            <a:r>
              <a:rPr lang="bg-BG" dirty="0"/>
              <a:t>е било разработено за двукратно дневно дозиране, за да се подобри удобството при приемане, съответно </a:t>
            </a:r>
            <a:r>
              <a:rPr lang="bg-BG" dirty="0" err="1"/>
              <a:t>комплаянса</a:t>
            </a:r>
            <a:r>
              <a:rPr lang="bg-BG" dirty="0"/>
              <a:t>  в сравнение с оригиналните по-ниски съотношения, които се приемат три пъти дневно. Двукратният дневен прием е станал стандартен  режим, в сравнение с трикратното приемане.</a:t>
            </a:r>
          </a:p>
          <a:p>
            <a:r>
              <a:rPr lang="bg-BG" dirty="0"/>
              <a:t>Съотношението е било одобрено през 90-те години на миналия век.</a:t>
            </a:r>
            <a:r>
              <a:rPr lang="en-US" dirty="0"/>
              <a:t> </a:t>
            </a:r>
            <a:endParaRPr lang="bg-BG" dirty="0"/>
          </a:p>
          <a:p>
            <a:r>
              <a:rPr lang="bg-BG" dirty="0"/>
              <a:t>За възрастните и децата единиците </a:t>
            </a:r>
            <a:r>
              <a:rPr lang="bg-BG" dirty="0" err="1"/>
              <a:t>клавуланова</a:t>
            </a:r>
            <a:r>
              <a:rPr lang="bg-BG" dirty="0"/>
              <a:t> киселина остават непроменени, но се приемат </a:t>
            </a:r>
            <a:r>
              <a:rPr lang="bg-BG" b="1" dirty="0"/>
              <a:t>два пъти дневно, вместо трикратно</a:t>
            </a:r>
            <a:r>
              <a:rPr lang="bg-BG" dirty="0"/>
              <a:t>. Установено е, че това е достатъчно, за да предпази </a:t>
            </a:r>
            <a:r>
              <a:rPr lang="bg-BG" dirty="0" err="1"/>
              <a:t>амоксицилин</a:t>
            </a:r>
            <a:r>
              <a:rPr lang="bg-BG" dirty="0"/>
              <a:t> от действието на </a:t>
            </a:r>
            <a:r>
              <a:rPr lang="en-US" dirty="0"/>
              <a:t>beta-</a:t>
            </a:r>
            <a:r>
              <a:rPr lang="bg-BG" dirty="0" err="1"/>
              <a:t>лактамазите</a:t>
            </a:r>
            <a:r>
              <a:rPr lang="bg-BG" dirty="0"/>
              <a:t>.</a:t>
            </a:r>
          </a:p>
          <a:p>
            <a:r>
              <a:rPr lang="en-US" dirty="0"/>
              <a:t>The </a:t>
            </a:r>
            <a:r>
              <a:rPr lang="bg-BG" dirty="0"/>
              <a:t>ПРУ</a:t>
            </a:r>
            <a:r>
              <a:rPr lang="en-US" dirty="0"/>
              <a:t> </a:t>
            </a:r>
            <a:r>
              <a:rPr lang="bg-BG" dirty="0"/>
              <a:t> смята, че съотношението </a:t>
            </a:r>
            <a:r>
              <a:rPr lang="en-US" dirty="0"/>
              <a:t>7:1</a:t>
            </a:r>
            <a:r>
              <a:rPr lang="bg-BG" dirty="0"/>
              <a:t> осигурява на </a:t>
            </a:r>
            <a:r>
              <a:rPr lang="bg-BG" dirty="0" err="1"/>
              <a:t>клиницистите</a:t>
            </a:r>
            <a:r>
              <a:rPr lang="bg-BG" dirty="0"/>
              <a:t> </a:t>
            </a:r>
            <a:r>
              <a:rPr lang="en-US" dirty="0"/>
              <a:t> </a:t>
            </a:r>
            <a:r>
              <a:rPr lang="bg-BG" dirty="0"/>
              <a:t>ценен широкоспектърен антибиотик, подходящ за лечение на различни бактериални инфекции при деца и възрастни.</a:t>
            </a:r>
            <a:r>
              <a:rPr lang="en-US" dirty="0"/>
              <a:t> </a:t>
            </a:r>
            <a:endParaRPr lang="bg-BG" dirty="0"/>
          </a:p>
          <a:p>
            <a:r>
              <a:rPr lang="bg-BG" dirty="0"/>
              <a:t>Индикациите са подкрепени с клинични данни, </a:t>
            </a:r>
            <a:r>
              <a:rPr lang="en-US" dirty="0"/>
              <a:t> T&gt;MIC </a:t>
            </a:r>
            <a:r>
              <a:rPr lang="bg-BG" dirty="0"/>
              <a:t>стойности</a:t>
            </a:r>
            <a:r>
              <a:rPr lang="en-US" dirty="0"/>
              <a:t>, </a:t>
            </a:r>
            <a:r>
              <a:rPr lang="bg-BG" dirty="0"/>
              <a:t>и публикации в индексирани списания.</a:t>
            </a:r>
            <a:r>
              <a:rPr lang="en-US" dirty="0"/>
              <a:t> </a:t>
            </a:r>
          </a:p>
        </p:txBody>
      </p:sp>
      <p:sp>
        <p:nvSpPr>
          <p:cNvPr id="4" name="Slide Number Placeholder 3">
            <a:extLst>
              <a:ext uri="{FF2B5EF4-FFF2-40B4-BE49-F238E27FC236}">
                <a16:creationId xmlns:a16="http://schemas.microsoft.com/office/drawing/2014/main" id="{E91A67B2-03B2-4BEC-95C0-351378F29EF0}"/>
              </a:ext>
            </a:extLst>
          </p:cNvPr>
          <p:cNvSpPr>
            <a:spLocks noGrp="1"/>
          </p:cNvSpPr>
          <p:nvPr>
            <p:ph type="sldNum" sz="quarter" idx="12"/>
          </p:nvPr>
        </p:nvSpPr>
        <p:spPr/>
        <p:txBody>
          <a:bodyPr/>
          <a:lstStyle/>
          <a:p>
            <a:fld id="{0E9999B6-258B-B442-A635-2B735D0F5F8E}" type="slidenum">
              <a:rPr lang="en-US" smtClean="0"/>
              <a:pPr/>
              <a:t>29</a:t>
            </a:fld>
            <a:endParaRPr lang="en-US"/>
          </a:p>
        </p:txBody>
      </p:sp>
      <p:sp>
        <p:nvSpPr>
          <p:cNvPr id="5" name="TextBox 4">
            <a:extLst>
              <a:ext uri="{FF2B5EF4-FFF2-40B4-BE49-F238E27FC236}">
                <a16:creationId xmlns:a16="http://schemas.microsoft.com/office/drawing/2014/main" id="{33323287-F4D6-462C-94F6-C54EE56C2BDA}"/>
              </a:ext>
            </a:extLst>
          </p:cNvPr>
          <p:cNvSpPr txBox="1"/>
          <p:nvPr/>
        </p:nvSpPr>
        <p:spPr>
          <a:xfrm>
            <a:off x="3051018" y="6379211"/>
            <a:ext cx="3712876" cy="215444"/>
          </a:xfrm>
          <a:prstGeom prst="rect">
            <a:avLst/>
          </a:prstGeom>
          <a:noFill/>
        </p:spPr>
        <p:txBody>
          <a:bodyPr wrap="none" rtlCol="0">
            <a:spAutoFit/>
          </a:bodyPr>
          <a:lstStyle/>
          <a:p>
            <a:r>
              <a:rPr lang="en-US" sz="800" dirty="0"/>
              <a:t>London, 19 October 2009 Doc. Ref. EMEA/CHMP/97898/2009 rev 1 Annex II </a:t>
            </a:r>
          </a:p>
        </p:txBody>
      </p:sp>
      <p:sp>
        <p:nvSpPr>
          <p:cNvPr id="6" name="TextBox 5">
            <a:extLst>
              <a:ext uri="{FF2B5EF4-FFF2-40B4-BE49-F238E27FC236}">
                <a16:creationId xmlns:a16="http://schemas.microsoft.com/office/drawing/2014/main" id="{28D85BB4-8E09-423C-A8EE-D0E3CB0E69A4}"/>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1191938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27753" y="106167"/>
            <a:ext cx="7772400" cy="615553"/>
          </a:xfrm>
        </p:spPr>
        <p:txBody>
          <a:bodyPr/>
          <a:lstStyle/>
          <a:p>
            <a:r>
              <a:rPr lang="en-US" sz="4000" b="1" dirty="0" err="1">
                <a:solidFill>
                  <a:srgbClr val="FF0000"/>
                </a:solidFill>
              </a:rPr>
              <a:t>Важни</a:t>
            </a:r>
            <a:r>
              <a:rPr lang="en-US" sz="4000" b="1" dirty="0">
                <a:solidFill>
                  <a:srgbClr val="FF0000"/>
                </a:solidFill>
              </a:rPr>
              <a:t> </a:t>
            </a:r>
            <a:r>
              <a:rPr lang="en-US" sz="4000" b="1" dirty="0" err="1">
                <a:solidFill>
                  <a:srgbClr val="FF0000"/>
                </a:solidFill>
              </a:rPr>
              <a:t>исторически</a:t>
            </a:r>
            <a:r>
              <a:rPr lang="en-US" sz="4000" b="1" dirty="0">
                <a:solidFill>
                  <a:srgbClr val="FF0000"/>
                </a:solidFill>
              </a:rPr>
              <a:t> </a:t>
            </a:r>
            <a:r>
              <a:rPr lang="en-US" sz="4000" b="1" dirty="0" err="1">
                <a:solidFill>
                  <a:srgbClr val="FF0000"/>
                </a:solidFill>
              </a:rPr>
              <a:t>събития</a:t>
            </a:r>
            <a:r>
              <a:rPr lang="en-US" sz="4000" dirty="0">
                <a:solidFill>
                  <a:srgbClr val="FF0000"/>
                </a:solidFill>
              </a:rPr>
              <a:t> </a:t>
            </a:r>
          </a:p>
        </p:txBody>
      </p:sp>
      <p:sp>
        <p:nvSpPr>
          <p:cNvPr id="6147" name="Rectangle 3"/>
          <p:cNvSpPr>
            <a:spLocks noGrp="1" noChangeArrowheads="1"/>
          </p:cNvSpPr>
          <p:nvPr>
            <p:ph type="body" idx="1"/>
          </p:nvPr>
        </p:nvSpPr>
        <p:spPr>
          <a:xfrm>
            <a:off x="421240" y="899848"/>
            <a:ext cx="7828908" cy="4114800"/>
          </a:xfrm>
        </p:spPr>
        <p:txBody>
          <a:bodyPr/>
          <a:lstStyle/>
          <a:p>
            <a:pPr>
              <a:lnSpc>
                <a:spcPct val="80000"/>
              </a:lnSpc>
            </a:pPr>
            <a:r>
              <a:rPr lang="bg-BG" sz="2000" i="1" dirty="0"/>
              <a:t>Ацтеки- </a:t>
            </a:r>
            <a:r>
              <a:rPr lang="en-US" sz="2000" i="1" dirty="0" err="1"/>
              <a:t>Chenopodium</a:t>
            </a:r>
            <a:r>
              <a:rPr lang="bg-BG" sz="2000" i="1" dirty="0"/>
              <a:t> – антихелминтно </a:t>
            </a:r>
            <a:endParaRPr lang="en-US" sz="2000" i="1" dirty="0"/>
          </a:p>
          <a:p>
            <a:pPr>
              <a:lnSpc>
                <a:spcPct val="80000"/>
              </a:lnSpc>
            </a:pPr>
            <a:r>
              <a:rPr lang="bg-BG" sz="2000" i="1" dirty="0"/>
              <a:t>Древни гърци – </a:t>
            </a:r>
            <a:r>
              <a:rPr lang="en-US" sz="2000" i="1" dirty="0" err="1"/>
              <a:t>Dryoptrix</a:t>
            </a:r>
            <a:r>
              <a:rPr lang="en-US" sz="2000" i="1" dirty="0"/>
              <a:t> </a:t>
            </a:r>
            <a:r>
              <a:rPr lang="en-US" sz="2000" i="1" dirty="0" err="1"/>
              <a:t>filix</a:t>
            </a:r>
            <a:r>
              <a:rPr lang="en-US" sz="2000" i="1" dirty="0"/>
              <a:t> mas – </a:t>
            </a:r>
            <a:r>
              <a:rPr lang="bg-BG" sz="2000" i="1" dirty="0"/>
              <a:t>антихелминтно</a:t>
            </a:r>
          </a:p>
          <a:p>
            <a:pPr>
              <a:lnSpc>
                <a:spcPct val="80000"/>
              </a:lnSpc>
            </a:pPr>
            <a:r>
              <a:rPr lang="bg-BG" sz="2000" i="1" dirty="0"/>
              <a:t>Индуси – </a:t>
            </a:r>
            <a:r>
              <a:rPr lang="bg-BG" sz="2000" i="1" dirty="0" err="1"/>
              <a:t>шалмугра</a:t>
            </a:r>
            <a:r>
              <a:rPr lang="bg-BG" sz="2000" i="1" dirty="0"/>
              <a:t> за лечение на лепра</a:t>
            </a:r>
          </a:p>
          <a:p>
            <a:pPr>
              <a:lnSpc>
                <a:spcPct val="80000"/>
              </a:lnSpc>
            </a:pPr>
            <a:r>
              <a:rPr lang="en-US" sz="2000" dirty="0"/>
              <a:t>1495 - </a:t>
            </a:r>
            <a:r>
              <a:rPr lang="bg-BG" sz="2000" dirty="0"/>
              <a:t>Лечение на сифилис с живачни соли</a:t>
            </a:r>
          </a:p>
          <a:p>
            <a:pPr>
              <a:lnSpc>
                <a:spcPct val="80000"/>
              </a:lnSpc>
            </a:pPr>
            <a:r>
              <a:rPr lang="bg-BG" sz="2000" dirty="0"/>
              <a:t>1630 - Употреба на хинин за лечение на малария</a:t>
            </a:r>
          </a:p>
          <a:p>
            <a:pPr>
              <a:lnSpc>
                <a:spcPct val="80000"/>
              </a:lnSpc>
            </a:pPr>
            <a:r>
              <a:rPr lang="bg-BG" sz="2000" dirty="0">
                <a:solidFill>
                  <a:srgbClr val="FF0000"/>
                </a:solidFill>
              </a:rPr>
              <a:t>1910 - Paul Erlich създава </a:t>
            </a:r>
            <a:r>
              <a:rPr lang="bg-BG" sz="2000" dirty="0" err="1">
                <a:solidFill>
                  <a:srgbClr val="FF0000"/>
                </a:solidFill>
              </a:rPr>
              <a:t>Salvarsan</a:t>
            </a:r>
            <a:r>
              <a:rPr lang="bg-BG" sz="2000" dirty="0">
                <a:solidFill>
                  <a:srgbClr val="FF0000"/>
                </a:solidFill>
              </a:rPr>
              <a:t> за лечение на сифилис</a:t>
            </a:r>
          </a:p>
          <a:p>
            <a:pPr>
              <a:lnSpc>
                <a:spcPct val="80000"/>
              </a:lnSpc>
            </a:pPr>
            <a:r>
              <a:rPr lang="bg-BG" sz="2000" dirty="0"/>
              <a:t>1929 - </a:t>
            </a:r>
            <a:r>
              <a:rPr lang="bg-BG" sz="2000" dirty="0" err="1"/>
              <a:t>Alexander</a:t>
            </a:r>
            <a:r>
              <a:rPr lang="bg-BG" sz="2000" dirty="0"/>
              <a:t> </a:t>
            </a:r>
            <a:r>
              <a:rPr lang="bg-BG" sz="2000" dirty="0" err="1"/>
              <a:t>Fleming</a:t>
            </a:r>
            <a:r>
              <a:rPr lang="bg-BG" sz="2000" dirty="0"/>
              <a:t> </a:t>
            </a:r>
            <a:r>
              <a:rPr lang="en-US" sz="2000" dirty="0"/>
              <a:t>-</a:t>
            </a:r>
            <a:r>
              <a:rPr lang="bg-BG" sz="2000" dirty="0"/>
              <a:t> пеницилина</a:t>
            </a:r>
          </a:p>
          <a:p>
            <a:pPr>
              <a:lnSpc>
                <a:spcPct val="80000"/>
              </a:lnSpc>
            </a:pPr>
            <a:r>
              <a:rPr lang="bg-BG" sz="2000" dirty="0"/>
              <a:t>1935 - </a:t>
            </a:r>
            <a:r>
              <a:rPr lang="bg-BG" sz="2000" dirty="0" err="1"/>
              <a:t>Gerhard</a:t>
            </a:r>
            <a:r>
              <a:rPr lang="bg-BG" sz="2000" dirty="0"/>
              <a:t> </a:t>
            </a:r>
            <a:r>
              <a:rPr lang="en-US" sz="2000" dirty="0"/>
              <a:t>Domagk -</a:t>
            </a:r>
            <a:r>
              <a:rPr lang="bg-BG" sz="2000" dirty="0"/>
              <a:t> ефективността на </a:t>
            </a:r>
            <a:r>
              <a:rPr lang="bg-BG" sz="2000" dirty="0" err="1"/>
              <a:t>сулфонамидите</a:t>
            </a:r>
            <a:endParaRPr lang="bg-BG" sz="2000" dirty="0"/>
          </a:p>
          <a:p>
            <a:pPr>
              <a:lnSpc>
                <a:spcPct val="80000"/>
              </a:lnSpc>
            </a:pPr>
            <a:r>
              <a:rPr lang="en-US" altLang="zh-TW" sz="2000" dirty="0">
                <a:ea typeface="PMingLiU" pitchFamily="18" charset="-120"/>
              </a:rPr>
              <a:t>1940 - Ernst Chain и Howard Flory -</a:t>
            </a:r>
            <a:r>
              <a:rPr lang="bg-BG" altLang="zh-TW" sz="2000" dirty="0"/>
              <a:t> клинични ефекти на </a:t>
            </a:r>
            <a:r>
              <a:rPr lang="bg-BG" altLang="zh-TW" sz="2000" dirty="0" err="1"/>
              <a:t>benzylpenicillin</a:t>
            </a:r>
            <a:endParaRPr lang="bg-BG" altLang="zh-TW" sz="2000" dirty="0"/>
          </a:p>
          <a:p>
            <a:pPr>
              <a:lnSpc>
                <a:spcPct val="80000"/>
              </a:lnSpc>
            </a:pPr>
            <a:r>
              <a:rPr lang="bg-BG" altLang="zh-TW" sz="2000" dirty="0"/>
              <a:t>1940-1970 - въвеждат се в клиника повечето известни класове медикаменти</a:t>
            </a:r>
          </a:p>
          <a:p>
            <a:pPr>
              <a:lnSpc>
                <a:spcPct val="80000"/>
              </a:lnSpc>
            </a:pPr>
            <a:r>
              <a:rPr lang="bg-BG" altLang="zh-TW" sz="2000" dirty="0"/>
              <a:t>След 1970 - модифициране на лекарствата с оглед оптимизиране на ефективността и </a:t>
            </a:r>
            <a:r>
              <a:rPr lang="bg-BG" altLang="zh-TW" sz="2000" dirty="0" err="1"/>
              <a:t>безопас</a:t>
            </a:r>
            <a:r>
              <a:rPr lang="en-US" altLang="zh-TW" sz="2000" dirty="0">
                <a:ea typeface="PMingLiU" pitchFamily="18" charset="-120"/>
              </a:rPr>
              <a:t>н</a:t>
            </a:r>
            <a:r>
              <a:rPr lang="bg-BG" altLang="zh-TW" sz="2000" dirty="0" err="1"/>
              <a:t>остта</a:t>
            </a:r>
            <a:r>
              <a:rPr lang="bg-BG" altLang="zh-TW" sz="2000" dirty="0"/>
              <a:t> им</a:t>
            </a:r>
          </a:p>
          <a:p>
            <a:pPr>
              <a:lnSpc>
                <a:spcPct val="80000"/>
              </a:lnSpc>
            </a:pPr>
            <a:r>
              <a:rPr lang="bg-BG" altLang="zh-TW" sz="2000" dirty="0">
                <a:solidFill>
                  <a:schemeClr val="hlink"/>
                </a:solidFill>
              </a:rPr>
              <a:t>Днес - рационален дизайн на селективно действащи медикаменти, търсене на подходи за преодоляване на резистентността</a:t>
            </a:r>
            <a:r>
              <a:rPr lang="bg-BG" altLang="zh-TW" sz="2000" dirty="0"/>
              <a:t> </a:t>
            </a:r>
          </a:p>
          <a:p>
            <a:pPr>
              <a:lnSpc>
                <a:spcPct val="80000"/>
              </a:lnSpc>
            </a:pPr>
            <a:r>
              <a:rPr lang="en-US" altLang="zh-TW" sz="2000" dirty="0">
                <a:ea typeface="PMingLiU" pitchFamily="18" charset="-120"/>
              </a:rPr>
              <a:t>“Drug targeting”</a:t>
            </a:r>
            <a:endParaRPr lang="bg-BG" altLang="zh-TW" sz="2000" dirty="0"/>
          </a:p>
          <a:p>
            <a:pPr>
              <a:lnSpc>
                <a:spcPct val="80000"/>
              </a:lnSpc>
            </a:pPr>
            <a:endParaRPr lang="bg-BG" altLang="zh-TW" sz="2000" dirty="0"/>
          </a:p>
          <a:p>
            <a:pPr>
              <a:lnSpc>
                <a:spcPct val="80000"/>
              </a:lnSpc>
            </a:pPr>
            <a:endParaRPr lang="bg-BG" sz="2000" dirty="0"/>
          </a:p>
          <a:p>
            <a:pPr>
              <a:lnSpc>
                <a:spcPct val="80000"/>
              </a:lnSpc>
            </a:pPr>
            <a:endParaRPr lang="en-US" sz="2000" dirty="0"/>
          </a:p>
        </p:txBody>
      </p:sp>
      <p:sp>
        <p:nvSpPr>
          <p:cNvPr id="4" name="TextBox 3">
            <a:extLst>
              <a:ext uri="{FF2B5EF4-FFF2-40B4-BE49-F238E27FC236}">
                <a16:creationId xmlns:a16="http://schemas.microsoft.com/office/drawing/2014/main" id="{2E0FDBDB-08A8-4B5A-B439-35B66DEFD968}"/>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2" name="TextBox 1">
            <a:extLst>
              <a:ext uri="{FF2B5EF4-FFF2-40B4-BE49-F238E27FC236}">
                <a16:creationId xmlns:a16="http://schemas.microsoft.com/office/drawing/2014/main" id="{0BAECEF0-36C9-4D70-8895-7A9F25882C5A}"/>
              </a:ext>
            </a:extLst>
          </p:cNvPr>
          <p:cNvSpPr txBox="1"/>
          <p:nvPr/>
        </p:nvSpPr>
        <p:spPr>
          <a:xfrm>
            <a:off x="8500153" y="6569819"/>
            <a:ext cx="269626" cy="276999"/>
          </a:xfrm>
          <a:prstGeom prst="rect">
            <a:avLst/>
          </a:prstGeom>
          <a:noFill/>
        </p:spPr>
        <p:txBody>
          <a:bodyPr wrap="none" rtlCol="0">
            <a:spAutoFit/>
          </a:bodyPr>
          <a:lstStyle/>
          <a:p>
            <a:pPr>
              <a:buClr>
                <a:schemeClr val="tx1"/>
              </a:buClr>
            </a:pPr>
            <a:r>
              <a:rPr lang="en-US" sz="1200" dirty="0"/>
              <a:t>2</a:t>
            </a:r>
            <a:endParaRPr lang="bg-BG" sz="1200" dirty="0" err="1"/>
          </a:p>
        </p:txBody>
      </p:sp>
    </p:spTree>
    <p:extLst>
      <p:ext uri="{BB962C8B-B14F-4D97-AF65-F5344CB8AC3E}">
        <p14:creationId xmlns:p14="http://schemas.microsoft.com/office/powerpoint/2010/main" val="2629515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4319F-7626-44FD-B25E-24C2B28A0248}"/>
              </a:ext>
            </a:extLst>
          </p:cNvPr>
          <p:cNvSpPr>
            <a:spLocks noGrp="1"/>
          </p:cNvSpPr>
          <p:nvPr>
            <p:ph type="title"/>
          </p:nvPr>
        </p:nvSpPr>
        <p:spPr/>
        <p:txBody>
          <a:bodyPr/>
          <a:lstStyle/>
          <a:p>
            <a:r>
              <a:rPr lang="bg-BG" dirty="0"/>
              <a:t>ФК данни</a:t>
            </a:r>
            <a:endParaRPr lang="en-US" dirty="0"/>
          </a:p>
        </p:txBody>
      </p:sp>
      <p:graphicFrame>
        <p:nvGraphicFramePr>
          <p:cNvPr id="6" name="Content Placeholder 5">
            <a:extLst>
              <a:ext uri="{FF2B5EF4-FFF2-40B4-BE49-F238E27FC236}">
                <a16:creationId xmlns:a16="http://schemas.microsoft.com/office/drawing/2014/main" id="{2F2A2E41-92E7-4BBF-A252-3B23C2D403C0}"/>
              </a:ext>
            </a:extLst>
          </p:cNvPr>
          <p:cNvGraphicFramePr>
            <a:graphicFrameLocks noGrp="1"/>
          </p:cNvGraphicFramePr>
          <p:nvPr>
            <p:ph idx="1"/>
            <p:extLst>
              <p:ext uri="{D42A27DB-BD31-4B8C-83A1-F6EECF244321}">
                <p14:modId xmlns:p14="http://schemas.microsoft.com/office/powerpoint/2010/main" val="2860881506"/>
              </p:ext>
            </p:extLst>
          </p:nvPr>
        </p:nvGraphicFramePr>
        <p:xfrm>
          <a:off x="688062" y="1801639"/>
          <a:ext cx="7297094" cy="3023859"/>
        </p:xfrm>
        <a:graphic>
          <a:graphicData uri="http://schemas.openxmlformats.org/drawingml/2006/table">
            <a:tbl>
              <a:tblPr firstRow="1" firstCol="1" bandRow="1"/>
              <a:tblGrid>
                <a:gridCol w="2303656">
                  <a:extLst>
                    <a:ext uri="{9D8B030D-6E8A-4147-A177-3AD203B41FA5}">
                      <a16:colId xmlns:a16="http://schemas.microsoft.com/office/drawing/2014/main" val="1753565152"/>
                    </a:ext>
                  </a:extLst>
                </a:gridCol>
                <a:gridCol w="981672">
                  <a:extLst>
                    <a:ext uri="{9D8B030D-6E8A-4147-A177-3AD203B41FA5}">
                      <a16:colId xmlns:a16="http://schemas.microsoft.com/office/drawing/2014/main" val="4037688685"/>
                    </a:ext>
                  </a:extLst>
                </a:gridCol>
                <a:gridCol w="981672">
                  <a:extLst>
                    <a:ext uri="{9D8B030D-6E8A-4147-A177-3AD203B41FA5}">
                      <a16:colId xmlns:a16="http://schemas.microsoft.com/office/drawing/2014/main" val="1490700525"/>
                    </a:ext>
                  </a:extLst>
                </a:gridCol>
                <a:gridCol w="1047117">
                  <a:extLst>
                    <a:ext uri="{9D8B030D-6E8A-4147-A177-3AD203B41FA5}">
                      <a16:colId xmlns:a16="http://schemas.microsoft.com/office/drawing/2014/main" val="306812526"/>
                    </a:ext>
                  </a:extLst>
                </a:gridCol>
                <a:gridCol w="1047117">
                  <a:extLst>
                    <a:ext uri="{9D8B030D-6E8A-4147-A177-3AD203B41FA5}">
                      <a16:colId xmlns:a16="http://schemas.microsoft.com/office/drawing/2014/main" val="3892391739"/>
                    </a:ext>
                  </a:extLst>
                </a:gridCol>
                <a:gridCol w="935860">
                  <a:extLst>
                    <a:ext uri="{9D8B030D-6E8A-4147-A177-3AD203B41FA5}">
                      <a16:colId xmlns:a16="http://schemas.microsoft.com/office/drawing/2014/main" val="992857223"/>
                    </a:ext>
                  </a:extLst>
                </a:gridCol>
              </a:tblGrid>
              <a:tr h="274896">
                <a:tc gridSpan="6">
                  <a:txBody>
                    <a:bodyPr/>
                    <a:lstStyle/>
                    <a:p>
                      <a:pPr>
                        <a:lnSpc>
                          <a:spcPts val="1300"/>
                        </a:lnSpc>
                        <a:spcAft>
                          <a:spcPts val="0"/>
                        </a:spcAft>
                      </a:pPr>
                      <a:r>
                        <a:rPr lang="bg-BG" sz="1100">
                          <a:effectLst/>
                          <a:latin typeface="Times New Roman" panose="02020603050405020304" pitchFamily="18" charset="0"/>
                          <a:ea typeface="Times New Roman" panose="02020603050405020304" pitchFamily="18" charset="0"/>
                        </a:rPr>
                        <a:t>Средни</a:t>
                      </a:r>
                      <a:r>
                        <a:rPr lang="en-GB" sz="1100">
                          <a:effectLst/>
                          <a:latin typeface="Times New Roman" panose="02020603050405020304" pitchFamily="18" charset="0"/>
                          <a:ea typeface="Times New Roman" panose="02020603050405020304" pitchFamily="18" charset="0"/>
                        </a:rPr>
                        <a:t> (± SD) </a:t>
                      </a:r>
                      <a:r>
                        <a:rPr lang="bg-BG" sz="1100">
                          <a:effectLst/>
                          <a:latin typeface="Times New Roman" panose="02020603050405020304" pitchFamily="18" charset="0"/>
                          <a:ea typeface="Times New Roman" panose="02020603050405020304" pitchFamily="18" charset="0"/>
                        </a:rPr>
                        <a:t>фармакокинетични параметри</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9538874"/>
                  </a:ext>
                </a:extLst>
              </a:tr>
              <a:tr h="274896">
                <a:tc rowSpan="2">
                  <a:txBody>
                    <a:bodyPr/>
                    <a:lstStyle/>
                    <a:p>
                      <a:pPr>
                        <a:lnSpc>
                          <a:spcPts val="1300"/>
                        </a:lnSpc>
                        <a:spcAft>
                          <a:spcPts val="0"/>
                        </a:spcAft>
                      </a:pPr>
                      <a:r>
                        <a:rPr lang="bg-BG" sz="1100">
                          <a:effectLst/>
                          <a:latin typeface="Times New Roman" panose="02020603050405020304" pitchFamily="18" charset="0"/>
                          <a:ea typeface="Times New Roman" panose="02020603050405020304" pitchFamily="18" charset="0"/>
                        </a:rPr>
                        <a:t>Приложено (и) активно (и) вещество (а)</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bg-BG" sz="1100">
                          <a:effectLst/>
                          <a:latin typeface="Times New Roman" panose="02020603050405020304" pitchFamily="18" charset="0"/>
                          <a:ea typeface="Times New Roman" panose="02020603050405020304" pitchFamily="18" charset="0"/>
                        </a:rPr>
                        <a:t>Доза</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C</a:t>
                      </a:r>
                      <a:r>
                        <a:rPr lang="en-GB" sz="1100" baseline="-25000">
                          <a:effectLst/>
                          <a:latin typeface="Times New Roman" panose="02020603050405020304" pitchFamily="18" charset="0"/>
                          <a:ea typeface="Times New Roman" panose="02020603050405020304" pitchFamily="18" charset="0"/>
                        </a:rPr>
                        <a:t>max</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T</a:t>
                      </a:r>
                      <a:r>
                        <a:rPr lang="en-GB" sz="1100" baseline="-25000">
                          <a:effectLst/>
                          <a:latin typeface="Times New Roman" panose="02020603050405020304" pitchFamily="18" charset="0"/>
                          <a:ea typeface="Times New Roman" panose="02020603050405020304" pitchFamily="18" charset="0"/>
                        </a:rPr>
                        <a:t>max</a:t>
                      </a:r>
                      <a:r>
                        <a:rPr lang="en-GB" sz="1100">
                          <a:effectLst/>
                          <a:latin typeface="Times New Roman" panose="02020603050405020304" pitchFamily="18" charset="0"/>
                          <a:ea typeface="Times New Roman" panose="02020603050405020304" pitchFamily="18" charset="0"/>
                        </a:rPr>
                        <a:t>*</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AUC </a:t>
                      </a:r>
                      <a:r>
                        <a:rPr lang="en-GB" sz="1100" baseline="-25000">
                          <a:effectLst/>
                          <a:latin typeface="Times New Roman" panose="02020603050405020304" pitchFamily="18" charset="0"/>
                          <a:ea typeface="Times New Roman" panose="02020603050405020304" pitchFamily="18" charset="0"/>
                        </a:rPr>
                        <a:t>(0-24h)</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T 1/2</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1713505"/>
                  </a:ext>
                </a:extLst>
              </a:tr>
              <a:tr h="274896">
                <a:tc vMerge="1">
                  <a:txBody>
                    <a:bodyPr/>
                    <a:lstStyle/>
                    <a:p>
                      <a:endParaRPr lang="en-US"/>
                    </a:p>
                  </a:txBody>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(mg)</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(µg/ml)</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(h)</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((µg.h/ml)</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(h)</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5955466"/>
                  </a:ext>
                </a:extLst>
              </a:tr>
              <a:tr h="274896">
                <a:tc gridSpan="6">
                  <a:txBody>
                    <a:bodyPr/>
                    <a:lstStyle/>
                    <a:p>
                      <a:pPr algn="ctr">
                        <a:lnSpc>
                          <a:spcPts val="1300"/>
                        </a:lnSpc>
                        <a:spcAft>
                          <a:spcPts val="0"/>
                        </a:spcAft>
                      </a:pPr>
                      <a:r>
                        <a:rPr lang="bg-BG" sz="1100">
                          <a:effectLst/>
                          <a:latin typeface="Times New Roman" panose="02020603050405020304" pitchFamily="18" charset="0"/>
                          <a:ea typeface="Times New Roman" panose="02020603050405020304" pitchFamily="18" charset="0"/>
                        </a:rPr>
                        <a:t>Амоксицилин</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64834974"/>
                  </a:ext>
                </a:extLst>
              </a:tr>
              <a:tr h="549793">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AMX/CA</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875 mg/125 mg</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875</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11.64</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 2.78</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1.50</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(1.0-2.5)</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53.52</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 12.31</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1.19</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 0.21</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3240154"/>
                  </a:ext>
                </a:extLst>
              </a:tr>
              <a:tr h="274896">
                <a:tc gridSpan="6">
                  <a:txBody>
                    <a:bodyPr/>
                    <a:lstStyle/>
                    <a:p>
                      <a:pPr algn="ctr">
                        <a:lnSpc>
                          <a:spcPts val="1300"/>
                        </a:lnSpc>
                        <a:spcAft>
                          <a:spcPts val="0"/>
                        </a:spcAft>
                      </a:pPr>
                      <a:r>
                        <a:rPr lang="bg-BG" sz="1100">
                          <a:effectLst/>
                          <a:latin typeface="Times New Roman" panose="02020603050405020304" pitchFamily="18" charset="0"/>
                          <a:ea typeface="Times New Roman" panose="02020603050405020304" pitchFamily="18" charset="0"/>
                        </a:rPr>
                        <a:t>Клавуланова киселина</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3662710"/>
                  </a:ext>
                </a:extLst>
              </a:tr>
              <a:tr h="549793">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AMX/CA</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875 mg/125 mg</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125</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2.18</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 0.99</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1.25</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(1.0-2.0)</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10.16</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 3.04</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1300"/>
                        </a:lnSpc>
                        <a:spcAft>
                          <a:spcPts val="0"/>
                        </a:spcAft>
                      </a:pPr>
                      <a:r>
                        <a:rPr lang="en-GB" sz="1100">
                          <a:effectLst/>
                          <a:latin typeface="Times New Roman" panose="02020603050405020304" pitchFamily="18" charset="0"/>
                          <a:ea typeface="Times New Roman" panose="02020603050405020304" pitchFamily="18" charset="0"/>
                        </a:rPr>
                        <a:t>0.96</a:t>
                      </a:r>
                      <a:endParaRPr lang="en-US" sz="1100">
                        <a:effectLst/>
                        <a:latin typeface="Times New Roman" panose="02020603050405020304" pitchFamily="18" charset="0"/>
                        <a:ea typeface="Times New Roman" panose="02020603050405020304" pitchFamily="18" charset="0"/>
                      </a:endParaRPr>
                    </a:p>
                    <a:p>
                      <a:pPr>
                        <a:lnSpc>
                          <a:spcPts val="1300"/>
                        </a:lnSpc>
                        <a:spcAft>
                          <a:spcPts val="0"/>
                        </a:spcAft>
                      </a:pPr>
                      <a:r>
                        <a:rPr lang="en-GB" sz="1100">
                          <a:effectLst/>
                          <a:latin typeface="Times New Roman" panose="02020603050405020304" pitchFamily="18" charset="0"/>
                          <a:ea typeface="Times New Roman" panose="02020603050405020304" pitchFamily="18" charset="0"/>
                        </a:rPr>
                        <a:t>± 0.12</a:t>
                      </a:r>
                      <a:endParaRPr lang="en-US"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114986"/>
                  </a:ext>
                </a:extLst>
              </a:tr>
              <a:tr h="549793">
                <a:tc gridSpan="6">
                  <a:txBody>
                    <a:bodyPr/>
                    <a:lstStyle/>
                    <a:p>
                      <a:pPr>
                        <a:lnSpc>
                          <a:spcPts val="1300"/>
                        </a:lnSpc>
                        <a:spcAft>
                          <a:spcPts val="0"/>
                        </a:spcAft>
                      </a:pPr>
                      <a:r>
                        <a:rPr lang="en-GB" sz="1100" dirty="0">
                          <a:effectLst/>
                          <a:latin typeface="Times New Roman" panose="02020603050405020304" pitchFamily="18" charset="0"/>
                          <a:ea typeface="Times New Roman" panose="02020603050405020304" pitchFamily="18" charset="0"/>
                        </a:rPr>
                        <a:t>AMX</a:t>
                      </a:r>
                      <a:r>
                        <a:rPr lang="ru-RU" sz="1100" dirty="0">
                          <a:effectLst/>
                          <a:latin typeface="Times New Roman" panose="02020603050405020304" pitchFamily="18" charset="0"/>
                          <a:ea typeface="Times New Roman" panose="02020603050405020304" pitchFamily="18" charset="0"/>
                        </a:rPr>
                        <a:t> – </a:t>
                      </a:r>
                      <a:r>
                        <a:rPr lang="bg-BG" sz="1100" dirty="0" err="1">
                          <a:effectLst/>
                          <a:latin typeface="Times New Roman" panose="02020603050405020304" pitchFamily="18" charset="0"/>
                          <a:ea typeface="Times New Roman" panose="02020603050405020304" pitchFamily="18" charset="0"/>
                        </a:rPr>
                        <a:t>амоксицилин</a:t>
                      </a:r>
                      <a:r>
                        <a:rPr lang="ru-RU" sz="1100" dirty="0">
                          <a:effectLst/>
                          <a:latin typeface="Times New Roman" panose="02020603050405020304" pitchFamily="18" charset="0"/>
                          <a:ea typeface="Times New Roman" panose="02020603050405020304" pitchFamily="18" charset="0"/>
                        </a:rPr>
                        <a:t>, </a:t>
                      </a:r>
                      <a:r>
                        <a:rPr lang="en-GB" sz="1100" dirty="0">
                          <a:effectLst/>
                          <a:latin typeface="Times New Roman" panose="02020603050405020304" pitchFamily="18" charset="0"/>
                          <a:ea typeface="Times New Roman" panose="02020603050405020304" pitchFamily="18" charset="0"/>
                        </a:rPr>
                        <a:t>CA</a:t>
                      </a:r>
                      <a:r>
                        <a:rPr lang="ru-RU" sz="1100" dirty="0">
                          <a:effectLst/>
                          <a:latin typeface="Times New Roman" panose="02020603050405020304" pitchFamily="18" charset="0"/>
                          <a:ea typeface="Times New Roman" panose="02020603050405020304" pitchFamily="18" charset="0"/>
                        </a:rPr>
                        <a:t> – </a:t>
                      </a:r>
                      <a:r>
                        <a:rPr lang="bg-BG" sz="1100" dirty="0" err="1">
                          <a:effectLst/>
                          <a:latin typeface="Times New Roman" panose="02020603050405020304" pitchFamily="18" charset="0"/>
                          <a:ea typeface="Times New Roman" panose="02020603050405020304" pitchFamily="18" charset="0"/>
                        </a:rPr>
                        <a:t>клавуланова</a:t>
                      </a:r>
                      <a:r>
                        <a:rPr lang="bg-BG" sz="1100" dirty="0">
                          <a:effectLst/>
                          <a:latin typeface="Times New Roman" panose="02020603050405020304" pitchFamily="18" charset="0"/>
                          <a:ea typeface="Times New Roman" panose="02020603050405020304" pitchFamily="18" charset="0"/>
                        </a:rPr>
                        <a:t> киселина</a:t>
                      </a:r>
                      <a:endParaRPr lang="en-US" sz="1100" dirty="0">
                        <a:effectLst/>
                        <a:latin typeface="Times New Roman" panose="02020603050405020304" pitchFamily="18" charset="0"/>
                        <a:ea typeface="Times New Roman" panose="02020603050405020304" pitchFamily="18" charset="0"/>
                      </a:endParaRPr>
                    </a:p>
                    <a:p>
                      <a:pPr>
                        <a:lnSpc>
                          <a:spcPts val="1300"/>
                        </a:lnSpc>
                        <a:spcAft>
                          <a:spcPts val="0"/>
                        </a:spcAft>
                      </a:pPr>
                      <a:r>
                        <a:rPr lang="ru-RU" sz="1100" dirty="0">
                          <a:effectLst/>
                          <a:latin typeface="Times New Roman" panose="02020603050405020304" pitchFamily="18" charset="0"/>
                          <a:ea typeface="Times New Roman" panose="02020603050405020304" pitchFamily="18" charset="0"/>
                        </a:rPr>
                        <a:t>*</a:t>
                      </a:r>
                      <a:r>
                        <a:rPr lang="bg-BG" sz="1100" dirty="0" err="1">
                          <a:effectLst/>
                          <a:latin typeface="Times New Roman" panose="02020603050405020304" pitchFamily="18" charset="0"/>
                          <a:ea typeface="Times New Roman" panose="02020603050405020304" pitchFamily="18" charset="0"/>
                        </a:rPr>
                        <a:t>Медианна</a:t>
                      </a:r>
                      <a:r>
                        <a:rPr lang="ru-RU" sz="1100" dirty="0">
                          <a:effectLst/>
                          <a:latin typeface="Times New Roman" panose="02020603050405020304" pitchFamily="18" charset="0"/>
                          <a:ea typeface="Times New Roman" panose="02020603050405020304" pitchFamily="18" charset="0"/>
                        </a:rPr>
                        <a:t> (</a:t>
                      </a:r>
                      <a:r>
                        <a:rPr lang="bg-BG" sz="1100" dirty="0">
                          <a:effectLst/>
                          <a:latin typeface="Times New Roman" panose="02020603050405020304" pitchFamily="18" charset="0"/>
                          <a:ea typeface="Times New Roman" panose="02020603050405020304" pitchFamily="18" charset="0"/>
                        </a:rPr>
                        <a:t>обхват</a:t>
                      </a:r>
                      <a:r>
                        <a:rPr lang="ru-RU" sz="1100" dirty="0">
                          <a:effectLst/>
                          <a:latin typeface="Times New Roman" panose="02020603050405020304" pitchFamily="18"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8532747"/>
                  </a:ext>
                </a:extLst>
              </a:tr>
            </a:tbl>
          </a:graphicData>
        </a:graphic>
      </p:graphicFrame>
      <p:sp>
        <p:nvSpPr>
          <p:cNvPr id="4" name="Slide Number Placeholder 3">
            <a:extLst>
              <a:ext uri="{FF2B5EF4-FFF2-40B4-BE49-F238E27FC236}">
                <a16:creationId xmlns:a16="http://schemas.microsoft.com/office/drawing/2014/main" id="{B2E138A3-77CD-4FD3-829C-706713C5D26D}"/>
              </a:ext>
            </a:extLst>
          </p:cNvPr>
          <p:cNvSpPr>
            <a:spLocks noGrp="1"/>
          </p:cNvSpPr>
          <p:nvPr>
            <p:ph type="sldNum" sz="quarter" idx="12"/>
          </p:nvPr>
        </p:nvSpPr>
        <p:spPr/>
        <p:txBody>
          <a:bodyPr/>
          <a:lstStyle/>
          <a:p>
            <a:fld id="{0E9999B6-258B-B442-A635-2B735D0F5F8E}" type="slidenum">
              <a:rPr lang="en-US" smtClean="0"/>
              <a:pPr/>
              <a:t>30</a:t>
            </a:fld>
            <a:endParaRPr lang="en-US"/>
          </a:p>
        </p:txBody>
      </p:sp>
      <p:sp>
        <p:nvSpPr>
          <p:cNvPr id="7" name="TextBox 6">
            <a:extLst>
              <a:ext uri="{FF2B5EF4-FFF2-40B4-BE49-F238E27FC236}">
                <a16:creationId xmlns:a16="http://schemas.microsoft.com/office/drawing/2014/main" id="{3AEAB2FC-CE6D-4F1F-866B-DD05EA94C6D7}"/>
              </a:ext>
            </a:extLst>
          </p:cNvPr>
          <p:cNvSpPr txBox="1"/>
          <p:nvPr/>
        </p:nvSpPr>
        <p:spPr>
          <a:xfrm>
            <a:off x="4195222" y="6561773"/>
            <a:ext cx="3002203" cy="215444"/>
          </a:xfrm>
          <a:prstGeom prst="rect">
            <a:avLst/>
          </a:prstGeom>
          <a:noFill/>
        </p:spPr>
        <p:txBody>
          <a:bodyPr wrap="square" rtlCol="0">
            <a:spAutoFit/>
          </a:bodyPr>
          <a:lstStyle/>
          <a:p>
            <a:r>
              <a:rPr lang="bg-BG" sz="800" dirty="0"/>
              <a:t>КХП </a:t>
            </a:r>
            <a:r>
              <a:rPr lang="ru-RU" sz="800" dirty="0"/>
              <a:t>П</a:t>
            </a:r>
            <a:r>
              <a:rPr lang="bg-BG" sz="800" dirty="0" err="1"/>
              <a:t>енлак</a:t>
            </a:r>
            <a:r>
              <a:rPr lang="ru-RU" sz="800" dirty="0"/>
              <a:t> 8</a:t>
            </a:r>
            <a:r>
              <a:rPr lang="bg-BG" sz="800" dirty="0"/>
              <a:t>75 </a:t>
            </a:r>
            <a:r>
              <a:rPr lang="en-GB" sz="800" dirty="0"/>
              <a:t>mg</a:t>
            </a:r>
            <a:r>
              <a:rPr lang="bg-BG" sz="800" dirty="0"/>
              <a:t>/125 </a:t>
            </a:r>
            <a:r>
              <a:rPr lang="en-US" sz="800" dirty="0"/>
              <a:t>mg </a:t>
            </a:r>
            <a:r>
              <a:rPr lang="bg-BG" sz="800" dirty="0"/>
              <a:t>25.09.2020</a:t>
            </a:r>
            <a:endParaRPr lang="en-US" sz="800" dirty="0"/>
          </a:p>
        </p:txBody>
      </p:sp>
      <p:sp>
        <p:nvSpPr>
          <p:cNvPr id="8" name="TextBox 7">
            <a:extLst>
              <a:ext uri="{FF2B5EF4-FFF2-40B4-BE49-F238E27FC236}">
                <a16:creationId xmlns:a16="http://schemas.microsoft.com/office/drawing/2014/main" id="{C44D4907-C5EF-44D3-9DB3-E8FDE9F91053}"/>
              </a:ext>
            </a:extLst>
          </p:cNvPr>
          <p:cNvSpPr txBox="1"/>
          <p:nvPr/>
        </p:nvSpPr>
        <p:spPr>
          <a:xfrm>
            <a:off x="4195222" y="6346329"/>
            <a:ext cx="4209862" cy="215444"/>
          </a:xfrm>
          <a:prstGeom prst="rect">
            <a:avLst/>
          </a:prstGeom>
          <a:noFill/>
        </p:spPr>
        <p:txBody>
          <a:bodyPr wrap="square" rtlCol="0">
            <a:spAutoFit/>
          </a:bodyPr>
          <a:lstStyle/>
          <a:p>
            <a:r>
              <a:rPr lang="bg-BG" sz="800" dirty="0"/>
              <a:t>КХП </a:t>
            </a:r>
            <a:r>
              <a:rPr lang="en-GB" sz="800" dirty="0"/>
              <a:t>P</a:t>
            </a:r>
            <a:r>
              <a:rPr lang="en-US" sz="800" dirty="0" err="1"/>
              <a:t>enlac</a:t>
            </a:r>
            <a:r>
              <a:rPr lang="en-US" sz="800" dirty="0"/>
              <a:t> </a:t>
            </a:r>
            <a:r>
              <a:rPr lang="bg-BG" sz="800" dirty="0"/>
              <a:t>875 </a:t>
            </a:r>
            <a:r>
              <a:rPr lang="en-GB" sz="800" dirty="0"/>
              <a:t>mg</a:t>
            </a:r>
            <a:r>
              <a:rPr lang="bg-BG" sz="800" dirty="0"/>
              <a:t>/125 </a:t>
            </a:r>
            <a:r>
              <a:rPr lang="en-GB" sz="800" dirty="0"/>
              <a:t>mg </a:t>
            </a:r>
            <a:r>
              <a:rPr lang="en-US" sz="800" dirty="0"/>
              <a:t>film</a:t>
            </a:r>
            <a:r>
              <a:rPr lang="bg-BG" sz="800" dirty="0"/>
              <a:t>-</a:t>
            </a:r>
            <a:r>
              <a:rPr lang="en-US" sz="800" dirty="0"/>
              <a:t>coated tablets</a:t>
            </a:r>
            <a:r>
              <a:rPr lang="bg-BG" sz="800" dirty="0"/>
              <a:t> 23.09.2020</a:t>
            </a:r>
            <a:endParaRPr lang="en-US" sz="800" dirty="0"/>
          </a:p>
        </p:txBody>
      </p:sp>
      <p:sp>
        <p:nvSpPr>
          <p:cNvPr id="9" name="TextBox 8">
            <a:extLst>
              <a:ext uri="{FF2B5EF4-FFF2-40B4-BE49-F238E27FC236}">
                <a16:creationId xmlns:a16="http://schemas.microsoft.com/office/drawing/2014/main" id="{079D22AD-F306-4840-BBAB-DFA710B6BA15}"/>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Tree>
    <p:extLst>
      <p:ext uri="{BB962C8B-B14F-4D97-AF65-F5344CB8AC3E}">
        <p14:creationId xmlns:p14="http://schemas.microsoft.com/office/powerpoint/2010/main" val="19422359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65125" y="295275"/>
            <a:ext cx="8460376" cy="1354217"/>
          </a:xfrm>
        </p:spPr>
        <p:txBody>
          <a:bodyPr/>
          <a:lstStyle/>
          <a:p>
            <a:r>
              <a:rPr lang="en-US" dirty="0" err="1"/>
              <a:t>Radhakrishnan</a:t>
            </a:r>
            <a:r>
              <a:rPr lang="en-US" dirty="0"/>
              <a:t> et al. A Difficult Pill to Swallow: An Investigation of the Factors Associated with Medication Swallowing Difficulties. </a:t>
            </a:r>
            <a:r>
              <a:rPr lang="en-US" i="1" dirty="0"/>
              <a:t>Patient Preference and Adherence </a:t>
            </a:r>
            <a:r>
              <a:rPr lang="en-US" dirty="0"/>
              <a:t>2021:15</a:t>
            </a:r>
          </a:p>
        </p:txBody>
      </p:sp>
      <p:sp>
        <p:nvSpPr>
          <p:cNvPr id="4" name="Правоъгълник 3"/>
          <p:cNvSpPr/>
          <p:nvPr/>
        </p:nvSpPr>
        <p:spPr>
          <a:xfrm>
            <a:off x="256853" y="1855016"/>
            <a:ext cx="8753582" cy="4278094"/>
          </a:xfrm>
          <a:prstGeom prst="rect">
            <a:avLst/>
          </a:prstGeom>
        </p:spPr>
        <p:txBody>
          <a:bodyPr wrap="square">
            <a:spAutoFit/>
          </a:bodyPr>
          <a:lstStyle/>
          <a:p>
            <a:r>
              <a:rPr lang="bg-BG" sz="1600" dirty="0"/>
              <a:t>Проведено е академично проучване за да се </a:t>
            </a:r>
            <a:r>
              <a:rPr lang="ru-RU" sz="1600" dirty="0"/>
              <a:t>​​установи дали </a:t>
            </a:r>
            <a:r>
              <a:rPr lang="ru-RU" sz="1600" dirty="0" err="1"/>
              <a:t>определени</a:t>
            </a:r>
            <a:r>
              <a:rPr lang="ru-RU" sz="1600" dirty="0"/>
              <a:t> психологически, </a:t>
            </a:r>
            <a:r>
              <a:rPr lang="ru-RU" sz="1600" dirty="0" err="1"/>
              <a:t>орални</a:t>
            </a:r>
            <a:r>
              <a:rPr lang="ru-RU" sz="1600" dirty="0"/>
              <a:t> </a:t>
            </a:r>
            <a:r>
              <a:rPr lang="ru-RU" sz="1600" dirty="0" err="1"/>
              <a:t>сензорни</a:t>
            </a:r>
            <a:r>
              <a:rPr lang="ru-RU" sz="1600" dirty="0"/>
              <a:t> и </a:t>
            </a:r>
            <a:r>
              <a:rPr lang="ru-RU" sz="1600" dirty="0" err="1"/>
              <a:t>орални</a:t>
            </a:r>
            <a:r>
              <a:rPr lang="ru-RU" sz="1600" dirty="0"/>
              <a:t> </a:t>
            </a:r>
            <a:r>
              <a:rPr lang="ru-RU" sz="1600" dirty="0" err="1"/>
              <a:t>двигателни</a:t>
            </a:r>
            <a:r>
              <a:rPr lang="ru-RU" sz="1600" dirty="0"/>
              <a:t> характеристики </a:t>
            </a:r>
            <a:r>
              <a:rPr lang="ru-RU" sz="1600" dirty="0" err="1"/>
              <a:t>допринасят</a:t>
            </a:r>
            <a:r>
              <a:rPr lang="ru-RU" sz="1600" dirty="0"/>
              <a:t> за затруднения при </a:t>
            </a:r>
            <a:r>
              <a:rPr lang="ru-RU" sz="1600" dirty="0" err="1"/>
              <a:t>преглъщане</a:t>
            </a:r>
            <a:r>
              <a:rPr lang="ru-RU" sz="1600" dirty="0"/>
              <a:t> на лекарства.</a:t>
            </a:r>
          </a:p>
          <a:p>
            <a:endParaRPr lang="ru-RU" sz="1600" dirty="0"/>
          </a:p>
          <a:p>
            <a:endParaRPr lang="ru-RU" sz="1600" dirty="0"/>
          </a:p>
          <a:p>
            <a:r>
              <a:rPr lang="ru-RU" sz="1600" b="1" dirty="0" err="1"/>
              <a:t>Методи</a:t>
            </a:r>
            <a:r>
              <a:rPr lang="ru-RU" sz="1600" dirty="0"/>
              <a:t>: </a:t>
            </a:r>
            <a:r>
              <a:rPr lang="ru-RU" sz="1600" dirty="0" err="1"/>
              <a:t>Извадка</a:t>
            </a:r>
            <a:r>
              <a:rPr lang="ru-RU" sz="1600" dirty="0"/>
              <a:t> от </a:t>
            </a:r>
            <a:r>
              <a:rPr lang="ru-RU" sz="1600" dirty="0" err="1"/>
              <a:t>здрави</a:t>
            </a:r>
            <a:r>
              <a:rPr lang="ru-RU" sz="1600" dirty="0"/>
              <a:t> </a:t>
            </a:r>
            <a:r>
              <a:rPr lang="ru-RU" sz="1600" dirty="0" err="1"/>
              <a:t>възрастни</a:t>
            </a:r>
            <a:r>
              <a:rPr lang="ru-RU" sz="1600" dirty="0"/>
              <a:t> от две </a:t>
            </a:r>
            <a:r>
              <a:rPr lang="ru-RU" sz="1600" dirty="0" err="1"/>
              <a:t>академични</a:t>
            </a:r>
            <a:r>
              <a:rPr lang="ru-RU" sz="1600" dirty="0"/>
              <a:t> институции в </a:t>
            </a:r>
            <a:r>
              <a:rPr lang="ru-RU" sz="1600" dirty="0" err="1"/>
              <a:t>Бризбейн</a:t>
            </a:r>
            <a:r>
              <a:rPr lang="ru-RU" sz="1600" dirty="0"/>
              <a:t> </a:t>
            </a:r>
            <a:r>
              <a:rPr lang="ru-RU" sz="1600" dirty="0" err="1"/>
              <a:t>беше</a:t>
            </a:r>
            <a:r>
              <a:rPr lang="ru-RU" sz="1600" dirty="0"/>
              <a:t> оценена за </a:t>
            </a:r>
            <a:r>
              <a:rPr lang="ru-RU" sz="1600" dirty="0" err="1"/>
              <a:t>техния</a:t>
            </a:r>
            <a:r>
              <a:rPr lang="ru-RU" sz="1600" dirty="0"/>
              <a:t> опит с </a:t>
            </a:r>
            <a:r>
              <a:rPr lang="ru-RU" sz="1600" dirty="0" err="1"/>
              <a:t>поглъщане</a:t>
            </a:r>
            <a:r>
              <a:rPr lang="ru-RU" sz="1600" dirty="0"/>
              <a:t> на </a:t>
            </a:r>
            <a:r>
              <a:rPr lang="ru-RU" sz="1600" dirty="0" err="1"/>
              <a:t>твърди</a:t>
            </a:r>
            <a:r>
              <a:rPr lang="ru-RU" sz="1600" dirty="0"/>
              <a:t> </a:t>
            </a:r>
            <a:r>
              <a:rPr lang="ru-RU" sz="1600" dirty="0" err="1"/>
              <a:t>перорални</a:t>
            </a:r>
            <a:r>
              <a:rPr lang="ru-RU" sz="1600" dirty="0"/>
              <a:t> </a:t>
            </a:r>
            <a:r>
              <a:rPr lang="ru-RU" sz="1600" dirty="0" err="1"/>
              <a:t>дозирани</a:t>
            </a:r>
            <a:r>
              <a:rPr lang="ru-RU" sz="1600" dirty="0"/>
              <a:t> </a:t>
            </a:r>
            <a:r>
              <a:rPr lang="ru-RU" sz="1600" dirty="0" err="1"/>
              <a:t>форми</a:t>
            </a:r>
            <a:r>
              <a:rPr lang="ru-RU" sz="1600" dirty="0"/>
              <a:t>, </a:t>
            </a:r>
            <a:r>
              <a:rPr lang="ru-RU" sz="1600" dirty="0" err="1"/>
              <a:t>хранителни</a:t>
            </a:r>
            <a:r>
              <a:rPr lang="ru-RU" sz="1600" dirty="0"/>
              <a:t> </a:t>
            </a:r>
            <a:r>
              <a:rPr lang="ru-RU" sz="1600" dirty="0" err="1"/>
              <a:t>предпочитания</a:t>
            </a:r>
            <a:r>
              <a:rPr lang="ru-RU" sz="1600" dirty="0"/>
              <a:t> и </a:t>
            </a:r>
            <a:r>
              <a:rPr lang="ru-RU" sz="1600" dirty="0" err="1"/>
              <a:t>хранителна</a:t>
            </a:r>
            <a:r>
              <a:rPr lang="ru-RU" sz="1600" dirty="0"/>
              <a:t> </a:t>
            </a:r>
            <a:r>
              <a:rPr lang="ru-RU" sz="1600" dirty="0" err="1"/>
              <a:t>неофобия</a:t>
            </a:r>
            <a:r>
              <a:rPr lang="ru-RU" sz="1600" dirty="0"/>
              <a:t>. </a:t>
            </a:r>
          </a:p>
          <a:p>
            <a:endParaRPr lang="ru-RU" sz="1600" dirty="0"/>
          </a:p>
          <a:p>
            <a:r>
              <a:rPr lang="ru-RU" sz="1600" dirty="0" err="1"/>
              <a:t>Рефлексът</a:t>
            </a:r>
            <a:r>
              <a:rPr lang="ru-RU" sz="1600" dirty="0"/>
              <a:t> на </a:t>
            </a:r>
            <a:r>
              <a:rPr lang="ru-RU" sz="1600" dirty="0" err="1"/>
              <a:t>повръщане</a:t>
            </a:r>
            <a:r>
              <a:rPr lang="ru-RU" sz="1600" dirty="0"/>
              <a:t>, </a:t>
            </a:r>
            <a:r>
              <a:rPr lang="ru-RU" sz="1600" dirty="0" err="1"/>
              <a:t>размерът</a:t>
            </a:r>
            <a:r>
              <a:rPr lang="ru-RU" sz="1600" dirty="0"/>
              <a:t> на </a:t>
            </a:r>
            <a:r>
              <a:rPr lang="ru-RU" sz="1600" dirty="0" err="1"/>
              <a:t>устната</a:t>
            </a:r>
            <a:r>
              <a:rPr lang="ru-RU" sz="1600" dirty="0"/>
              <a:t> </a:t>
            </a:r>
            <a:r>
              <a:rPr lang="ru-RU" sz="1600" dirty="0" err="1"/>
              <a:t>кухина</a:t>
            </a:r>
            <a:r>
              <a:rPr lang="ru-RU" sz="1600" dirty="0"/>
              <a:t>, </a:t>
            </a:r>
            <a:r>
              <a:rPr lang="ru-RU" sz="1600" dirty="0" err="1"/>
              <a:t>броят</a:t>
            </a:r>
            <a:r>
              <a:rPr lang="ru-RU" sz="1600" dirty="0"/>
              <a:t> на </a:t>
            </a:r>
            <a:r>
              <a:rPr lang="ru-RU" sz="1600" dirty="0" err="1"/>
              <a:t>гъбичните</a:t>
            </a:r>
            <a:r>
              <a:rPr lang="ru-RU" sz="1600" dirty="0"/>
              <a:t> </a:t>
            </a:r>
            <a:r>
              <a:rPr lang="ru-RU" sz="1600" dirty="0" err="1"/>
              <a:t>папили</a:t>
            </a:r>
            <a:r>
              <a:rPr lang="ru-RU" sz="1600" dirty="0"/>
              <a:t> и </a:t>
            </a:r>
            <a:r>
              <a:rPr lang="ru-RU" sz="1600" dirty="0" err="1"/>
              <a:t>ефикасността</a:t>
            </a:r>
            <a:r>
              <a:rPr lang="ru-RU" sz="1600" dirty="0"/>
              <a:t> на </a:t>
            </a:r>
            <a:r>
              <a:rPr lang="ru-RU" sz="1600" dirty="0" err="1"/>
              <a:t>дъвчене</a:t>
            </a:r>
            <a:r>
              <a:rPr lang="ru-RU" sz="1600" dirty="0"/>
              <a:t> </a:t>
            </a:r>
            <a:r>
              <a:rPr lang="ru-RU" sz="1600" dirty="0" err="1"/>
              <a:t>също</a:t>
            </a:r>
            <a:r>
              <a:rPr lang="ru-RU" sz="1600" dirty="0"/>
              <a:t> </a:t>
            </a:r>
            <a:r>
              <a:rPr lang="ru-RU" sz="1600" dirty="0" err="1"/>
              <a:t>бяха</a:t>
            </a:r>
            <a:r>
              <a:rPr lang="ru-RU" sz="1600" dirty="0"/>
              <a:t> </a:t>
            </a:r>
            <a:r>
              <a:rPr lang="ru-RU" sz="1600" dirty="0" err="1"/>
              <a:t>оценени</a:t>
            </a:r>
            <a:r>
              <a:rPr lang="ru-RU" sz="1600" dirty="0"/>
              <a:t>, </a:t>
            </a:r>
            <a:r>
              <a:rPr lang="ru-RU" sz="1600" dirty="0" err="1"/>
              <a:t>последвани</a:t>
            </a:r>
            <a:r>
              <a:rPr lang="ru-RU" sz="1600" dirty="0"/>
              <a:t> от задача за </a:t>
            </a:r>
            <a:r>
              <a:rPr lang="ru-RU" sz="1600" dirty="0" err="1"/>
              <a:t>поглъщане</a:t>
            </a:r>
            <a:r>
              <a:rPr lang="ru-RU" sz="1600" dirty="0"/>
              <a:t> на </a:t>
            </a:r>
            <a:r>
              <a:rPr lang="ru-RU" sz="1600" dirty="0" err="1"/>
              <a:t>капсули</a:t>
            </a:r>
            <a:r>
              <a:rPr lang="ru-RU" sz="1600" dirty="0"/>
              <a:t>. </a:t>
            </a:r>
            <a:r>
              <a:rPr lang="ru-RU" sz="1600" dirty="0" err="1"/>
              <a:t>Първичната</a:t>
            </a:r>
            <a:r>
              <a:rPr lang="ru-RU" sz="1600" dirty="0"/>
              <a:t> </a:t>
            </a:r>
            <a:r>
              <a:rPr lang="ru-RU" sz="1600" dirty="0" err="1"/>
              <a:t>крайна</a:t>
            </a:r>
            <a:r>
              <a:rPr lang="ru-RU" sz="1600" dirty="0"/>
              <a:t> точка е </a:t>
            </a:r>
            <a:r>
              <a:rPr lang="ru-RU" sz="1600" dirty="0" err="1"/>
              <a:t>честотата</a:t>
            </a:r>
            <a:r>
              <a:rPr lang="ru-RU" sz="1600" dirty="0"/>
              <a:t> на затруднения при </a:t>
            </a:r>
            <a:r>
              <a:rPr lang="ru-RU" sz="1600" dirty="0" err="1"/>
              <a:t>преглъщане</a:t>
            </a:r>
            <a:r>
              <a:rPr lang="ru-RU" sz="1600" dirty="0"/>
              <a:t> на лекарства. </a:t>
            </a:r>
          </a:p>
          <a:p>
            <a:r>
              <a:rPr lang="ru-RU" sz="1600" dirty="0" err="1"/>
              <a:t>Вторичните</a:t>
            </a:r>
            <a:r>
              <a:rPr lang="ru-RU" sz="1600" dirty="0"/>
              <a:t> сурогатни точки </a:t>
            </a:r>
            <a:r>
              <a:rPr lang="ru-RU" sz="1600" dirty="0" err="1"/>
              <a:t>са</a:t>
            </a:r>
            <a:r>
              <a:rPr lang="ru-RU" sz="1600" dirty="0"/>
              <a:t> </a:t>
            </a:r>
            <a:r>
              <a:rPr lang="ru-RU" sz="1600" dirty="0" err="1"/>
              <a:t>идентифицирането</a:t>
            </a:r>
            <a:r>
              <a:rPr lang="ru-RU" sz="1600" dirty="0"/>
              <a:t> на </a:t>
            </a:r>
            <a:r>
              <a:rPr lang="ru-RU" sz="1600" dirty="0" err="1"/>
              <a:t>асоциациите</a:t>
            </a:r>
            <a:r>
              <a:rPr lang="ru-RU" sz="1600" dirty="0"/>
              <a:t> между</a:t>
            </a:r>
          </a:p>
          <a:p>
            <a:r>
              <a:rPr lang="ru-RU" sz="1600" dirty="0" err="1"/>
              <a:t>трудностите</a:t>
            </a:r>
            <a:r>
              <a:rPr lang="ru-RU" sz="1600" dirty="0"/>
              <a:t> при </a:t>
            </a:r>
            <a:r>
              <a:rPr lang="ru-RU" sz="1600" dirty="0" err="1"/>
              <a:t>преглъщане</a:t>
            </a:r>
            <a:r>
              <a:rPr lang="ru-RU" sz="1600" dirty="0"/>
              <a:t> на лекарства с психологически, </a:t>
            </a:r>
            <a:r>
              <a:rPr lang="ru-RU" sz="1600" dirty="0" err="1"/>
              <a:t>орални</a:t>
            </a:r>
            <a:r>
              <a:rPr lang="ru-RU" sz="1600" dirty="0"/>
              <a:t> </a:t>
            </a:r>
            <a:r>
              <a:rPr lang="ru-RU" sz="1600" dirty="0" err="1"/>
              <a:t>сензорни</a:t>
            </a:r>
            <a:r>
              <a:rPr lang="ru-RU" sz="1600" dirty="0"/>
              <a:t> и </a:t>
            </a:r>
            <a:r>
              <a:rPr lang="ru-RU" sz="1600" dirty="0" err="1"/>
              <a:t>орални</a:t>
            </a:r>
            <a:r>
              <a:rPr lang="ru-RU" sz="1600" dirty="0"/>
              <a:t> </a:t>
            </a:r>
            <a:r>
              <a:rPr lang="ru-RU" sz="1600" dirty="0" err="1"/>
              <a:t>двигателни</a:t>
            </a:r>
            <a:r>
              <a:rPr lang="ru-RU" sz="1600" dirty="0"/>
              <a:t> </a:t>
            </a:r>
            <a:r>
              <a:rPr lang="ru-RU" sz="1600" dirty="0" err="1"/>
              <a:t>фактори</a:t>
            </a:r>
            <a:r>
              <a:rPr lang="ru-RU" sz="1600" dirty="0"/>
              <a:t>.</a:t>
            </a:r>
          </a:p>
          <a:p>
            <a:endParaRPr lang="en-US" sz="1600" dirty="0"/>
          </a:p>
        </p:txBody>
      </p:sp>
      <p:sp>
        <p:nvSpPr>
          <p:cNvPr id="3" name="Правоъгълник 2"/>
          <p:cNvSpPr/>
          <p:nvPr/>
        </p:nvSpPr>
        <p:spPr>
          <a:xfrm>
            <a:off x="256852" y="6441009"/>
            <a:ext cx="8630293" cy="415498"/>
          </a:xfrm>
          <a:prstGeom prst="rect">
            <a:avLst/>
          </a:prstGeom>
        </p:spPr>
        <p:txBody>
          <a:bodyPr wrap="square">
            <a:spAutoFit/>
          </a:bodyPr>
          <a:lstStyle/>
          <a:p>
            <a:r>
              <a:rPr lang="en-US" sz="1050" dirty="0" err="1"/>
              <a:t>Radhakrishnan</a:t>
            </a:r>
            <a:r>
              <a:rPr lang="en-US" sz="1050" dirty="0"/>
              <a:t> et al. A Difficult Pill to Swallow: An Investigation of the Factors Associated with Medication Swallowing Difficulties. </a:t>
            </a:r>
            <a:r>
              <a:rPr lang="en-US" sz="1050" i="1" dirty="0"/>
              <a:t>Patient Preference and Adherence </a:t>
            </a:r>
            <a:r>
              <a:rPr lang="en-US" sz="1050" dirty="0"/>
              <a:t>2021:15</a:t>
            </a:r>
          </a:p>
        </p:txBody>
      </p:sp>
      <p:sp>
        <p:nvSpPr>
          <p:cNvPr id="5" name="TextBox 4">
            <a:extLst>
              <a:ext uri="{FF2B5EF4-FFF2-40B4-BE49-F238E27FC236}">
                <a16:creationId xmlns:a16="http://schemas.microsoft.com/office/drawing/2014/main" id="{6CDE88F4-E929-4398-8A0F-FBB4AA09DD37}"/>
              </a:ext>
            </a:extLst>
          </p:cNvPr>
          <p:cNvSpPr txBox="1"/>
          <p:nvPr/>
        </p:nvSpPr>
        <p:spPr>
          <a:xfrm>
            <a:off x="7896735" y="6619717"/>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6" name="TextBox 5">
            <a:extLst>
              <a:ext uri="{FF2B5EF4-FFF2-40B4-BE49-F238E27FC236}">
                <a16:creationId xmlns:a16="http://schemas.microsoft.com/office/drawing/2014/main" id="{AC974D67-3228-46D8-A699-2C8F8DBA7AD8}"/>
              </a:ext>
            </a:extLst>
          </p:cNvPr>
          <p:cNvSpPr txBox="1"/>
          <p:nvPr/>
        </p:nvSpPr>
        <p:spPr>
          <a:xfrm>
            <a:off x="10541" y="6619559"/>
            <a:ext cx="354584" cy="276999"/>
          </a:xfrm>
          <a:prstGeom prst="rect">
            <a:avLst/>
          </a:prstGeom>
          <a:noFill/>
        </p:spPr>
        <p:txBody>
          <a:bodyPr wrap="none" rtlCol="0">
            <a:spAutoFit/>
          </a:bodyPr>
          <a:lstStyle/>
          <a:p>
            <a:pPr>
              <a:buClr>
                <a:schemeClr val="tx1"/>
              </a:buClr>
            </a:pPr>
            <a:r>
              <a:rPr lang="en-US" sz="1200" dirty="0"/>
              <a:t>30</a:t>
            </a:r>
            <a:endParaRPr lang="bg-BG" sz="1200" dirty="0" err="1"/>
          </a:p>
        </p:txBody>
      </p:sp>
    </p:spTree>
    <p:extLst>
      <p:ext uri="{BB962C8B-B14F-4D97-AF65-F5344CB8AC3E}">
        <p14:creationId xmlns:p14="http://schemas.microsoft.com/office/powerpoint/2010/main" val="28216317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авоъгълник 3"/>
          <p:cNvSpPr/>
          <p:nvPr/>
        </p:nvSpPr>
        <p:spPr>
          <a:xfrm>
            <a:off x="287676" y="1885843"/>
            <a:ext cx="3791164" cy="4524315"/>
          </a:xfrm>
          <a:prstGeom prst="rect">
            <a:avLst/>
          </a:prstGeom>
        </p:spPr>
        <p:txBody>
          <a:bodyPr wrap="square">
            <a:spAutoFit/>
          </a:bodyPr>
          <a:lstStyle/>
          <a:p>
            <a:r>
              <a:rPr lang="ru-RU" sz="1600" dirty="0" err="1"/>
              <a:t>Резултати</a:t>
            </a:r>
            <a:r>
              <a:rPr lang="ru-RU" sz="1600" dirty="0"/>
              <a:t>: От 152 </a:t>
            </a:r>
            <a:r>
              <a:rPr lang="ru-RU" sz="1600" dirty="0" err="1"/>
              <a:t>субекта</a:t>
            </a:r>
            <a:r>
              <a:rPr lang="ru-RU" sz="1600" dirty="0"/>
              <a:t> 32% </a:t>
            </a:r>
            <a:r>
              <a:rPr lang="ru-RU" sz="1600" dirty="0" err="1"/>
              <a:t>съобщават</a:t>
            </a:r>
            <a:r>
              <a:rPr lang="ru-RU" sz="1600" dirty="0"/>
              <a:t> за затруднения при </a:t>
            </a:r>
            <a:r>
              <a:rPr lang="ru-RU" sz="1600" dirty="0" err="1"/>
              <a:t>преглъщане</a:t>
            </a:r>
            <a:r>
              <a:rPr lang="ru-RU" sz="1600" dirty="0"/>
              <a:t> на таблетки или </a:t>
            </a:r>
            <a:r>
              <a:rPr lang="ru-RU" sz="1600" dirty="0" err="1"/>
              <a:t>капсули</a:t>
            </a:r>
            <a:r>
              <a:rPr lang="ru-RU" sz="1600" dirty="0"/>
              <a:t> цели. </a:t>
            </a:r>
            <a:r>
              <a:rPr lang="ru-RU" sz="1600" dirty="0" err="1"/>
              <a:t>Тази</a:t>
            </a:r>
            <a:r>
              <a:rPr lang="ru-RU" sz="1600" dirty="0"/>
              <a:t> </a:t>
            </a:r>
            <a:r>
              <a:rPr lang="ru-RU" sz="1600" dirty="0" err="1"/>
              <a:t>група</a:t>
            </a:r>
            <a:r>
              <a:rPr lang="ru-RU" sz="1600" dirty="0"/>
              <a:t> е </a:t>
            </a:r>
            <a:r>
              <a:rPr lang="ru-RU" sz="1600" dirty="0" err="1"/>
              <a:t>значително</a:t>
            </a:r>
            <a:r>
              <a:rPr lang="ru-RU" sz="1600" dirty="0"/>
              <a:t> </a:t>
            </a:r>
            <a:r>
              <a:rPr lang="ru-RU" sz="1600" dirty="0" err="1"/>
              <a:t>по-вероятно</a:t>
            </a:r>
            <a:r>
              <a:rPr lang="ru-RU" sz="1600" dirty="0"/>
              <a:t> да е </a:t>
            </a:r>
            <a:r>
              <a:rPr lang="ru-RU" sz="1600" dirty="0" err="1"/>
              <a:t>имала</a:t>
            </a:r>
            <a:r>
              <a:rPr lang="ru-RU" sz="1600" dirty="0"/>
              <a:t> </a:t>
            </a:r>
            <a:r>
              <a:rPr lang="ru-RU" sz="1600" dirty="0" err="1"/>
              <a:t>спомен</a:t>
            </a:r>
            <a:r>
              <a:rPr lang="ru-RU" sz="1600" dirty="0"/>
              <a:t> за </a:t>
            </a:r>
            <a:r>
              <a:rPr lang="ru-RU" sz="1600" dirty="0" err="1"/>
              <a:t>задавяне</a:t>
            </a:r>
            <a:r>
              <a:rPr lang="ru-RU" sz="1600" dirty="0"/>
              <a:t> с лекарства в сравнение с </a:t>
            </a:r>
            <a:r>
              <a:rPr lang="ru-RU" sz="1600" dirty="0" err="1"/>
              <a:t>тези</a:t>
            </a:r>
            <a:r>
              <a:rPr lang="ru-RU" sz="1600" dirty="0"/>
              <a:t> без затруднения при </a:t>
            </a:r>
            <a:r>
              <a:rPr lang="ru-RU" sz="1600" dirty="0" err="1"/>
              <a:t>преглъщане</a:t>
            </a:r>
            <a:r>
              <a:rPr lang="ru-RU" sz="1600" dirty="0"/>
              <a:t> на лекарства (OR = 7,25, p &lt;0,05). </a:t>
            </a:r>
            <a:r>
              <a:rPr lang="ru-RU" sz="1600" dirty="0" err="1"/>
              <a:t>Настоящите</a:t>
            </a:r>
            <a:r>
              <a:rPr lang="ru-RU" sz="1600" dirty="0"/>
              <a:t> затруднения при </a:t>
            </a:r>
            <a:r>
              <a:rPr lang="ru-RU" sz="1600" dirty="0" err="1"/>
              <a:t>преглъщане</a:t>
            </a:r>
            <a:r>
              <a:rPr lang="ru-RU" sz="1600" dirty="0"/>
              <a:t> на лекарства </a:t>
            </a:r>
            <a:r>
              <a:rPr lang="ru-RU" sz="1600" dirty="0" err="1"/>
              <a:t>са</a:t>
            </a:r>
            <a:r>
              <a:rPr lang="ru-RU" sz="1600" dirty="0"/>
              <a:t> </a:t>
            </a:r>
            <a:r>
              <a:rPr lang="ru-RU" sz="1600" dirty="0" err="1"/>
              <a:t>значително</a:t>
            </a:r>
            <a:r>
              <a:rPr lang="ru-RU" sz="1600" dirty="0"/>
              <a:t> </a:t>
            </a:r>
            <a:r>
              <a:rPr lang="ru-RU" sz="1600" dirty="0" err="1"/>
              <a:t>свързани</a:t>
            </a:r>
            <a:r>
              <a:rPr lang="ru-RU" sz="1600" dirty="0"/>
              <a:t> с </a:t>
            </a:r>
            <a:r>
              <a:rPr lang="ru-RU" sz="1600" dirty="0" err="1"/>
              <a:t>по-малък</a:t>
            </a:r>
            <a:r>
              <a:rPr lang="ru-RU" sz="1600" dirty="0"/>
              <a:t> размер на </a:t>
            </a:r>
            <a:r>
              <a:rPr lang="ru-RU" sz="1600" dirty="0" err="1"/>
              <a:t>устната</a:t>
            </a:r>
            <a:r>
              <a:rPr lang="ru-RU" sz="1600" dirty="0"/>
              <a:t> </a:t>
            </a:r>
            <a:r>
              <a:rPr lang="ru-RU" sz="1600" dirty="0" err="1"/>
              <a:t>кухина</a:t>
            </a:r>
            <a:r>
              <a:rPr lang="ru-RU" sz="1600" dirty="0"/>
              <a:t> (OR = 2,98, p &lt; 0,05), </a:t>
            </a:r>
            <a:r>
              <a:rPr lang="ru-RU" sz="1600" dirty="0" err="1"/>
              <a:t>по-висока</a:t>
            </a:r>
            <a:r>
              <a:rPr lang="ru-RU" sz="1600" dirty="0"/>
              <a:t> </a:t>
            </a:r>
            <a:r>
              <a:rPr lang="ru-RU" sz="1600" dirty="0" err="1"/>
              <a:t>плътност</a:t>
            </a:r>
            <a:r>
              <a:rPr lang="ru-RU" sz="1600" dirty="0"/>
              <a:t> на </a:t>
            </a:r>
            <a:r>
              <a:rPr lang="ru-RU" sz="1600" dirty="0" err="1"/>
              <a:t>вкусовите</a:t>
            </a:r>
            <a:r>
              <a:rPr lang="ru-RU" sz="1600" dirty="0"/>
              <a:t> рецептори на </a:t>
            </a:r>
            <a:r>
              <a:rPr lang="ru-RU" sz="1600" dirty="0" err="1"/>
              <a:t>езика</a:t>
            </a:r>
            <a:r>
              <a:rPr lang="ru-RU" sz="1600" dirty="0"/>
              <a:t> (OR = 3,27, p &lt; 0,05) и </a:t>
            </a:r>
            <a:r>
              <a:rPr lang="ru-RU" sz="1600" dirty="0" err="1"/>
              <a:t>са</a:t>
            </a:r>
            <a:r>
              <a:rPr lang="ru-RU" sz="1600" dirty="0"/>
              <a:t> </a:t>
            </a:r>
            <a:r>
              <a:rPr lang="ru-RU" sz="1600" dirty="0" err="1"/>
              <a:t>по-високи</a:t>
            </a:r>
            <a:r>
              <a:rPr lang="ru-RU" sz="1600" dirty="0"/>
              <a:t> сред </a:t>
            </a:r>
            <a:r>
              <a:rPr lang="ru-RU" sz="1600" dirty="0" err="1"/>
              <a:t>тези</a:t>
            </a:r>
            <a:r>
              <a:rPr lang="ru-RU" sz="1600" dirty="0"/>
              <a:t>, </a:t>
            </a:r>
            <a:r>
              <a:rPr lang="ru-RU" sz="1600" dirty="0" err="1"/>
              <a:t>които</a:t>
            </a:r>
            <a:r>
              <a:rPr lang="ru-RU" sz="1600" dirty="0"/>
              <a:t> </a:t>
            </a:r>
            <a:r>
              <a:rPr lang="ru-RU" sz="1600" dirty="0" err="1"/>
              <a:t>дъвчат</a:t>
            </a:r>
            <a:r>
              <a:rPr lang="ru-RU" sz="1600" dirty="0"/>
              <a:t> </a:t>
            </a:r>
            <a:r>
              <a:rPr lang="ru-RU" sz="1600" dirty="0" err="1"/>
              <a:t>желирани</a:t>
            </a:r>
            <a:r>
              <a:rPr lang="ru-RU" sz="1600" dirty="0"/>
              <a:t> </a:t>
            </a:r>
            <a:r>
              <a:rPr lang="ru-RU" sz="1600" dirty="0" err="1"/>
              <a:t>бонбони</a:t>
            </a:r>
            <a:r>
              <a:rPr lang="ru-RU" sz="1600" dirty="0"/>
              <a:t> до </a:t>
            </a:r>
            <a:r>
              <a:rPr lang="ru-RU" sz="1600" dirty="0" err="1"/>
              <a:t>нехомогенен</a:t>
            </a:r>
            <a:r>
              <a:rPr lang="ru-RU" sz="1600" dirty="0"/>
              <a:t> размер на </a:t>
            </a:r>
            <a:r>
              <a:rPr lang="ru-RU" sz="1600" dirty="0" err="1"/>
              <a:t>частиците</a:t>
            </a:r>
            <a:r>
              <a:rPr lang="ru-RU" sz="1600" dirty="0"/>
              <a:t> (OR = 4,1, p &lt; 0,05). </a:t>
            </a:r>
            <a:endParaRPr lang="en-US" sz="1600" dirty="0"/>
          </a:p>
        </p:txBody>
      </p:sp>
      <p:sp>
        <p:nvSpPr>
          <p:cNvPr id="5" name="Заглавие 1"/>
          <p:cNvSpPr>
            <a:spLocks noGrp="1"/>
          </p:cNvSpPr>
          <p:nvPr>
            <p:ph type="title"/>
          </p:nvPr>
        </p:nvSpPr>
        <p:spPr/>
        <p:txBody>
          <a:bodyPr/>
          <a:lstStyle/>
          <a:p>
            <a:r>
              <a:rPr lang="en-US" dirty="0" err="1"/>
              <a:t>Radhakrishnan</a:t>
            </a:r>
            <a:r>
              <a:rPr lang="en-US" dirty="0"/>
              <a:t> et al. A Difficult Pill to Swallow: An Investigation of the Factors Associated with Medication Swallowing Difficulties. </a:t>
            </a:r>
            <a:r>
              <a:rPr lang="en-US" i="1" dirty="0"/>
              <a:t>Patient Preference and Adherence </a:t>
            </a:r>
            <a:r>
              <a:rPr lang="en-US" dirty="0"/>
              <a:t>2021:15</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208" y="1536527"/>
            <a:ext cx="1978602"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2426" y="1567495"/>
            <a:ext cx="2222092" cy="46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авоъгълник 1"/>
          <p:cNvSpPr/>
          <p:nvPr/>
        </p:nvSpPr>
        <p:spPr>
          <a:xfrm>
            <a:off x="210620" y="6399289"/>
            <a:ext cx="8789541" cy="430887"/>
          </a:xfrm>
          <a:prstGeom prst="rect">
            <a:avLst/>
          </a:prstGeom>
        </p:spPr>
        <p:txBody>
          <a:bodyPr wrap="square">
            <a:spAutoFit/>
          </a:bodyPr>
          <a:lstStyle/>
          <a:p>
            <a:r>
              <a:rPr lang="en-US" sz="1050" dirty="0" err="1"/>
              <a:t>Radhakrishnan</a:t>
            </a:r>
            <a:r>
              <a:rPr lang="en-US" sz="1050" dirty="0"/>
              <a:t> et al. A Difficult Pill to Swallow: An Investigation of the Factors Associated with Medication Swallowing Difficulties. </a:t>
            </a:r>
            <a:r>
              <a:rPr lang="en-US" sz="1050" i="1" dirty="0"/>
              <a:t>Patient Preference and Adherence </a:t>
            </a:r>
            <a:r>
              <a:rPr lang="en-US" sz="1050" dirty="0"/>
              <a:t>2021:15</a:t>
            </a:r>
          </a:p>
        </p:txBody>
      </p:sp>
      <p:sp>
        <p:nvSpPr>
          <p:cNvPr id="7" name="TextBox 6">
            <a:extLst>
              <a:ext uri="{FF2B5EF4-FFF2-40B4-BE49-F238E27FC236}">
                <a16:creationId xmlns:a16="http://schemas.microsoft.com/office/drawing/2014/main" id="{2D5E59C9-04FD-4C40-BF40-EE533ED4D0BD}"/>
              </a:ext>
            </a:extLst>
          </p:cNvPr>
          <p:cNvSpPr txBox="1"/>
          <p:nvPr/>
        </p:nvSpPr>
        <p:spPr>
          <a:xfrm>
            <a:off x="2906429" y="6592920"/>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685BC417-6363-49AC-A075-AE98299DED4A}"/>
              </a:ext>
            </a:extLst>
          </p:cNvPr>
          <p:cNvSpPr txBox="1"/>
          <p:nvPr/>
        </p:nvSpPr>
        <p:spPr>
          <a:xfrm>
            <a:off x="8734518" y="6592920"/>
            <a:ext cx="354584" cy="276999"/>
          </a:xfrm>
          <a:prstGeom prst="rect">
            <a:avLst/>
          </a:prstGeom>
          <a:noFill/>
        </p:spPr>
        <p:txBody>
          <a:bodyPr wrap="none" rtlCol="0">
            <a:spAutoFit/>
          </a:bodyPr>
          <a:lstStyle/>
          <a:p>
            <a:pPr>
              <a:buClr>
                <a:schemeClr val="tx1"/>
              </a:buClr>
            </a:pPr>
            <a:r>
              <a:rPr lang="en-US" sz="1200" dirty="0"/>
              <a:t>31</a:t>
            </a:r>
            <a:endParaRPr lang="bg-BG" sz="1200" dirty="0" err="1"/>
          </a:p>
        </p:txBody>
      </p:sp>
    </p:spTree>
    <p:extLst>
      <p:ext uri="{BB962C8B-B14F-4D97-AF65-F5344CB8AC3E}">
        <p14:creationId xmlns:p14="http://schemas.microsoft.com/office/powerpoint/2010/main" val="2805983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авоъгълник 3"/>
          <p:cNvSpPr/>
          <p:nvPr/>
        </p:nvSpPr>
        <p:spPr>
          <a:xfrm>
            <a:off x="287676" y="1916660"/>
            <a:ext cx="6606284" cy="3477875"/>
          </a:xfrm>
          <a:prstGeom prst="rect">
            <a:avLst/>
          </a:prstGeom>
        </p:spPr>
        <p:txBody>
          <a:bodyPr wrap="square">
            <a:spAutoFit/>
          </a:bodyPr>
          <a:lstStyle/>
          <a:p>
            <a:pPr marL="342900" indent="-342900">
              <a:buFont typeface="Wingdings" pitchFamily="2" charset="2"/>
              <a:buChar char="q"/>
            </a:pPr>
            <a:r>
              <a:rPr lang="ru-RU" sz="2000" dirty="0"/>
              <a:t>Заключение: Комбинация от </a:t>
            </a:r>
            <a:r>
              <a:rPr lang="ru-RU" sz="2000" dirty="0" err="1"/>
              <a:t>засилено</a:t>
            </a:r>
            <a:r>
              <a:rPr lang="ru-RU" sz="2000" dirty="0"/>
              <a:t> </a:t>
            </a:r>
            <a:r>
              <a:rPr lang="ru-RU" sz="2000" dirty="0" err="1"/>
              <a:t>орално</a:t>
            </a:r>
            <a:r>
              <a:rPr lang="ru-RU" sz="2000" dirty="0"/>
              <a:t> </a:t>
            </a:r>
            <a:r>
              <a:rPr lang="ru-RU" sz="2000" dirty="0" err="1"/>
              <a:t>възприятие</a:t>
            </a:r>
            <a:r>
              <a:rPr lang="ru-RU" sz="2000" dirty="0"/>
              <a:t>, </a:t>
            </a:r>
            <a:r>
              <a:rPr lang="ru-RU" sz="2000" dirty="0" err="1"/>
              <a:t>характеризиращо</a:t>
            </a:r>
            <a:r>
              <a:rPr lang="ru-RU" sz="2000" dirty="0"/>
              <a:t> се с малка </a:t>
            </a:r>
            <a:r>
              <a:rPr lang="ru-RU" sz="2000" dirty="0" err="1"/>
              <a:t>устна</a:t>
            </a:r>
            <a:r>
              <a:rPr lang="ru-RU" sz="2000" dirty="0"/>
              <a:t> </a:t>
            </a:r>
            <a:r>
              <a:rPr lang="ru-RU" sz="2000" dirty="0" err="1"/>
              <a:t>кухина</a:t>
            </a:r>
            <a:r>
              <a:rPr lang="ru-RU" sz="2000" dirty="0"/>
              <a:t> и </a:t>
            </a:r>
            <a:r>
              <a:rPr lang="ru-RU" sz="2000" dirty="0" err="1"/>
              <a:t>висока</a:t>
            </a:r>
            <a:r>
              <a:rPr lang="ru-RU" sz="2000" dirty="0"/>
              <a:t> </a:t>
            </a:r>
            <a:r>
              <a:rPr lang="ru-RU" sz="2000" dirty="0" err="1"/>
              <a:t>чувствителност</a:t>
            </a:r>
            <a:r>
              <a:rPr lang="ru-RU" sz="2000" dirty="0"/>
              <a:t> на вкуса, усложнена от </a:t>
            </a:r>
            <a:r>
              <a:rPr lang="ru-RU" sz="2000" dirty="0" err="1"/>
              <a:t>минал</a:t>
            </a:r>
            <a:r>
              <a:rPr lang="ru-RU" sz="2000" dirty="0"/>
              <a:t> </a:t>
            </a:r>
            <a:r>
              <a:rPr lang="ru-RU" sz="2000" dirty="0" err="1"/>
              <a:t>епизод</a:t>
            </a:r>
            <a:r>
              <a:rPr lang="ru-RU" sz="2000" dirty="0"/>
              <a:t> на </a:t>
            </a:r>
            <a:r>
              <a:rPr lang="ru-RU" sz="2000" dirty="0" err="1"/>
              <a:t>задушаване</a:t>
            </a:r>
            <a:r>
              <a:rPr lang="ru-RU" sz="2000" dirty="0"/>
              <a:t> с лекарства, </a:t>
            </a:r>
            <a:r>
              <a:rPr lang="ru-RU" sz="2000" dirty="0" err="1"/>
              <a:t>може</a:t>
            </a:r>
            <a:r>
              <a:rPr lang="ru-RU" sz="2000" dirty="0"/>
              <a:t> да </a:t>
            </a:r>
            <a:r>
              <a:rPr lang="ru-RU" sz="2000" dirty="0" err="1"/>
              <a:t>бъде</a:t>
            </a:r>
            <a:r>
              <a:rPr lang="ru-RU" sz="2000" dirty="0"/>
              <a:t> фактор, </a:t>
            </a:r>
            <a:r>
              <a:rPr lang="ru-RU" sz="2000" dirty="0" err="1"/>
              <a:t>предизвикващ</a:t>
            </a:r>
            <a:r>
              <a:rPr lang="ru-RU" sz="2000" dirty="0"/>
              <a:t> затруднения при </a:t>
            </a:r>
            <a:r>
              <a:rPr lang="ru-RU" sz="2000" dirty="0" err="1"/>
              <a:t>преглъщане</a:t>
            </a:r>
            <a:r>
              <a:rPr lang="ru-RU" sz="2000" dirty="0"/>
              <a:t> на лекарства. </a:t>
            </a:r>
            <a:endParaRPr lang="en-GB" sz="2000" dirty="0"/>
          </a:p>
          <a:p>
            <a:pPr marL="342900" indent="-342900">
              <a:buFont typeface="Wingdings" pitchFamily="2" charset="2"/>
              <a:buChar char="q"/>
            </a:pPr>
            <a:endParaRPr lang="en-GB" sz="2000" dirty="0"/>
          </a:p>
          <a:p>
            <a:pPr marL="342900" indent="-342900">
              <a:buFont typeface="Wingdings" pitchFamily="2" charset="2"/>
              <a:buChar char="q"/>
            </a:pPr>
            <a:r>
              <a:rPr lang="ru-RU" sz="2000" dirty="0" err="1"/>
              <a:t>Тези</a:t>
            </a:r>
            <a:r>
              <a:rPr lang="ru-RU" sz="2000" dirty="0"/>
              <a:t> </a:t>
            </a:r>
            <a:r>
              <a:rPr lang="bg-BG" sz="2000"/>
              <a:t>наблюдения </a:t>
            </a:r>
            <a:r>
              <a:rPr lang="ru-RU" sz="2000"/>
              <a:t>могат</a:t>
            </a:r>
            <a:r>
              <a:rPr lang="ru-RU" sz="2000" dirty="0"/>
              <a:t> да </a:t>
            </a:r>
            <a:r>
              <a:rPr lang="ru-RU" sz="2000" dirty="0" err="1"/>
              <a:t>бъдат</a:t>
            </a:r>
            <a:r>
              <a:rPr lang="ru-RU" sz="2000" dirty="0"/>
              <a:t> </a:t>
            </a:r>
            <a:r>
              <a:rPr lang="ru-RU" sz="2000" dirty="0" err="1"/>
              <a:t>полезни</a:t>
            </a:r>
            <a:r>
              <a:rPr lang="ru-RU" sz="2000" dirty="0"/>
              <a:t> при </a:t>
            </a:r>
            <a:r>
              <a:rPr lang="ru-RU" sz="2000" dirty="0" err="1"/>
              <a:t>идентифицирането</a:t>
            </a:r>
            <a:r>
              <a:rPr lang="ru-RU" sz="2000" dirty="0"/>
              <a:t> на лица, </a:t>
            </a:r>
            <a:r>
              <a:rPr lang="ru-RU" sz="2000" dirty="0" err="1"/>
              <a:t>които</a:t>
            </a:r>
            <a:r>
              <a:rPr lang="ru-RU" sz="2000" dirty="0"/>
              <a:t> </a:t>
            </a:r>
            <a:r>
              <a:rPr lang="ru-RU" sz="2000" dirty="0" err="1"/>
              <a:t>са</a:t>
            </a:r>
            <a:r>
              <a:rPr lang="ru-RU" sz="2000" dirty="0"/>
              <a:t> </a:t>
            </a:r>
            <a:r>
              <a:rPr lang="ru-RU" sz="2000" dirty="0" err="1"/>
              <a:t>по-склонни</a:t>
            </a:r>
            <a:r>
              <a:rPr lang="ru-RU" sz="2000" dirty="0"/>
              <a:t> да </a:t>
            </a:r>
            <a:r>
              <a:rPr lang="ru-RU" sz="2000" dirty="0" err="1"/>
              <a:t>изпитват</a:t>
            </a:r>
            <a:r>
              <a:rPr lang="ru-RU" sz="2000" dirty="0"/>
              <a:t> затруднения при </a:t>
            </a:r>
            <a:r>
              <a:rPr lang="ru-RU" sz="2000" dirty="0" err="1"/>
              <a:t>преглъщане</a:t>
            </a:r>
            <a:r>
              <a:rPr lang="ru-RU" sz="2000" dirty="0"/>
              <a:t> на лекарства.</a:t>
            </a:r>
            <a:endParaRPr lang="en-US" sz="2000" dirty="0"/>
          </a:p>
        </p:txBody>
      </p:sp>
      <p:sp>
        <p:nvSpPr>
          <p:cNvPr id="5" name="Заглавие 1"/>
          <p:cNvSpPr>
            <a:spLocks noGrp="1"/>
          </p:cNvSpPr>
          <p:nvPr>
            <p:ph type="title"/>
          </p:nvPr>
        </p:nvSpPr>
        <p:spPr/>
        <p:txBody>
          <a:bodyPr/>
          <a:lstStyle/>
          <a:p>
            <a:r>
              <a:rPr lang="en-US" dirty="0" err="1"/>
              <a:t>Radhakrishnan</a:t>
            </a:r>
            <a:r>
              <a:rPr lang="en-US" dirty="0"/>
              <a:t> et al. A Difficult Pill to Swallow: An Investigation of the Factors Associated with Medication Swallowing Difficulties. </a:t>
            </a:r>
            <a:r>
              <a:rPr lang="en-US" i="1" dirty="0"/>
              <a:t>Patient Preference and Adherence </a:t>
            </a:r>
            <a:r>
              <a:rPr lang="en-US" dirty="0"/>
              <a:t>2021:15</a:t>
            </a:r>
          </a:p>
        </p:txBody>
      </p:sp>
      <p:sp>
        <p:nvSpPr>
          <p:cNvPr id="6" name="Правоъгълник 5"/>
          <p:cNvSpPr/>
          <p:nvPr/>
        </p:nvSpPr>
        <p:spPr>
          <a:xfrm>
            <a:off x="210620" y="6399289"/>
            <a:ext cx="8789541" cy="430887"/>
          </a:xfrm>
          <a:prstGeom prst="rect">
            <a:avLst/>
          </a:prstGeom>
        </p:spPr>
        <p:txBody>
          <a:bodyPr wrap="square">
            <a:spAutoFit/>
          </a:bodyPr>
          <a:lstStyle/>
          <a:p>
            <a:r>
              <a:rPr lang="en-US" sz="1050" dirty="0" err="1"/>
              <a:t>Radhakrishnan</a:t>
            </a:r>
            <a:r>
              <a:rPr lang="en-US" sz="1050" dirty="0"/>
              <a:t> et al. A Difficult Pill to Swallow: An Investigation of the Factors Associated with Medication Swallowing Difficulties. </a:t>
            </a:r>
            <a:r>
              <a:rPr lang="en-US" sz="1050" i="1" dirty="0"/>
              <a:t>Patient Preference and Adherence </a:t>
            </a:r>
            <a:r>
              <a:rPr lang="en-US" sz="1050" dirty="0"/>
              <a:t>2021:15</a:t>
            </a:r>
          </a:p>
        </p:txBody>
      </p:sp>
      <p:sp>
        <p:nvSpPr>
          <p:cNvPr id="7" name="TextBox 6">
            <a:extLst>
              <a:ext uri="{FF2B5EF4-FFF2-40B4-BE49-F238E27FC236}">
                <a16:creationId xmlns:a16="http://schemas.microsoft.com/office/drawing/2014/main" id="{8BF9569E-EBF8-483C-9C1E-AF0B12E63A4D}"/>
              </a:ext>
            </a:extLst>
          </p:cNvPr>
          <p:cNvSpPr txBox="1"/>
          <p:nvPr/>
        </p:nvSpPr>
        <p:spPr>
          <a:xfrm>
            <a:off x="3530061" y="6614732"/>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2" name="TextBox 1">
            <a:extLst>
              <a:ext uri="{FF2B5EF4-FFF2-40B4-BE49-F238E27FC236}">
                <a16:creationId xmlns:a16="http://schemas.microsoft.com/office/drawing/2014/main" id="{4AFDECBF-78BD-4636-A87D-CA3E5B2ABE8C}"/>
              </a:ext>
            </a:extLst>
          </p:cNvPr>
          <p:cNvSpPr txBox="1"/>
          <p:nvPr/>
        </p:nvSpPr>
        <p:spPr>
          <a:xfrm>
            <a:off x="8715375" y="6614732"/>
            <a:ext cx="354584" cy="276999"/>
          </a:xfrm>
          <a:prstGeom prst="rect">
            <a:avLst/>
          </a:prstGeom>
          <a:noFill/>
        </p:spPr>
        <p:txBody>
          <a:bodyPr wrap="none" rtlCol="0">
            <a:spAutoFit/>
          </a:bodyPr>
          <a:lstStyle/>
          <a:p>
            <a:pPr>
              <a:buClr>
                <a:schemeClr val="tx1"/>
              </a:buClr>
            </a:pPr>
            <a:r>
              <a:rPr lang="en-US" sz="1200" dirty="0"/>
              <a:t>32</a:t>
            </a:r>
            <a:endParaRPr lang="bg-BG" sz="1200" dirty="0" err="1"/>
          </a:p>
        </p:txBody>
      </p:sp>
    </p:spTree>
    <p:extLst>
      <p:ext uri="{BB962C8B-B14F-4D97-AF65-F5344CB8AC3E}">
        <p14:creationId xmlns:p14="http://schemas.microsoft.com/office/powerpoint/2010/main" val="3230233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5C20-8725-4540-BD94-A067F92C0563}"/>
              </a:ext>
            </a:extLst>
          </p:cNvPr>
          <p:cNvSpPr>
            <a:spLocks noGrp="1"/>
          </p:cNvSpPr>
          <p:nvPr>
            <p:ph type="title"/>
          </p:nvPr>
        </p:nvSpPr>
        <p:spPr/>
        <p:txBody>
          <a:bodyPr/>
          <a:lstStyle/>
          <a:p>
            <a:endParaRPr lang="bg-BG"/>
          </a:p>
        </p:txBody>
      </p:sp>
      <p:sp>
        <p:nvSpPr>
          <p:cNvPr id="3" name="Content Placeholder 2">
            <a:extLst>
              <a:ext uri="{FF2B5EF4-FFF2-40B4-BE49-F238E27FC236}">
                <a16:creationId xmlns:a16="http://schemas.microsoft.com/office/drawing/2014/main" id="{88E4AFEF-6164-4ABC-A0BE-7E957CA4FAF5}"/>
              </a:ext>
            </a:extLst>
          </p:cNvPr>
          <p:cNvSpPr>
            <a:spLocks noGrp="1"/>
          </p:cNvSpPr>
          <p:nvPr>
            <p:ph sz="quarter" idx="17"/>
          </p:nvPr>
        </p:nvSpPr>
        <p:spPr/>
        <p:txBody>
          <a:bodyPr/>
          <a:lstStyle/>
          <a:p>
            <a:pPr marL="0" lvl="0" indent="0" eaLnBrk="1" fontAlgn="auto">
              <a:spcBef>
                <a:spcPts val="0"/>
              </a:spcBef>
              <a:spcAft>
                <a:spcPts val="0"/>
              </a:spcAft>
              <a:buClrTx/>
              <a:buNone/>
            </a:pPr>
            <a:r>
              <a:rPr lang="bg-BG" sz="1800" b="1" kern="0" dirty="0">
                <a:solidFill>
                  <a:srgbClr val="000000"/>
                </a:solidFill>
                <a:latin typeface="CenturyGothic-Bold"/>
                <a:ea typeface="+mn-ea"/>
                <a:cs typeface="+mn-cs"/>
                <a:sym typeface="Lucida Grande"/>
              </a:rPr>
              <a:t>Лекарствен продукт по лекарско предписание.</a:t>
            </a:r>
          </a:p>
          <a:p>
            <a:pPr marL="0" lvl="0" indent="0" eaLnBrk="1" fontAlgn="auto">
              <a:spcBef>
                <a:spcPts val="0"/>
              </a:spcBef>
              <a:spcAft>
                <a:spcPts val="0"/>
              </a:spcAft>
              <a:buClrTx/>
              <a:buNone/>
            </a:pPr>
            <a:r>
              <a:rPr lang="bg-BG" sz="1800" kern="0" dirty="0">
                <a:solidFill>
                  <a:srgbClr val="000000"/>
                </a:solidFill>
                <a:latin typeface="CenturyGothic"/>
                <a:ea typeface="+mn-ea"/>
                <a:cs typeface="+mn-cs"/>
                <a:sym typeface="Lucida Grande"/>
              </a:rPr>
              <a:t>Преди да предпишете лекарствения продукт, моля,</a:t>
            </a:r>
          </a:p>
          <a:p>
            <a:pPr marL="0" lvl="0" indent="0" eaLnBrk="1" fontAlgn="auto">
              <a:spcBef>
                <a:spcPts val="0"/>
              </a:spcBef>
              <a:spcAft>
                <a:spcPts val="0"/>
              </a:spcAft>
              <a:buClrTx/>
              <a:buNone/>
            </a:pPr>
            <a:r>
              <a:rPr lang="bg-BG" sz="1800" kern="0" dirty="0">
                <a:solidFill>
                  <a:srgbClr val="000000"/>
                </a:solidFill>
                <a:latin typeface="CenturyGothic"/>
                <a:ea typeface="+mn-ea"/>
                <a:cs typeface="+mn-cs"/>
                <a:sym typeface="Lucida Grande"/>
              </a:rPr>
              <a:t>запознайте се с пълния текст от КХП </a:t>
            </a:r>
            <a:r>
              <a:rPr lang="en-US" sz="1800" kern="0" dirty="0">
                <a:solidFill>
                  <a:srgbClr val="000000"/>
                </a:solidFill>
                <a:latin typeface="CenturyGothic"/>
                <a:ea typeface="+mn-ea"/>
                <a:cs typeface="+mn-cs"/>
                <a:sym typeface="Lucida Grande"/>
              </a:rPr>
              <a:t>PENLAC sachet 875 mg/125 mg: 10.02.2021</a:t>
            </a:r>
            <a:endParaRPr lang="bg-BG" sz="1800" kern="0" dirty="0">
              <a:solidFill>
                <a:srgbClr val="000000"/>
              </a:solidFill>
              <a:latin typeface="CenturyGothic"/>
              <a:ea typeface="+mn-ea"/>
              <a:cs typeface="+mn-cs"/>
              <a:sym typeface="Lucida Grande"/>
            </a:endParaRPr>
          </a:p>
          <a:p>
            <a:pPr marL="0" lvl="0" indent="0" eaLnBrk="1" fontAlgn="auto">
              <a:spcBef>
                <a:spcPts val="0"/>
              </a:spcBef>
              <a:spcAft>
                <a:spcPts val="0"/>
              </a:spcAft>
              <a:buClrTx/>
              <a:buNone/>
            </a:pPr>
            <a:r>
              <a:rPr lang="bg-BG" sz="1800" kern="0" dirty="0">
                <a:solidFill>
                  <a:srgbClr val="000000"/>
                </a:solidFill>
                <a:latin typeface="CenturyGothic"/>
                <a:ea typeface="+mn-ea"/>
                <a:cs typeface="+mn-cs"/>
                <a:sym typeface="Lucida Grande"/>
              </a:rPr>
              <a:t>Моля, съобщавайте за нежелани лекарствени реакции,</a:t>
            </a:r>
          </a:p>
          <a:p>
            <a:pPr marL="0" lvl="0" indent="0" eaLnBrk="1" fontAlgn="auto">
              <a:spcBef>
                <a:spcPts val="0"/>
              </a:spcBef>
              <a:spcAft>
                <a:spcPts val="0"/>
              </a:spcAft>
              <a:buClrTx/>
              <a:buNone/>
            </a:pPr>
            <a:r>
              <a:rPr lang="bg-BG" sz="1800" kern="0" dirty="0">
                <a:solidFill>
                  <a:srgbClr val="000000"/>
                </a:solidFill>
                <a:latin typeface="CenturyGothic"/>
                <a:ea typeface="+mn-ea"/>
                <a:cs typeface="+mn-cs"/>
                <a:sym typeface="Lucida Grande"/>
              </a:rPr>
              <a:t>възникнали при употреба на </a:t>
            </a:r>
            <a:r>
              <a:rPr lang="en-US" sz="1800" kern="0" dirty="0" err="1">
                <a:solidFill>
                  <a:srgbClr val="000000"/>
                </a:solidFill>
                <a:latin typeface="CenturyGothic"/>
                <a:ea typeface="+mn-ea"/>
                <a:cs typeface="+mn-cs"/>
                <a:sym typeface="Lucida Grande"/>
              </a:rPr>
              <a:t>Penlac</a:t>
            </a:r>
            <a:r>
              <a:rPr lang="bg-BG" sz="1800" kern="0" dirty="0">
                <a:solidFill>
                  <a:srgbClr val="000000"/>
                </a:solidFill>
                <a:latin typeface="CenturyGothic"/>
                <a:ea typeface="+mn-ea"/>
                <a:cs typeface="+mn-cs"/>
                <a:sym typeface="Lucida Grande"/>
              </a:rPr>
              <a:t> на отдела по</a:t>
            </a:r>
          </a:p>
          <a:p>
            <a:pPr marL="0" lvl="0" indent="0" eaLnBrk="1" fontAlgn="auto">
              <a:spcBef>
                <a:spcPts val="0"/>
              </a:spcBef>
              <a:spcAft>
                <a:spcPts val="0"/>
              </a:spcAft>
              <a:buClrTx/>
              <a:buNone/>
            </a:pPr>
            <a:r>
              <a:rPr lang="bg-BG" sz="1800" kern="0" dirty="0">
                <a:solidFill>
                  <a:srgbClr val="000000"/>
                </a:solidFill>
                <a:latin typeface="CenturyGothic"/>
                <a:ea typeface="+mn-ea"/>
                <a:cs typeface="+mn-cs"/>
                <a:sym typeface="Lucida Grande"/>
              </a:rPr>
              <a:t>Лекарствена Безопасност на </a:t>
            </a:r>
            <a:r>
              <a:rPr lang="bg-BG" sz="1800" kern="0" dirty="0" err="1">
                <a:solidFill>
                  <a:srgbClr val="000000"/>
                </a:solidFill>
                <a:latin typeface="CenturyGothic"/>
                <a:ea typeface="+mn-ea"/>
                <a:cs typeface="+mn-cs"/>
                <a:sym typeface="Lucida Grande"/>
              </a:rPr>
              <a:t>Зентива</a:t>
            </a:r>
            <a:r>
              <a:rPr lang="bg-BG" sz="1800" kern="0" dirty="0">
                <a:solidFill>
                  <a:srgbClr val="000000"/>
                </a:solidFill>
                <a:latin typeface="CenturyGothic"/>
                <a:ea typeface="+mn-ea"/>
                <a:cs typeface="+mn-cs"/>
                <a:sym typeface="Lucida Grande"/>
              </a:rPr>
              <a:t> България,</a:t>
            </a:r>
          </a:p>
          <a:p>
            <a:pPr marL="0" lvl="0" indent="0" eaLnBrk="1" fontAlgn="auto">
              <a:spcBef>
                <a:spcPts val="0"/>
              </a:spcBef>
              <a:spcAft>
                <a:spcPts val="0"/>
              </a:spcAft>
              <a:buClrTx/>
              <a:buNone/>
            </a:pPr>
            <a:r>
              <a:rPr lang="bg-BG" sz="1800" kern="0" dirty="0" err="1">
                <a:solidFill>
                  <a:srgbClr val="000000"/>
                </a:solidFill>
                <a:latin typeface="CenturyGothic"/>
                <a:ea typeface="+mn-ea"/>
                <a:cs typeface="+mn-cs"/>
                <a:sym typeface="Lucida Grande"/>
              </a:rPr>
              <a:t>e-mail:PV-Bulgaria@zentiva.com</a:t>
            </a:r>
            <a:r>
              <a:rPr lang="bg-BG" sz="1800" kern="0" dirty="0">
                <a:solidFill>
                  <a:srgbClr val="000000"/>
                </a:solidFill>
                <a:latin typeface="CenturyGothic"/>
                <a:ea typeface="+mn-ea"/>
                <a:cs typeface="+mn-cs"/>
                <a:sym typeface="Lucida Grande"/>
              </a:rPr>
              <a:t> или Изпълнителна </a:t>
            </a:r>
            <a:r>
              <a:rPr lang="bg-BG" sz="1800" kern="0" dirty="0">
                <a:solidFill>
                  <a:srgbClr val="000000"/>
                </a:solidFill>
                <a:latin typeface="Lucida Grande"/>
                <a:ea typeface="+mn-ea"/>
                <a:cs typeface="+mn-cs"/>
                <a:sym typeface="Lucida Grande"/>
              </a:rPr>
              <a:t>Агенция по Лекарства на </a:t>
            </a:r>
            <a:r>
              <a:rPr lang="bg-BG" sz="1800" kern="0" dirty="0" err="1">
                <a:solidFill>
                  <a:srgbClr val="000000"/>
                </a:solidFill>
                <a:latin typeface="Lucida Grande"/>
                <a:ea typeface="+mn-ea"/>
                <a:cs typeface="+mn-cs"/>
                <a:sym typeface="Lucida Grande"/>
              </a:rPr>
              <a:t>email</a:t>
            </a:r>
            <a:r>
              <a:rPr lang="bg-BG" sz="1800" kern="0" dirty="0">
                <a:solidFill>
                  <a:srgbClr val="000000"/>
                </a:solidFill>
                <a:latin typeface="Lucida Grande"/>
                <a:ea typeface="+mn-ea"/>
                <a:cs typeface="+mn-cs"/>
                <a:sym typeface="Lucida Grande"/>
              </a:rPr>
              <a:t>: </a:t>
            </a:r>
            <a:r>
              <a:rPr lang="bg-BG" sz="1800" kern="0" dirty="0">
                <a:solidFill>
                  <a:srgbClr val="000000"/>
                </a:solidFill>
                <a:latin typeface="Lucida Grande"/>
                <a:ea typeface="+mn-ea"/>
                <a:cs typeface="+mn-cs"/>
                <a:sym typeface="Lucida Grande"/>
                <a:hlinkClick r:id="rId2">
                  <a:extLst>
                    <a:ext uri="{A12FA001-AC4F-418D-AE19-62706E023703}">
                      <ahyp:hlinkClr xmlns:ahyp="http://schemas.microsoft.com/office/drawing/2018/hyperlinkcolor" val="tx"/>
                    </a:ext>
                  </a:extLst>
                </a:hlinkClick>
              </a:rPr>
              <a:t>bda@bda.bg</a:t>
            </a:r>
            <a:endParaRPr lang="bg-BG" sz="1800" kern="0" dirty="0">
              <a:solidFill>
                <a:srgbClr val="000000"/>
              </a:solidFill>
              <a:latin typeface="Lucida Grande"/>
              <a:ea typeface="+mn-ea"/>
              <a:cs typeface="+mn-cs"/>
              <a:sym typeface="Lucida Grande"/>
            </a:endParaRPr>
          </a:p>
          <a:p>
            <a:pPr marL="0" lvl="0" indent="0" eaLnBrk="1" fontAlgn="auto">
              <a:spcBef>
                <a:spcPts val="0"/>
              </a:spcBef>
              <a:spcAft>
                <a:spcPts val="0"/>
              </a:spcAft>
              <a:buClrTx/>
              <a:buNone/>
            </a:pPr>
            <a:r>
              <a:rPr lang="bg-BG" sz="1800" b="1" kern="0" dirty="0" err="1">
                <a:solidFill>
                  <a:srgbClr val="000000"/>
                </a:solidFill>
                <a:latin typeface="Lucida Grande"/>
                <a:ea typeface="+mn-ea"/>
                <a:cs typeface="+mn-cs"/>
                <a:sym typeface="Lucida Grande"/>
              </a:rPr>
              <a:t>Зентива</a:t>
            </a:r>
            <a:r>
              <a:rPr lang="bg-BG" sz="1800" b="1" kern="0" dirty="0">
                <a:solidFill>
                  <a:srgbClr val="000000"/>
                </a:solidFill>
                <a:latin typeface="Lucida Grande"/>
                <a:ea typeface="+mn-ea"/>
                <a:cs typeface="+mn-cs"/>
                <a:sym typeface="Lucida Grande"/>
              </a:rPr>
              <a:t> </a:t>
            </a:r>
            <a:r>
              <a:rPr lang="bg-BG" sz="1800" b="1" kern="0" dirty="0" err="1">
                <a:solidFill>
                  <a:srgbClr val="000000"/>
                </a:solidFill>
                <a:latin typeface="Lucida Grande"/>
                <a:ea typeface="+mn-ea"/>
                <a:cs typeface="+mn-cs"/>
                <a:sym typeface="Lucida Grande"/>
              </a:rPr>
              <a:t>Фарма</a:t>
            </a:r>
            <a:r>
              <a:rPr lang="bg-BG" sz="1800" b="1" kern="0" dirty="0">
                <a:solidFill>
                  <a:srgbClr val="000000"/>
                </a:solidFill>
                <a:latin typeface="Lucida Grande"/>
                <a:ea typeface="+mn-ea"/>
                <a:cs typeface="+mn-cs"/>
                <a:sym typeface="Lucida Grande"/>
              </a:rPr>
              <a:t> България</a:t>
            </a:r>
          </a:p>
          <a:p>
            <a:pPr marL="0" lvl="0" indent="0" eaLnBrk="1" fontAlgn="auto">
              <a:spcBef>
                <a:spcPts val="0"/>
              </a:spcBef>
              <a:spcAft>
                <a:spcPts val="0"/>
              </a:spcAft>
              <a:buClrTx/>
              <a:buNone/>
            </a:pPr>
            <a:r>
              <a:rPr lang="bg-BG" sz="1800" kern="0" dirty="0">
                <a:solidFill>
                  <a:srgbClr val="000000"/>
                </a:solidFill>
                <a:latin typeface="Lucida Grande"/>
                <a:ea typeface="+mn-ea"/>
                <a:cs typeface="+mn-cs"/>
                <a:sym typeface="Lucida Grande"/>
              </a:rPr>
              <a:t>София 1680, бул. „България“ № 86А, Манастирски ливади-Запад</a:t>
            </a:r>
          </a:p>
          <a:p>
            <a:pPr marL="0" lvl="0" indent="0" eaLnBrk="1" fontAlgn="auto">
              <a:spcBef>
                <a:spcPts val="0"/>
              </a:spcBef>
              <a:spcAft>
                <a:spcPts val="0"/>
              </a:spcAft>
              <a:buClrTx/>
              <a:buNone/>
            </a:pPr>
            <a:r>
              <a:rPr lang="bg-BG" sz="1800" kern="0" dirty="0">
                <a:solidFill>
                  <a:srgbClr val="000000"/>
                </a:solidFill>
                <a:latin typeface="Lucida Grande"/>
                <a:ea typeface="+mn-ea"/>
                <a:cs typeface="+mn-cs"/>
                <a:sym typeface="Lucida Grande"/>
              </a:rPr>
              <a:t>Тел: +359 2 441 71 36. e-</a:t>
            </a:r>
            <a:r>
              <a:rPr lang="bg-BG" sz="1800" kern="0" dirty="0" err="1">
                <a:solidFill>
                  <a:srgbClr val="000000"/>
                </a:solidFill>
                <a:latin typeface="Lucida Grande"/>
                <a:ea typeface="+mn-ea"/>
                <a:cs typeface="+mn-cs"/>
                <a:sym typeface="Lucida Grande"/>
              </a:rPr>
              <a:t>mail</a:t>
            </a:r>
            <a:r>
              <a:rPr lang="bg-BG" sz="1800" kern="0" dirty="0">
                <a:solidFill>
                  <a:srgbClr val="000000"/>
                </a:solidFill>
                <a:latin typeface="Lucida Grande"/>
                <a:ea typeface="+mn-ea"/>
                <a:cs typeface="+mn-cs"/>
                <a:sym typeface="Lucida Grande"/>
              </a:rPr>
              <a:t>: zentivabgcommunication@zentiva.com</a:t>
            </a:r>
          </a:p>
          <a:p>
            <a:pPr marL="0" lvl="0" indent="0" eaLnBrk="1" fontAlgn="auto">
              <a:spcBef>
                <a:spcPts val="0"/>
              </a:spcBef>
              <a:spcAft>
                <a:spcPts val="0"/>
              </a:spcAft>
              <a:buClrTx/>
              <a:buNone/>
            </a:pPr>
            <a:r>
              <a:rPr lang="bg-BG" sz="1800" kern="0" dirty="0">
                <a:solidFill>
                  <a:srgbClr val="000000"/>
                </a:solidFill>
                <a:latin typeface="Lucida Grande"/>
                <a:ea typeface="+mn-ea"/>
                <a:cs typeface="+mn-cs"/>
                <a:sym typeface="Lucida Grande"/>
              </a:rPr>
              <a:t>BG3</a:t>
            </a:r>
            <a:r>
              <a:rPr lang="en-US" sz="1800" kern="0" dirty="0">
                <a:solidFill>
                  <a:srgbClr val="000000"/>
                </a:solidFill>
                <a:latin typeface="Lucida Grande"/>
                <a:ea typeface="+mn-ea"/>
                <a:cs typeface="+mn-cs"/>
                <a:sym typeface="Lucida Grande"/>
              </a:rPr>
              <a:t>56</a:t>
            </a:r>
            <a:r>
              <a:rPr lang="bg-BG" sz="1800" kern="0" dirty="0">
                <a:solidFill>
                  <a:srgbClr val="000000"/>
                </a:solidFill>
                <a:latin typeface="Lucida Grande"/>
                <a:ea typeface="+mn-ea"/>
                <a:cs typeface="+mn-cs"/>
                <a:sym typeface="Lucida Grande"/>
              </a:rPr>
              <a:t>/</a:t>
            </a:r>
            <a:r>
              <a:rPr lang="en-US" sz="1800" kern="0" dirty="0">
                <a:solidFill>
                  <a:srgbClr val="000000"/>
                </a:solidFill>
                <a:latin typeface="Lucida Grande"/>
                <a:ea typeface="+mn-ea"/>
                <a:cs typeface="+mn-cs"/>
                <a:sym typeface="Lucida Grande"/>
              </a:rPr>
              <a:t>11.</a:t>
            </a:r>
            <a:r>
              <a:rPr lang="bg-BG" sz="1800" kern="0" dirty="0">
                <a:solidFill>
                  <a:srgbClr val="000000"/>
                </a:solidFill>
                <a:latin typeface="Lucida Grande"/>
                <a:ea typeface="+mn-ea"/>
                <a:cs typeface="+mn-cs"/>
                <a:sym typeface="Lucida Grande"/>
              </a:rPr>
              <a:t>2021</a:t>
            </a:r>
          </a:p>
          <a:p>
            <a:pPr marL="0" indent="0">
              <a:buNone/>
            </a:pPr>
            <a:endParaRPr lang="bg-BG" dirty="0"/>
          </a:p>
        </p:txBody>
      </p:sp>
      <p:sp>
        <p:nvSpPr>
          <p:cNvPr id="4" name="Text Placeholder 3">
            <a:extLst>
              <a:ext uri="{FF2B5EF4-FFF2-40B4-BE49-F238E27FC236}">
                <a16:creationId xmlns:a16="http://schemas.microsoft.com/office/drawing/2014/main" id="{0E02A13E-74A6-40C3-992D-7923DD19A8A4}"/>
              </a:ext>
            </a:extLst>
          </p:cNvPr>
          <p:cNvSpPr>
            <a:spLocks noGrp="1"/>
          </p:cNvSpPr>
          <p:nvPr>
            <p:ph type="body" sz="quarter" idx="14"/>
          </p:nvPr>
        </p:nvSpPr>
        <p:spPr/>
        <p:txBody>
          <a:bodyPr/>
          <a:lstStyle/>
          <a:p>
            <a:endParaRPr lang="bg-BG"/>
          </a:p>
        </p:txBody>
      </p:sp>
      <p:sp>
        <p:nvSpPr>
          <p:cNvPr id="5" name="Text Placeholder 4">
            <a:extLst>
              <a:ext uri="{FF2B5EF4-FFF2-40B4-BE49-F238E27FC236}">
                <a16:creationId xmlns:a16="http://schemas.microsoft.com/office/drawing/2014/main" id="{78CC2F5F-671A-44C2-AB0D-863F03AE2C5E}"/>
              </a:ext>
            </a:extLst>
          </p:cNvPr>
          <p:cNvSpPr>
            <a:spLocks noGrp="1"/>
          </p:cNvSpPr>
          <p:nvPr>
            <p:ph type="body" sz="quarter" idx="21"/>
          </p:nvPr>
        </p:nvSpPr>
        <p:spPr/>
        <p:txBody>
          <a:bodyPr/>
          <a:lstStyle/>
          <a:p>
            <a:r>
              <a:rPr lang="en-US" dirty="0"/>
              <a:t>33</a:t>
            </a:r>
            <a:endParaRPr lang="bg-BG" dirty="0"/>
          </a:p>
        </p:txBody>
      </p:sp>
    </p:spTree>
    <p:extLst>
      <p:ext uri="{BB962C8B-B14F-4D97-AF65-F5344CB8AC3E}">
        <p14:creationId xmlns:p14="http://schemas.microsoft.com/office/powerpoint/2010/main" val="102492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lstStyle/>
          <a:p>
            <a:r>
              <a:rPr lang="bg-BG" dirty="0"/>
              <a:t>Благодаря ви за вниманието</a:t>
            </a:r>
            <a:r>
              <a:rPr lang="en-GB" dirty="0"/>
              <a:t>!</a:t>
            </a:r>
            <a:endParaRPr lang="en-US" dirty="0"/>
          </a:p>
        </p:txBody>
      </p:sp>
    </p:spTree>
    <p:extLst>
      <p:ext uri="{BB962C8B-B14F-4D97-AF65-F5344CB8AC3E}">
        <p14:creationId xmlns:p14="http://schemas.microsoft.com/office/powerpoint/2010/main" val="3573058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25440" y="188640"/>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bg-BG" sz="3200" b="1" dirty="0">
                <a:latin typeface="Comic Sans MS" pitchFamily="66" charset="0"/>
                <a:ea typeface="msgothic" charset="0"/>
                <a:cs typeface="msgothic" charset="0"/>
              </a:rPr>
              <a:t>Регистрация на нови антибиотици </a:t>
            </a:r>
            <a:endParaRPr lang="en-GB" sz="1500" b="1" dirty="0">
              <a:solidFill>
                <a:srgbClr val="000000"/>
              </a:solidFill>
              <a:latin typeface="Arial" charset="0"/>
              <a:ea typeface="msgothic" charset="0"/>
              <a:cs typeface="msgothic" charset="0"/>
            </a:endParaRPr>
          </a:p>
        </p:txBody>
      </p:sp>
      <p:sp>
        <p:nvSpPr>
          <p:cNvPr id="5" name="TextBox 4"/>
          <p:cNvSpPr txBox="1"/>
          <p:nvPr/>
        </p:nvSpPr>
        <p:spPr>
          <a:xfrm>
            <a:off x="4788024" y="6669360"/>
            <a:ext cx="4355976" cy="215444"/>
          </a:xfrm>
          <a:prstGeom prst="rect">
            <a:avLst/>
          </a:prstGeom>
          <a:noFill/>
        </p:spPr>
        <p:txBody>
          <a:bodyPr wrap="square" rtlCol="0">
            <a:spAutoFit/>
          </a:bodyPr>
          <a:lstStyle/>
          <a:p>
            <a:pPr algn="r"/>
            <a:r>
              <a:rPr lang="fr-FR" sz="800" i="1" dirty="0"/>
              <a:t>3. Clin Infect Dis. (2013) 56 (12): 1685-1694.</a:t>
            </a:r>
            <a:endParaRPr lang="en-US" sz="800" dirty="0"/>
          </a:p>
        </p:txBody>
      </p:sp>
      <p:pic>
        <p:nvPicPr>
          <p:cNvPr id="6" name="Картина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1800" y="908720"/>
            <a:ext cx="82804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авоъгълник 4"/>
          <p:cNvSpPr/>
          <p:nvPr/>
        </p:nvSpPr>
        <p:spPr>
          <a:xfrm>
            <a:off x="358776" y="5974435"/>
            <a:ext cx="8569325" cy="550279"/>
          </a:xfrm>
          <a:prstGeom prst="rect">
            <a:avLst/>
          </a:prstGeom>
        </p:spPr>
        <p:txBody>
          <a:bodyPr>
            <a:spAutoFit/>
          </a:bodyPr>
          <a:lstStyle/>
          <a:p>
            <a:pPr eaLnBrk="1">
              <a:lnSpc>
                <a:spcPct val="93000"/>
              </a:lnSpc>
              <a:buClr>
                <a:srgbClr val="000000"/>
              </a:buClr>
              <a:buSzPct val="45000"/>
              <a:buFont typeface="Wingdings" panose="05000000000000000000" pitchFamily="2" charset="2"/>
              <a:buNone/>
              <a:defRPr/>
            </a:pPr>
            <a:endParaRPr lang="bg-BG" sz="1200" dirty="0">
              <a:latin typeface="Calibri" panose="020F0502020204030204" pitchFamily="34" charset="0"/>
              <a:ea typeface="+mn-ea"/>
              <a:cs typeface="+mn-cs"/>
            </a:endParaRPr>
          </a:p>
          <a:p>
            <a:pPr eaLnBrk="1">
              <a:lnSpc>
                <a:spcPct val="93000"/>
              </a:lnSpc>
              <a:buClr>
                <a:srgbClr val="000000"/>
              </a:buClr>
              <a:buSzPct val="45000"/>
              <a:buFont typeface="Wingdings" panose="05000000000000000000" pitchFamily="2" charset="2"/>
              <a:buNone/>
              <a:defRPr/>
            </a:pPr>
            <a:r>
              <a:rPr lang="en-US" sz="1000" dirty="0">
                <a:latin typeface="Calibri" panose="020F0502020204030204" pitchFamily="34" charset="0"/>
                <a:ea typeface="+mn-ea"/>
                <a:cs typeface="+mn-cs"/>
              </a:rPr>
              <a:t>Boucher HW, Talbot GH, Benjamin DK, et al. 10 x '20 Progress--development of new drugs active against gram-negative bacilli: an update from the Infectious Diseases Society of America. </a:t>
            </a:r>
            <a:r>
              <a:rPr lang="en-US" sz="1000" i="1" dirty="0" err="1">
                <a:latin typeface="Calibri" panose="020F0502020204030204" pitchFamily="34" charset="0"/>
                <a:ea typeface="+mn-ea"/>
                <a:cs typeface="+mn-cs"/>
              </a:rPr>
              <a:t>Clin</a:t>
            </a:r>
            <a:r>
              <a:rPr lang="en-US" sz="1000" i="1" dirty="0">
                <a:latin typeface="Calibri" panose="020F0502020204030204" pitchFamily="34" charset="0"/>
                <a:ea typeface="+mn-ea"/>
                <a:cs typeface="+mn-cs"/>
              </a:rPr>
              <a:t> Infect Dis</a:t>
            </a:r>
            <a:r>
              <a:rPr lang="en-US" sz="1000" dirty="0">
                <a:latin typeface="Calibri" panose="020F0502020204030204" pitchFamily="34" charset="0"/>
                <a:ea typeface="+mn-ea"/>
                <a:cs typeface="+mn-cs"/>
              </a:rPr>
              <a:t>. 2013;56(12):1685-94 </a:t>
            </a:r>
          </a:p>
        </p:txBody>
      </p:sp>
      <p:sp>
        <p:nvSpPr>
          <p:cNvPr id="8" name="TextBox 7">
            <a:extLst>
              <a:ext uri="{FF2B5EF4-FFF2-40B4-BE49-F238E27FC236}">
                <a16:creationId xmlns:a16="http://schemas.microsoft.com/office/drawing/2014/main" id="{A59887DA-8933-4395-B09B-4B66A28D545D}"/>
              </a:ext>
            </a:extLst>
          </p:cNvPr>
          <p:cNvSpPr txBox="1"/>
          <p:nvPr/>
        </p:nvSpPr>
        <p:spPr>
          <a:xfrm>
            <a:off x="514351" y="6388844"/>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FEB92280-CD22-44D2-8045-174034D872F3}"/>
              </a:ext>
            </a:extLst>
          </p:cNvPr>
          <p:cNvSpPr txBox="1"/>
          <p:nvPr/>
        </p:nvSpPr>
        <p:spPr>
          <a:xfrm>
            <a:off x="5210045" y="6638582"/>
            <a:ext cx="269626" cy="276999"/>
          </a:xfrm>
          <a:prstGeom prst="rect">
            <a:avLst/>
          </a:prstGeom>
          <a:noFill/>
        </p:spPr>
        <p:txBody>
          <a:bodyPr wrap="none" rtlCol="0">
            <a:spAutoFit/>
          </a:bodyPr>
          <a:lstStyle/>
          <a:p>
            <a:pPr>
              <a:buClr>
                <a:schemeClr val="tx1"/>
              </a:buClr>
            </a:pPr>
            <a:r>
              <a:rPr lang="en-US" sz="1200" dirty="0"/>
              <a:t>3</a:t>
            </a:r>
            <a:endParaRPr lang="bg-BG" sz="1200" dirty="0" err="1"/>
          </a:p>
        </p:txBody>
      </p:sp>
    </p:spTree>
    <p:extLst>
      <p:ext uri="{BB962C8B-B14F-4D97-AF65-F5344CB8AC3E}">
        <p14:creationId xmlns:p14="http://schemas.microsoft.com/office/powerpoint/2010/main" val="303916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Text Box 2"/>
          <p:cNvSpPr txBox="1">
            <a:spLocks noChangeArrowheads="1"/>
          </p:cNvSpPr>
          <p:nvPr/>
        </p:nvSpPr>
        <p:spPr bwMode="auto">
          <a:xfrm>
            <a:off x="325439" y="152402"/>
            <a:ext cx="8493125" cy="415925"/>
          </a:xfrm>
          <a:prstGeom prst="rect">
            <a:avLst/>
          </a:prstGeom>
          <a:solidFill>
            <a:schemeClr val="bg2">
              <a:lumMod val="20000"/>
              <a:lumOff val="80000"/>
            </a:schemeClr>
          </a:solidFill>
          <a:ln>
            <a:noFill/>
          </a:ln>
          <a:effectLst/>
        </p:spPr>
        <p:txBody>
          <a:bodyPr lIns="0" tIns="0" rIns="0" bIns="0"/>
          <a:lstStyle>
            <a:lvl1pPr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1pPr>
            <a:lvl2pPr marL="392113"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2pPr>
            <a:lvl3pPr marL="587375"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3pPr>
            <a:lvl4pPr marL="782638" indent="-195263"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4pPr>
            <a:lvl5pPr marL="979488" indent="-196850" defTabSz="414338">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5pPr>
            <a:lvl6pPr marL="1436688" indent="-196850"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6pPr>
            <a:lvl7pPr marL="1893888" indent="-196850"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7pPr>
            <a:lvl8pPr marL="2351088" indent="-196850"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8pPr>
            <a:lvl9pPr marL="2808288" indent="-196850" defTabSz="414338"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a:solidFill>
                  <a:schemeClr val="tx1"/>
                </a:solidFill>
                <a:latin typeface="Arial" pitchFamily="34" charset="0"/>
              </a:defRPr>
            </a:lvl9pPr>
          </a:lstStyle>
          <a:p>
            <a:pPr algn="ctr" hangingPunct="0">
              <a:lnSpc>
                <a:spcPct val="93000"/>
              </a:lnSpc>
              <a:buClr>
                <a:srgbClr val="000000"/>
              </a:buClr>
              <a:buSzPct val="45000"/>
              <a:buFont typeface="Wingdings" pitchFamily="2" charset="2"/>
              <a:buNone/>
            </a:pPr>
            <a:r>
              <a:rPr lang="bg-BG" altLang="en-US" sz="1500" b="1" dirty="0">
                <a:solidFill>
                  <a:srgbClr val="000000"/>
                </a:solidFill>
              </a:rPr>
              <a:t>Хронология на откриването на антибактериалните лекарства и на възникването на антибиотична резистентност</a:t>
            </a:r>
            <a:r>
              <a:rPr lang="en-GB" altLang="en-US" sz="1500" b="1" dirty="0">
                <a:solidFill>
                  <a:srgbClr val="000000"/>
                </a:solidFill>
              </a:rPr>
              <a:t>. </a:t>
            </a:r>
          </a:p>
        </p:txBody>
      </p:sp>
      <p:pic>
        <p:nvPicPr>
          <p:cNvPr id="543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6042027"/>
            <a:ext cx="9110663" cy="815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3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3" y="1481138"/>
            <a:ext cx="7804150" cy="38909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3749" name="Text Box 5"/>
          <p:cNvSpPr txBox="1">
            <a:spLocks noChangeArrowheads="1"/>
          </p:cNvSpPr>
          <p:nvPr/>
        </p:nvSpPr>
        <p:spPr bwMode="auto">
          <a:xfrm>
            <a:off x="467544" y="6057077"/>
            <a:ext cx="3917950" cy="309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tabLst>
                <a:tab pos="657225" algn="l"/>
                <a:tab pos="1312863" algn="l"/>
                <a:tab pos="1970088" algn="l"/>
                <a:tab pos="2627313" algn="l"/>
                <a:tab pos="3282950" algn="l"/>
              </a:tabLst>
              <a:defRPr>
                <a:solidFill>
                  <a:schemeClr val="tx1"/>
                </a:solidFill>
                <a:latin typeface="Arial" pitchFamily="34" charset="0"/>
              </a:defRPr>
            </a:lvl1pPr>
            <a:lvl2pPr marL="392113" indent="-196850" defTabSz="414338">
              <a:tabLst>
                <a:tab pos="657225" algn="l"/>
                <a:tab pos="1312863" algn="l"/>
                <a:tab pos="1970088" algn="l"/>
                <a:tab pos="2627313" algn="l"/>
                <a:tab pos="3282950" algn="l"/>
              </a:tabLst>
              <a:defRPr>
                <a:solidFill>
                  <a:schemeClr val="tx1"/>
                </a:solidFill>
                <a:latin typeface="Arial" pitchFamily="34" charset="0"/>
              </a:defRPr>
            </a:lvl2pPr>
            <a:lvl3pPr marL="587375" indent="-195263" defTabSz="414338">
              <a:tabLst>
                <a:tab pos="657225" algn="l"/>
                <a:tab pos="1312863" algn="l"/>
                <a:tab pos="1970088" algn="l"/>
                <a:tab pos="2627313" algn="l"/>
                <a:tab pos="3282950" algn="l"/>
              </a:tabLst>
              <a:defRPr>
                <a:solidFill>
                  <a:schemeClr val="tx1"/>
                </a:solidFill>
                <a:latin typeface="Arial" pitchFamily="34" charset="0"/>
              </a:defRPr>
            </a:lvl3pPr>
            <a:lvl4pPr marL="782638" indent="-195263" defTabSz="414338">
              <a:tabLst>
                <a:tab pos="657225" algn="l"/>
                <a:tab pos="1312863" algn="l"/>
                <a:tab pos="1970088" algn="l"/>
                <a:tab pos="2627313" algn="l"/>
                <a:tab pos="3282950" algn="l"/>
              </a:tabLst>
              <a:defRPr>
                <a:solidFill>
                  <a:schemeClr val="tx1"/>
                </a:solidFill>
                <a:latin typeface="Arial" pitchFamily="34" charset="0"/>
              </a:defRPr>
            </a:lvl4pPr>
            <a:lvl5pPr marL="979488" indent="-196850" defTabSz="414338">
              <a:tabLst>
                <a:tab pos="657225" algn="l"/>
                <a:tab pos="1312863" algn="l"/>
                <a:tab pos="1970088" algn="l"/>
                <a:tab pos="2627313" algn="l"/>
                <a:tab pos="3282950" algn="l"/>
              </a:tabLst>
              <a:defRPr>
                <a:solidFill>
                  <a:schemeClr val="tx1"/>
                </a:solidFill>
                <a:latin typeface="Arial" pitchFamily="34" charset="0"/>
              </a:defRPr>
            </a:lvl5pPr>
            <a:lvl6pPr marL="1436688" indent="-196850" defTabSz="414338" fontAlgn="base">
              <a:spcBef>
                <a:spcPct val="0"/>
              </a:spcBef>
              <a:spcAft>
                <a:spcPct val="0"/>
              </a:spcAft>
              <a:tabLst>
                <a:tab pos="657225" algn="l"/>
                <a:tab pos="1312863" algn="l"/>
                <a:tab pos="1970088" algn="l"/>
                <a:tab pos="2627313" algn="l"/>
                <a:tab pos="3282950" algn="l"/>
              </a:tabLst>
              <a:defRPr>
                <a:solidFill>
                  <a:schemeClr val="tx1"/>
                </a:solidFill>
                <a:latin typeface="Arial" pitchFamily="34" charset="0"/>
              </a:defRPr>
            </a:lvl6pPr>
            <a:lvl7pPr marL="1893888" indent="-196850" defTabSz="414338" fontAlgn="base">
              <a:spcBef>
                <a:spcPct val="0"/>
              </a:spcBef>
              <a:spcAft>
                <a:spcPct val="0"/>
              </a:spcAft>
              <a:tabLst>
                <a:tab pos="657225" algn="l"/>
                <a:tab pos="1312863" algn="l"/>
                <a:tab pos="1970088" algn="l"/>
                <a:tab pos="2627313" algn="l"/>
                <a:tab pos="3282950" algn="l"/>
              </a:tabLst>
              <a:defRPr>
                <a:solidFill>
                  <a:schemeClr val="tx1"/>
                </a:solidFill>
                <a:latin typeface="Arial" pitchFamily="34" charset="0"/>
              </a:defRPr>
            </a:lvl7pPr>
            <a:lvl8pPr marL="2351088" indent="-196850" defTabSz="414338" fontAlgn="base">
              <a:spcBef>
                <a:spcPct val="0"/>
              </a:spcBef>
              <a:spcAft>
                <a:spcPct val="0"/>
              </a:spcAft>
              <a:tabLst>
                <a:tab pos="657225" algn="l"/>
                <a:tab pos="1312863" algn="l"/>
                <a:tab pos="1970088" algn="l"/>
                <a:tab pos="2627313" algn="l"/>
                <a:tab pos="3282950" algn="l"/>
              </a:tabLst>
              <a:defRPr>
                <a:solidFill>
                  <a:schemeClr val="tx1"/>
                </a:solidFill>
                <a:latin typeface="Arial" pitchFamily="34" charset="0"/>
              </a:defRPr>
            </a:lvl8pPr>
            <a:lvl9pPr marL="2808288" indent="-196850" defTabSz="414338" fontAlgn="base">
              <a:spcBef>
                <a:spcPct val="0"/>
              </a:spcBef>
              <a:spcAft>
                <a:spcPct val="0"/>
              </a:spcAft>
              <a:tabLst>
                <a:tab pos="657225" algn="l"/>
                <a:tab pos="1312863" algn="l"/>
                <a:tab pos="1970088" algn="l"/>
                <a:tab pos="2627313" algn="l"/>
                <a:tab pos="3282950" algn="l"/>
              </a:tabLst>
              <a:defRPr>
                <a:solidFill>
                  <a:schemeClr val="tx1"/>
                </a:solidFill>
                <a:latin typeface="Arial" pitchFamily="34" charset="0"/>
              </a:defRPr>
            </a:lvl9pPr>
          </a:lstStyle>
          <a:p>
            <a:pPr hangingPunct="0">
              <a:lnSpc>
                <a:spcPct val="93000"/>
              </a:lnSpc>
              <a:buClr>
                <a:srgbClr val="000000"/>
              </a:buClr>
              <a:buSzPct val="45000"/>
              <a:buFont typeface="Wingdings" pitchFamily="2" charset="2"/>
              <a:buNone/>
            </a:pPr>
            <a:r>
              <a:rPr lang="en-GB" altLang="en-US" sz="1100" b="1" dirty="0">
                <a:solidFill>
                  <a:srgbClr val="000000"/>
                </a:solidFill>
              </a:rPr>
              <a:t>Davies J , and Davies D </a:t>
            </a:r>
            <a:r>
              <a:rPr lang="en-GB" altLang="en-US" sz="1100" b="1" dirty="0" err="1">
                <a:solidFill>
                  <a:srgbClr val="000000"/>
                </a:solidFill>
              </a:rPr>
              <a:t>Microbiol</a:t>
            </a:r>
            <a:r>
              <a:rPr lang="en-GB" altLang="en-US" sz="1100" b="1" dirty="0">
                <a:solidFill>
                  <a:srgbClr val="000000"/>
                </a:solidFill>
              </a:rPr>
              <a:t>. Mol. Biol. Rev. 2010;74:417-433</a:t>
            </a:r>
          </a:p>
        </p:txBody>
      </p:sp>
      <p:pic>
        <p:nvPicPr>
          <p:cNvPr id="543750" name="Picture 6" descr="50da82a695f07">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67200" y="609602"/>
            <a:ext cx="25908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superbu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8973" y="4257656"/>
            <a:ext cx="1944216" cy="16950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5CBEA91-F264-49E6-96D9-824163D5FD30}"/>
              </a:ext>
            </a:extLst>
          </p:cNvPr>
          <p:cNvSpPr txBox="1"/>
          <p:nvPr/>
        </p:nvSpPr>
        <p:spPr>
          <a:xfrm>
            <a:off x="6343651" y="6484147"/>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2" name="TextBox 1">
            <a:extLst>
              <a:ext uri="{FF2B5EF4-FFF2-40B4-BE49-F238E27FC236}">
                <a16:creationId xmlns:a16="http://schemas.microsoft.com/office/drawing/2014/main" id="{5D05E78C-3BD6-4766-862D-22A140E69F65}"/>
              </a:ext>
            </a:extLst>
          </p:cNvPr>
          <p:cNvSpPr txBox="1"/>
          <p:nvPr/>
        </p:nvSpPr>
        <p:spPr>
          <a:xfrm>
            <a:off x="8475663" y="6610350"/>
            <a:ext cx="269626" cy="276999"/>
          </a:xfrm>
          <a:prstGeom prst="rect">
            <a:avLst/>
          </a:prstGeom>
          <a:noFill/>
        </p:spPr>
        <p:txBody>
          <a:bodyPr wrap="none" rtlCol="0">
            <a:spAutoFit/>
          </a:bodyPr>
          <a:lstStyle/>
          <a:p>
            <a:pPr>
              <a:buClr>
                <a:schemeClr val="tx1"/>
              </a:buClr>
            </a:pPr>
            <a:r>
              <a:rPr lang="en-US" sz="1200" dirty="0"/>
              <a:t>4</a:t>
            </a:r>
            <a:endParaRPr lang="bg-BG" sz="1200" dirty="0" err="1"/>
          </a:p>
        </p:txBody>
      </p:sp>
    </p:spTree>
    <p:extLst>
      <p:ext uri="{BB962C8B-B14F-4D97-AF65-F5344CB8AC3E}">
        <p14:creationId xmlns:p14="http://schemas.microsoft.com/office/powerpoint/2010/main" val="26812912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n external file that holds a picture, illustration, etc.&#10;Object name is zcm999092337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04" y="472948"/>
            <a:ext cx="6849968" cy="5846556"/>
          </a:xfrm>
          <a:prstGeom prst="rect">
            <a:avLst/>
          </a:prstGeom>
          <a:noFill/>
          <a:ln w="76200">
            <a:solidFill>
              <a:schemeClr val="tx1"/>
            </a:solidFill>
          </a:ln>
          <a:extLst>
            <a:ext uri="{909E8E84-426E-40DD-AFC4-6F175D3DCCD1}">
              <a14:hiddenFill xmlns:a14="http://schemas.microsoft.com/office/drawing/2010/main">
                <a:solidFill>
                  <a:srgbClr val="FFFFFF"/>
                </a:solidFill>
              </a14:hiddenFill>
            </a:ext>
          </a:extLst>
        </p:spPr>
      </p:pic>
      <p:sp>
        <p:nvSpPr>
          <p:cNvPr id="4" name="Правоъгълник 3"/>
          <p:cNvSpPr/>
          <p:nvPr/>
        </p:nvSpPr>
        <p:spPr>
          <a:xfrm>
            <a:off x="290572" y="6464369"/>
            <a:ext cx="8529900" cy="276999"/>
          </a:xfrm>
          <a:prstGeom prst="rect">
            <a:avLst/>
          </a:prstGeom>
        </p:spPr>
        <p:txBody>
          <a:bodyPr wrap="square">
            <a:spAutoFit/>
          </a:bodyPr>
          <a:lstStyle/>
          <a:p>
            <a:r>
              <a:rPr lang="en-US" sz="1200" dirty="0"/>
              <a:t>Silver LL. Challenges of antibacterial discovery. </a:t>
            </a:r>
            <a:r>
              <a:rPr lang="en-US" sz="1200" i="1" dirty="0" err="1"/>
              <a:t>Clin</a:t>
            </a:r>
            <a:r>
              <a:rPr lang="en-US" sz="1200" i="1" dirty="0"/>
              <a:t> </a:t>
            </a:r>
            <a:r>
              <a:rPr lang="en-US" sz="1200" i="1" dirty="0" err="1"/>
              <a:t>Microbiol</a:t>
            </a:r>
            <a:r>
              <a:rPr lang="en-US" sz="1200" i="1" dirty="0"/>
              <a:t> Rev</a:t>
            </a:r>
            <a:r>
              <a:rPr lang="en-US" sz="1200" dirty="0"/>
              <a:t>. 2011;24(1):71–109. doi:10.1128/CMR.00030-10</a:t>
            </a:r>
          </a:p>
        </p:txBody>
      </p:sp>
      <p:sp>
        <p:nvSpPr>
          <p:cNvPr id="5" name="TextBox 4">
            <a:extLst>
              <a:ext uri="{FF2B5EF4-FFF2-40B4-BE49-F238E27FC236}">
                <a16:creationId xmlns:a16="http://schemas.microsoft.com/office/drawing/2014/main" id="{0E75DB9A-739E-4FE1-82C3-0048EE1F28A4}"/>
              </a:ext>
            </a:extLst>
          </p:cNvPr>
          <p:cNvSpPr txBox="1"/>
          <p:nvPr/>
        </p:nvSpPr>
        <p:spPr>
          <a:xfrm>
            <a:off x="7896735" y="6581001"/>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2" name="TextBox 1">
            <a:extLst>
              <a:ext uri="{FF2B5EF4-FFF2-40B4-BE49-F238E27FC236}">
                <a16:creationId xmlns:a16="http://schemas.microsoft.com/office/drawing/2014/main" id="{B4AC7D6F-1250-4129-93CB-45145DFD58B9}"/>
              </a:ext>
            </a:extLst>
          </p:cNvPr>
          <p:cNvSpPr txBox="1"/>
          <p:nvPr/>
        </p:nvSpPr>
        <p:spPr>
          <a:xfrm>
            <a:off x="8915400" y="6319504"/>
            <a:ext cx="269626" cy="276999"/>
          </a:xfrm>
          <a:prstGeom prst="rect">
            <a:avLst/>
          </a:prstGeom>
          <a:noFill/>
        </p:spPr>
        <p:txBody>
          <a:bodyPr wrap="none" rtlCol="0">
            <a:spAutoFit/>
          </a:bodyPr>
          <a:lstStyle/>
          <a:p>
            <a:pPr>
              <a:buClr>
                <a:schemeClr val="tx1"/>
              </a:buClr>
            </a:pPr>
            <a:r>
              <a:rPr lang="en-US" sz="1200" dirty="0"/>
              <a:t>5</a:t>
            </a:r>
            <a:endParaRPr lang="bg-BG" sz="1200" dirty="0" err="1"/>
          </a:p>
        </p:txBody>
      </p:sp>
    </p:spTree>
    <p:extLst>
      <p:ext uri="{BB962C8B-B14F-4D97-AF65-F5344CB8AC3E}">
        <p14:creationId xmlns:p14="http://schemas.microsoft.com/office/powerpoint/2010/main" val="39904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58" name="Text Box 2"/>
          <p:cNvSpPr txBox="1">
            <a:spLocks noChangeArrowheads="1"/>
          </p:cNvSpPr>
          <p:nvPr/>
        </p:nvSpPr>
        <p:spPr bwMode="auto">
          <a:xfrm>
            <a:off x="183107" y="116632"/>
            <a:ext cx="8226425"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bg-BG" sz="2800" b="1" dirty="0">
                <a:solidFill>
                  <a:prstClr val="black"/>
                </a:solidFill>
                <a:latin typeface="Arial" charset="0"/>
                <a:cs typeface="Arial" charset="0"/>
              </a:rPr>
              <a:t>Структурни особености на кл. стена</a:t>
            </a:r>
            <a:endParaRPr lang="en-US" sz="2800" b="1" dirty="0">
              <a:solidFill>
                <a:prstClr val="black"/>
              </a:solidFill>
              <a:latin typeface="Arial" charset="0"/>
              <a:cs typeface="Arial" charset="0"/>
            </a:endParaRPr>
          </a:p>
          <a:p>
            <a:endParaRPr lang="en-US" b="1" dirty="0">
              <a:solidFill>
                <a:prstClr val="black"/>
              </a:solidFill>
              <a:latin typeface="Arial Narrow" pitchFamily="34" charset="0"/>
              <a:cs typeface="Arial" charset="0"/>
            </a:endParaRPr>
          </a:p>
        </p:txBody>
      </p:sp>
      <p:pic>
        <p:nvPicPr>
          <p:cNvPr id="1811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92696"/>
            <a:ext cx="4211960" cy="295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11461" name="Picture 5" descr="Image result for mycoplasma structur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6510"/>
          <a:stretch/>
        </p:blipFill>
        <p:spPr bwMode="auto">
          <a:xfrm>
            <a:off x="107504" y="3789040"/>
            <a:ext cx="2732709" cy="2616044"/>
          </a:xfrm>
          <a:prstGeom prst="rect">
            <a:avLst/>
          </a:prstGeom>
          <a:noFill/>
          <a:extLst>
            <a:ext uri="{909E8E84-426E-40DD-AFC4-6F175D3DCCD1}">
              <a14:hiddenFill xmlns:a14="http://schemas.microsoft.com/office/drawing/2010/main">
                <a:solidFill>
                  <a:srgbClr val="FFFFFF"/>
                </a:solidFill>
              </a14:hiddenFill>
            </a:ext>
          </a:extLst>
        </p:spPr>
      </p:pic>
      <p:pic>
        <p:nvPicPr>
          <p:cNvPr id="276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64132" y="4437112"/>
            <a:ext cx="5152667" cy="222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4109" y="964458"/>
            <a:ext cx="4666098" cy="311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60012" y="6558657"/>
            <a:ext cx="3836307" cy="215444"/>
          </a:xfrm>
          <a:prstGeom prst="rect">
            <a:avLst/>
          </a:prstGeom>
        </p:spPr>
        <p:txBody>
          <a:bodyPr wrap="none">
            <a:spAutoFit/>
          </a:bodyPr>
          <a:lstStyle/>
          <a:p>
            <a:r>
              <a:rPr lang="en-US" sz="800" dirty="0" err="1">
                <a:solidFill>
                  <a:prstClr val="black"/>
                </a:solidFill>
                <a:latin typeface="DxqghsAdvOT46dcae81"/>
              </a:rPr>
              <a:t>Chapot-Chartier</a:t>
            </a:r>
            <a:r>
              <a:rPr lang="en-US" sz="800" dirty="0">
                <a:solidFill>
                  <a:prstClr val="black"/>
                </a:solidFill>
                <a:latin typeface="DxqghsAdvOT46dcae81"/>
              </a:rPr>
              <a:t> and </a:t>
            </a:r>
            <a:r>
              <a:rPr lang="en-US" sz="800" dirty="0" err="1">
                <a:solidFill>
                  <a:prstClr val="black"/>
                </a:solidFill>
                <a:latin typeface="DxqghsAdvOT46dcae81"/>
              </a:rPr>
              <a:t>Kulakauskas</a:t>
            </a:r>
            <a:r>
              <a:rPr lang="en-US" sz="800" dirty="0">
                <a:solidFill>
                  <a:prstClr val="black"/>
                </a:solidFill>
                <a:latin typeface="DxqghsAdvOT46dcae81"/>
              </a:rPr>
              <a:t> </a:t>
            </a:r>
            <a:r>
              <a:rPr lang="en-US" sz="800" dirty="0">
                <a:solidFill>
                  <a:prstClr val="black"/>
                </a:solidFill>
                <a:latin typeface="CnykjnAdvOT65f8a23b.I"/>
              </a:rPr>
              <a:t>Microbial Cell Factories </a:t>
            </a:r>
            <a:r>
              <a:rPr lang="en-US" sz="800" dirty="0">
                <a:solidFill>
                  <a:prstClr val="black"/>
                </a:solidFill>
                <a:latin typeface="DxqghsAdvOT46dcae81"/>
              </a:rPr>
              <a:t>2014, </a:t>
            </a:r>
            <a:r>
              <a:rPr lang="en-US" sz="800" dirty="0">
                <a:solidFill>
                  <a:prstClr val="black"/>
                </a:solidFill>
                <a:latin typeface="WjhgklAdvOT3b30f6db.B"/>
              </a:rPr>
              <a:t>13</a:t>
            </a:r>
            <a:r>
              <a:rPr lang="en-US" sz="800" dirty="0">
                <a:solidFill>
                  <a:prstClr val="black"/>
                </a:solidFill>
                <a:latin typeface="DxqghsAdvOT46dcae81"/>
              </a:rPr>
              <a:t>(</a:t>
            </a:r>
            <a:r>
              <a:rPr lang="en-US" sz="800" dirty="0" err="1">
                <a:solidFill>
                  <a:prstClr val="black"/>
                </a:solidFill>
                <a:latin typeface="DxqghsAdvOT46dcae81"/>
              </a:rPr>
              <a:t>Suppl</a:t>
            </a:r>
            <a:r>
              <a:rPr lang="en-US" sz="800" dirty="0">
                <a:solidFill>
                  <a:prstClr val="black"/>
                </a:solidFill>
                <a:latin typeface="DxqghsAdvOT46dcae81"/>
              </a:rPr>
              <a:t> 1):S9</a:t>
            </a:r>
            <a:endParaRPr lang="en-US" dirty="0">
              <a:solidFill>
                <a:prstClr val="black"/>
              </a:solidFill>
            </a:endParaRPr>
          </a:p>
        </p:txBody>
      </p:sp>
      <p:sp>
        <p:nvSpPr>
          <p:cNvPr id="8" name="TextBox 7">
            <a:extLst>
              <a:ext uri="{FF2B5EF4-FFF2-40B4-BE49-F238E27FC236}">
                <a16:creationId xmlns:a16="http://schemas.microsoft.com/office/drawing/2014/main" id="{DFEEAB2F-32DE-4259-9494-4CDD8D4F868B}"/>
              </a:ext>
            </a:extLst>
          </p:cNvPr>
          <p:cNvSpPr txBox="1"/>
          <p:nvPr/>
        </p:nvSpPr>
        <p:spPr>
          <a:xfrm>
            <a:off x="4029076" y="6602868"/>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3" name="TextBox 2">
            <a:extLst>
              <a:ext uri="{FF2B5EF4-FFF2-40B4-BE49-F238E27FC236}">
                <a16:creationId xmlns:a16="http://schemas.microsoft.com/office/drawing/2014/main" id="{8C618C67-0961-4E8A-9145-B36C1D8D1294}"/>
              </a:ext>
            </a:extLst>
          </p:cNvPr>
          <p:cNvSpPr txBox="1"/>
          <p:nvPr/>
        </p:nvSpPr>
        <p:spPr>
          <a:xfrm>
            <a:off x="8616799" y="6602868"/>
            <a:ext cx="269626" cy="276999"/>
          </a:xfrm>
          <a:prstGeom prst="rect">
            <a:avLst/>
          </a:prstGeom>
          <a:noFill/>
        </p:spPr>
        <p:txBody>
          <a:bodyPr wrap="none" rtlCol="0">
            <a:spAutoFit/>
          </a:bodyPr>
          <a:lstStyle/>
          <a:p>
            <a:pPr>
              <a:buClr>
                <a:schemeClr val="tx1"/>
              </a:buClr>
            </a:pPr>
            <a:r>
              <a:rPr lang="en-US" sz="1200" dirty="0"/>
              <a:t>6</a:t>
            </a:r>
            <a:endParaRPr lang="bg-BG" sz="1200" dirty="0" err="1"/>
          </a:p>
        </p:txBody>
      </p:sp>
    </p:spTree>
    <p:extLst>
      <p:ext uri="{BB962C8B-B14F-4D97-AF65-F5344CB8AC3E}">
        <p14:creationId xmlns:p14="http://schemas.microsoft.com/office/powerpoint/2010/main" val="38894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0" y="164595"/>
            <a:ext cx="8301046" cy="830997"/>
          </a:xfrm>
          <a:noFill/>
          <a:effectLst/>
        </p:spPr>
        <p:txBody>
          <a:bodyPr wrap="square"/>
          <a:lstStyle/>
          <a:p>
            <a:pPr lvl="0"/>
            <a:r>
              <a:rPr lang="bg-BG" sz="2800" dirty="0">
                <a:latin typeface="Arial"/>
              </a:rPr>
              <a:t>Комбиниране на </a:t>
            </a:r>
            <a:r>
              <a:rPr lang="bg-BG" sz="2800" dirty="0" err="1">
                <a:latin typeface="Arial"/>
              </a:rPr>
              <a:t>бета-лактам</a:t>
            </a:r>
            <a:r>
              <a:rPr lang="bg-BG" sz="2800" dirty="0">
                <a:latin typeface="Arial"/>
              </a:rPr>
              <a:t> с </a:t>
            </a:r>
            <a:r>
              <a:rPr lang="bg-BG" sz="2800" dirty="0" err="1">
                <a:latin typeface="Arial"/>
              </a:rPr>
              <a:t>бета-лактамазен</a:t>
            </a:r>
            <a:r>
              <a:rPr lang="bg-BG" sz="2800" dirty="0">
                <a:latin typeface="Arial"/>
              </a:rPr>
              <a:t> </a:t>
            </a:r>
            <a:r>
              <a:rPr lang="bg-BG" sz="2800" dirty="0" err="1">
                <a:latin typeface="Arial"/>
              </a:rPr>
              <a:t>инхибитор</a:t>
            </a:r>
            <a:r>
              <a:rPr lang="bg-BG" sz="2800" dirty="0">
                <a:latin typeface="Arial"/>
              </a:rPr>
              <a:t> – водеща терапевтична стратегия</a:t>
            </a:r>
            <a:endParaRPr lang="en-US" sz="2800" dirty="0">
              <a:latin typeface="Arial"/>
            </a:endParaRPr>
          </a:p>
        </p:txBody>
      </p:sp>
      <p:sp>
        <p:nvSpPr>
          <p:cNvPr id="3" name="Text Placeholder 2"/>
          <p:cNvSpPr>
            <a:spLocks noGrp="1"/>
          </p:cNvSpPr>
          <p:nvPr>
            <p:ph type="body" sz="quarter" idx="13"/>
          </p:nvPr>
        </p:nvSpPr>
        <p:spPr/>
        <p:txBody>
          <a:bodyPr/>
          <a:lstStyle/>
          <a:p>
            <a:pPr marL="174625" indent="-174625">
              <a:spcBef>
                <a:spcPts val="0"/>
              </a:spcBef>
              <a:buClr>
                <a:srgbClr val="E1B308"/>
              </a:buClr>
              <a:buSzPct val="100000"/>
              <a:buFont typeface="Arial"/>
              <a:buChar char="•"/>
            </a:pPr>
            <a:r>
              <a:rPr lang="bg-BG" sz="1800" b="0" dirty="0">
                <a:latin typeface="Arial"/>
              </a:rPr>
              <a:t>Уникален по отношение на</a:t>
            </a:r>
            <a:r>
              <a:rPr lang="en-GB" sz="1800" b="0" dirty="0">
                <a:latin typeface="Arial"/>
              </a:rPr>
              <a:t>:</a:t>
            </a:r>
          </a:p>
          <a:p>
            <a:pPr marL="174625" indent="-174625">
              <a:spcBef>
                <a:spcPts val="0"/>
              </a:spcBef>
              <a:buClr>
                <a:srgbClr val="E1B308"/>
              </a:buClr>
              <a:buSzPct val="100000"/>
              <a:buFont typeface="Arial"/>
              <a:buChar char="•"/>
            </a:pPr>
            <a:r>
              <a:rPr lang="bg-BG" sz="1800" b="0" dirty="0">
                <a:latin typeface="Arial"/>
              </a:rPr>
              <a:t>Химична структура</a:t>
            </a:r>
          </a:p>
          <a:p>
            <a:pPr marL="174625" indent="-174625">
              <a:spcBef>
                <a:spcPts val="0"/>
              </a:spcBef>
              <a:buClr>
                <a:srgbClr val="E1B308"/>
              </a:buClr>
              <a:buSzPct val="100000"/>
              <a:buFont typeface="Arial"/>
              <a:buChar char="•"/>
            </a:pPr>
            <a:r>
              <a:rPr lang="bg-BG" sz="1800" b="0" dirty="0">
                <a:latin typeface="Arial"/>
              </a:rPr>
              <a:t>Механизъм на действие</a:t>
            </a:r>
          </a:p>
          <a:p>
            <a:pPr marL="174625" indent="-174625">
              <a:spcBef>
                <a:spcPts val="0"/>
              </a:spcBef>
              <a:buClr>
                <a:srgbClr val="E1B308"/>
              </a:buClr>
              <a:buSzPct val="100000"/>
              <a:buFont typeface="Arial"/>
              <a:buChar char="•"/>
            </a:pPr>
            <a:r>
              <a:rPr lang="bg-BG" sz="1800" b="0" dirty="0">
                <a:latin typeface="Arial"/>
              </a:rPr>
              <a:t>Отсъствие на хидролиза</a:t>
            </a:r>
          </a:p>
          <a:p>
            <a:pPr marL="174625" indent="-174625">
              <a:spcBef>
                <a:spcPts val="0"/>
              </a:spcBef>
              <a:buClr>
                <a:srgbClr val="E1B308"/>
              </a:buClr>
              <a:buSzPct val="100000"/>
              <a:buFont typeface="Arial"/>
              <a:buChar char="•"/>
            </a:pPr>
            <a:r>
              <a:rPr lang="bg-BG" sz="1800" b="0" dirty="0">
                <a:latin typeface="Arial"/>
              </a:rPr>
              <a:t>Разширен спектър на инхибираща активност</a:t>
            </a:r>
            <a:endParaRPr lang="en-US" sz="1800" b="0" dirty="0">
              <a:latin typeface="Arial"/>
            </a:endParaRPr>
          </a:p>
        </p:txBody>
      </p:sp>
      <p:sp>
        <p:nvSpPr>
          <p:cNvPr id="4" name="TextBox 3"/>
          <p:cNvSpPr txBox="1"/>
          <p:nvPr/>
        </p:nvSpPr>
        <p:spPr>
          <a:xfrm>
            <a:off x="409818" y="4022571"/>
            <a:ext cx="1850900" cy="338554"/>
          </a:xfrm>
          <a:prstGeom prst="rect">
            <a:avLst/>
          </a:prstGeom>
        </p:spPr>
        <p:txBody>
          <a:bodyPr wrap="square" lIns="45720" rIns="45720" rtlCol="0">
            <a:noAutofit/>
          </a:bodyPr>
          <a:lstStyle/>
          <a:p>
            <a:pPr algn="ctr" defTabSz="897702" fontAlgn="auto">
              <a:spcBef>
                <a:spcPts val="0"/>
              </a:spcBef>
              <a:spcAft>
                <a:spcPts val="0"/>
              </a:spcAft>
            </a:pPr>
            <a:r>
              <a:rPr lang="en-GB" sz="2000" b="0" dirty="0">
                <a:solidFill>
                  <a:srgbClr val="6C6C6C"/>
                </a:solidFill>
                <a:latin typeface="Arial"/>
                <a:cs typeface="+mn-cs"/>
              </a:rPr>
              <a:t>Clavulanic acid</a:t>
            </a:r>
          </a:p>
        </p:txBody>
      </p:sp>
      <p:sp>
        <p:nvSpPr>
          <p:cNvPr id="5" name="TextBox 4"/>
          <p:cNvSpPr txBox="1"/>
          <p:nvPr/>
        </p:nvSpPr>
        <p:spPr>
          <a:xfrm>
            <a:off x="2914242" y="4022571"/>
            <a:ext cx="1508739" cy="338554"/>
          </a:xfrm>
          <a:prstGeom prst="rect">
            <a:avLst/>
          </a:prstGeom>
        </p:spPr>
        <p:txBody>
          <a:bodyPr wrap="square" lIns="45720" rIns="45720" rtlCol="0">
            <a:noAutofit/>
          </a:bodyPr>
          <a:lstStyle/>
          <a:p>
            <a:pPr algn="ctr" defTabSz="897702" fontAlgn="auto">
              <a:spcBef>
                <a:spcPts val="0"/>
              </a:spcBef>
              <a:spcAft>
                <a:spcPts val="0"/>
              </a:spcAft>
            </a:pPr>
            <a:r>
              <a:rPr lang="en-GB" sz="2000" b="0" dirty="0">
                <a:solidFill>
                  <a:srgbClr val="6C6C6C"/>
                </a:solidFill>
                <a:latin typeface="Arial"/>
                <a:cs typeface="+mn-cs"/>
              </a:rPr>
              <a:t>Tazobactam</a:t>
            </a:r>
          </a:p>
        </p:txBody>
      </p:sp>
      <p:sp>
        <p:nvSpPr>
          <p:cNvPr id="6" name="TextBox 5"/>
          <p:cNvSpPr txBox="1"/>
          <p:nvPr/>
        </p:nvSpPr>
        <p:spPr>
          <a:xfrm>
            <a:off x="5064291" y="4022571"/>
            <a:ext cx="1508739" cy="338554"/>
          </a:xfrm>
          <a:prstGeom prst="rect">
            <a:avLst/>
          </a:prstGeom>
        </p:spPr>
        <p:txBody>
          <a:bodyPr wrap="square" lIns="45720" rIns="45720" rtlCol="0">
            <a:noAutofit/>
          </a:bodyPr>
          <a:lstStyle/>
          <a:p>
            <a:pPr algn="ctr" defTabSz="897702" fontAlgn="auto">
              <a:spcBef>
                <a:spcPts val="0"/>
              </a:spcBef>
              <a:spcAft>
                <a:spcPts val="0"/>
              </a:spcAft>
            </a:pPr>
            <a:r>
              <a:rPr lang="en-GB" sz="2000" b="0" dirty="0">
                <a:solidFill>
                  <a:srgbClr val="6C6C6C"/>
                </a:solidFill>
                <a:latin typeface="Arial"/>
                <a:cs typeface="+mn-cs"/>
              </a:rPr>
              <a:t>Sulbactam</a:t>
            </a:r>
          </a:p>
        </p:txBody>
      </p:sp>
      <p:sp>
        <p:nvSpPr>
          <p:cNvPr id="7" name="TextBox 6"/>
          <p:cNvSpPr txBox="1"/>
          <p:nvPr/>
        </p:nvSpPr>
        <p:spPr>
          <a:xfrm>
            <a:off x="7214338" y="4022571"/>
            <a:ext cx="1508739" cy="338554"/>
          </a:xfrm>
          <a:prstGeom prst="rect">
            <a:avLst/>
          </a:prstGeom>
        </p:spPr>
        <p:txBody>
          <a:bodyPr wrap="square" lIns="45720" rIns="45720" rtlCol="0">
            <a:noAutofit/>
          </a:bodyPr>
          <a:lstStyle/>
          <a:p>
            <a:pPr algn="ctr" defTabSz="897702" fontAlgn="auto">
              <a:spcBef>
                <a:spcPts val="0"/>
              </a:spcBef>
              <a:spcAft>
                <a:spcPts val="0"/>
              </a:spcAft>
            </a:pPr>
            <a:r>
              <a:rPr lang="en-GB" sz="2000" b="0" dirty="0">
                <a:solidFill>
                  <a:srgbClr val="6C6C6C"/>
                </a:solidFill>
                <a:latin typeface="Arial"/>
                <a:cs typeface="+mn-cs"/>
              </a:rPr>
              <a:t>Avibactam</a:t>
            </a:r>
          </a:p>
        </p:txBody>
      </p:sp>
      <p:sp>
        <p:nvSpPr>
          <p:cNvPr id="8" name="TextBox 7"/>
          <p:cNvSpPr txBox="1"/>
          <p:nvPr/>
        </p:nvSpPr>
        <p:spPr>
          <a:xfrm>
            <a:off x="318925" y="5822774"/>
            <a:ext cx="1221809" cy="307777"/>
          </a:xfrm>
          <a:prstGeom prst="rect">
            <a:avLst/>
          </a:prstGeom>
          <a:noFill/>
          <a:ln w="25400">
            <a:noFill/>
            <a:prstDash val="solid"/>
            <a:round/>
            <a:headEnd/>
            <a:tailEnd/>
          </a:ln>
          <a:effectLst/>
        </p:spPr>
        <p:txBody>
          <a:bodyPr wrap="none" rtlCol="0">
            <a:spAutoFit/>
          </a:bodyPr>
          <a:lstStyle/>
          <a:p>
            <a:pPr algn="ctr" defTabSz="897702" fontAlgn="auto">
              <a:spcBef>
                <a:spcPts val="0"/>
              </a:spcBef>
              <a:spcAft>
                <a:spcPts val="0"/>
              </a:spcAft>
            </a:pPr>
            <a:r>
              <a:rPr lang="el-GR" sz="1400" b="0" dirty="0">
                <a:solidFill>
                  <a:srgbClr val="6C6C6C"/>
                </a:solidFill>
                <a:latin typeface="Arial"/>
                <a:cs typeface="+mn-cs"/>
              </a:rPr>
              <a:t>β</a:t>
            </a:r>
            <a:r>
              <a:rPr lang="en-GB" sz="1400" b="0" dirty="0">
                <a:solidFill>
                  <a:srgbClr val="6C6C6C"/>
                </a:solidFill>
                <a:latin typeface="Arial"/>
                <a:cs typeface="+mn-cs"/>
              </a:rPr>
              <a:t>-lactam ring</a:t>
            </a:r>
          </a:p>
        </p:txBody>
      </p:sp>
      <p:sp>
        <p:nvSpPr>
          <p:cNvPr id="9" name="TextBox 8"/>
          <p:cNvSpPr txBox="1"/>
          <p:nvPr/>
        </p:nvSpPr>
        <p:spPr>
          <a:xfrm>
            <a:off x="2634468" y="5822774"/>
            <a:ext cx="1221809" cy="307777"/>
          </a:xfrm>
          <a:prstGeom prst="rect">
            <a:avLst/>
          </a:prstGeom>
          <a:noFill/>
          <a:ln w="25400">
            <a:noFill/>
            <a:prstDash val="solid"/>
            <a:round/>
            <a:headEnd/>
            <a:tailEnd/>
          </a:ln>
          <a:effectLst/>
        </p:spPr>
        <p:txBody>
          <a:bodyPr wrap="none" rtlCol="0">
            <a:spAutoFit/>
          </a:bodyPr>
          <a:lstStyle/>
          <a:p>
            <a:pPr algn="ctr" defTabSz="897702" fontAlgn="auto">
              <a:spcBef>
                <a:spcPts val="0"/>
              </a:spcBef>
              <a:spcAft>
                <a:spcPts val="0"/>
              </a:spcAft>
            </a:pPr>
            <a:r>
              <a:rPr lang="el-GR" sz="1400" b="0" dirty="0">
                <a:solidFill>
                  <a:srgbClr val="6C6C6C"/>
                </a:solidFill>
                <a:latin typeface="Arial"/>
                <a:cs typeface="+mn-cs"/>
              </a:rPr>
              <a:t>β</a:t>
            </a:r>
            <a:r>
              <a:rPr lang="en-GB" sz="1400" b="0" dirty="0">
                <a:solidFill>
                  <a:srgbClr val="6C6C6C"/>
                </a:solidFill>
                <a:latin typeface="Arial"/>
                <a:cs typeface="+mn-cs"/>
              </a:rPr>
              <a:t>-lactam ring</a:t>
            </a:r>
          </a:p>
        </p:txBody>
      </p:sp>
      <p:sp>
        <p:nvSpPr>
          <p:cNvPr id="10" name="TextBox 9"/>
          <p:cNvSpPr txBox="1"/>
          <p:nvPr/>
        </p:nvSpPr>
        <p:spPr>
          <a:xfrm>
            <a:off x="4950644" y="5822774"/>
            <a:ext cx="1221809" cy="307777"/>
          </a:xfrm>
          <a:prstGeom prst="rect">
            <a:avLst/>
          </a:prstGeom>
          <a:noFill/>
          <a:ln w="25400">
            <a:noFill/>
            <a:prstDash val="solid"/>
            <a:round/>
            <a:headEnd/>
            <a:tailEnd/>
          </a:ln>
          <a:effectLst/>
        </p:spPr>
        <p:txBody>
          <a:bodyPr wrap="none" rtlCol="0">
            <a:spAutoFit/>
          </a:bodyPr>
          <a:lstStyle/>
          <a:p>
            <a:pPr algn="ctr" defTabSz="897702" fontAlgn="auto">
              <a:spcBef>
                <a:spcPts val="0"/>
              </a:spcBef>
              <a:spcAft>
                <a:spcPts val="0"/>
              </a:spcAft>
            </a:pPr>
            <a:r>
              <a:rPr lang="el-GR" sz="1400" b="0" dirty="0">
                <a:solidFill>
                  <a:srgbClr val="6C6C6C"/>
                </a:solidFill>
                <a:latin typeface="Arial"/>
                <a:cs typeface="+mn-cs"/>
              </a:rPr>
              <a:t>β</a:t>
            </a:r>
            <a:r>
              <a:rPr lang="en-GB" sz="1400" b="0" dirty="0">
                <a:solidFill>
                  <a:srgbClr val="6C6C6C"/>
                </a:solidFill>
                <a:latin typeface="Arial"/>
                <a:cs typeface="+mn-cs"/>
              </a:rPr>
              <a:t>-lactam ring</a:t>
            </a:r>
          </a:p>
        </p:txBody>
      </p:sp>
      <p:sp>
        <p:nvSpPr>
          <p:cNvPr id="12" name="Footnote"/>
          <p:cNvSpPr>
            <a:spLocks noChangeArrowheads="1"/>
          </p:cNvSpPr>
          <p:nvPr/>
        </p:nvSpPr>
        <p:spPr bwMode="gray">
          <a:xfrm>
            <a:off x="422030" y="6227569"/>
            <a:ext cx="8301046" cy="330200"/>
          </a:xfrm>
          <a:prstGeom prst="rect">
            <a:avLst/>
          </a:prstGeom>
          <a:noFill/>
          <a:ln w="9525" algn="ctr">
            <a:noFill/>
            <a:miter lim="800000"/>
            <a:headEnd type="none" w="lg" len="lg"/>
            <a:tailEnd type="none" w="lg" len="lg"/>
          </a:ln>
        </p:spPr>
        <p:txBody>
          <a:bodyPr lIns="0" tIns="0" rIns="0" bIns="0" anchor="b"/>
          <a:lstStyle/>
          <a:p>
            <a:pPr defTabSz="897702" fontAlgn="auto">
              <a:lnSpc>
                <a:spcPct val="90000"/>
              </a:lnSpc>
              <a:spcBef>
                <a:spcPts val="0"/>
              </a:spcBef>
              <a:spcAft>
                <a:spcPts val="0"/>
              </a:spcAft>
            </a:pPr>
            <a:r>
              <a:rPr lang="en-US" sz="1050" b="0" dirty="0" err="1">
                <a:solidFill>
                  <a:srgbClr val="6C6C6C"/>
                </a:solidFill>
                <a:latin typeface="Arial"/>
                <a:cs typeface="+mn-cs"/>
              </a:rPr>
              <a:t>Lahiri</a:t>
            </a:r>
            <a:r>
              <a:rPr lang="en-US" sz="1050" b="0" dirty="0">
                <a:solidFill>
                  <a:srgbClr val="6C6C6C"/>
                </a:solidFill>
                <a:latin typeface="Arial"/>
                <a:cs typeface="+mn-cs"/>
              </a:rPr>
              <a:t> SD, et al. Antimicrob Agents Chemother 2013;57:2496–505</a:t>
            </a:r>
          </a:p>
        </p:txBody>
      </p:sp>
      <p:pic>
        <p:nvPicPr>
          <p:cNvPr id="1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521" t="10018" r="75831" b="67245"/>
          <a:stretch/>
        </p:blipFill>
        <p:spPr bwMode="auto">
          <a:xfrm>
            <a:off x="409816" y="4361127"/>
            <a:ext cx="1850899" cy="1396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8139" t="8951" r="50372" b="66656"/>
          <a:stretch/>
        </p:blipFill>
        <p:spPr bwMode="auto">
          <a:xfrm>
            <a:off x="2906100" y="4361124"/>
            <a:ext cx="1508738" cy="115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3454" t="7958" r="32966" b="67539"/>
          <a:stretch/>
        </p:blipFill>
        <p:spPr bwMode="auto">
          <a:xfrm>
            <a:off x="5060221" y="4361127"/>
            <a:ext cx="1508738" cy="1442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822" t="5645" r="7650" b="67538"/>
          <a:stretch/>
        </p:blipFill>
        <p:spPr bwMode="auto">
          <a:xfrm>
            <a:off x="7214341" y="4361124"/>
            <a:ext cx="1508738" cy="133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ectangle 16"/>
          <p:cNvSpPr/>
          <p:nvPr/>
        </p:nvSpPr>
        <p:spPr>
          <a:xfrm>
            <a:off x="6972268" y="3922974"/>
            <a:ext cx="1779399" cy="2176796"/>
          </a:xfrm>
          <a:prstGeom prst="rect">
            <a:avLst/>
          </a:prstGeom>
          <a:noFill/>
          <a:ln w="9525">
            <a:solidFill>
              <a:srgbClr val="DC6E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897702" fontAlgn="auto">
              <a:spcBef>
                <a:spcPts val="0"/>
              </a:spcBef>
              <a:spcAft>
                <a:spcPts val="0"/>
              </a:spcAft>
            </a:pPr>
            <a:endParaRPr lang="en-US" sz="1600" b="0" dirty="0">
              <a:solidFill>
                <a:srgbClr val="6C6C6C"/>
              </a:solidFill>
            </a:endParaRPr>
          </a:p>
        </p:txBody>
      </p:sp>
      <p:cxnSp>
        <p:nvCxnSpPr>
          <p:cNvPr id="20" name="Straight Arrow Connector 19"/>
          <p:cNvCxnSpPr/>
          <p:nvPr/>
        </p:nvCxnSpPr>
        <p:spPr>
          <a:xfrm flipV="1">
            <a:off x="788312" y="5272311"/>
            <a:ext cx="0" cy="54567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3182257" y="5272311"/>
            <a:ext cx="0" cy="54567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506962" y="5272311"/>
            <a:ext cx="0" cy="545672"/>
          </a:xfrm>
          <a:prstGeom prst="straightConnector1">
            <a:avLst/>
          </a:prstGeom>
          <a:ln>
            <a:solidFill>
              <a:schemeClr val="bg2"/>
            </a:solidFill>
            <a:tailEnd type="stealth" w="lg" len="lg"/>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17073" y="4315404"/>
            <a:ext cx="278674" cy="292608"/>
          </a:xfrm>
          <a:prstGeom prst="ellipse">
            <a:avLst/>
          </a:prstGeom>
          <a:solidFill>
            <a:schemeClr val="tx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defTabSz="897702" fontAlgn="auto">
              <a:spcBef>
                <a:spcPts val="0"/>
              </a:spcBef>
              <a:spcAft>
                <a:spcPts val="0"/>
              </a:spcAft>
            </a:pPr>
            <a:r>
              <a:rPr lang="en-US" sz="1600" dirty="0">
                <a:solidFill>
                  <a:srgbClr val="FFFFFF"/>
                </a:solidFill>
              </a:rPr>
              <a:t>a</a:t>
            </a:r>
          </a:p>
        </p:txBody>
      </p:sp>
      <p:sp>
        <p:nvSpPr>
          <p:cNvPr id="30" name="Oval 29"/>
          <p:cNvSpPr/>
          <p:nvPr/>
        </p:nvSpPr>
        <p:spPr>
          <a:xfrm>
            <a:off x="2619450" y="4315404"/>
            <a:ext cx="278674" cy="292608"/>
          </a:xfrm>
          <a:prstGeom prst="ellipse">
            <a:avLst/>
          </a:prstGeom>
          <a:solidFill>
            <a:schemeClr val="tx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defTabSz="897702" fontAlgn="auto">
              <a:spcBef>
                <a:spcPts val="0"/>
              </a:spcBef>
              <a:spcAft>
                <a:spcPts val="0"/>
              </a:spcAft>
            </a:pPr>
            <a:r>
              <a:rPr lang="en-US" sz="1600" dirty="0">
                <a:solidFill>
                  <a:srgbClr val="FFFFFF"/>
                </a:solidFill>
              </a:rPr>
              <a:t>b</a:t>
            </a:r>
          </a:p>
        </p:txBody>
      </p:sp>
      <p:sp>
        <p:nvSpPr>
          <p:cNvPr id="31" name="Oval 30"/>
          <p:cNvSpPr/>
          <p:nvPr/>
        </p:nvSpPr>
        <p:spPr>
          <a:xfrm>
            <a:off x="4821826" y="4315404"/>
            <a:ext cx="278674" cy="292608"/>
          </a:xfrm>
          <a:prstGeom prst="ellipse">
            <a:avLst/>
          </a:prstGeom>
          <a:solidFill>
            <a:schemeClr val="tx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defTabSz="897702" fontAlgn="auto">
              <a:spcBef>
                <a:spcPts val="0"/>
              </a:spcBef>
              <a:spcAft>
                <a:spcPts val="0"/>
              </a:spcAft>
            </a:pPr>
            <a:r>
              <a:rPr lang="en-US" sz="1600" dirty="0">
                <a:solidFill>
                  <a:srgbClr val="FFFFFF"/>
                </a:solidFill>
              </a:rPr>
              <a:t>c</a:t>
            </a:r>
          </a:p>
        </p:txBody>
      </p:sp>
      <p:sp>
        <p:nvSpPr>
          <p:cNvPr id="32" name="Oval 31"/>
          <p:cNvSpPr/>
          <p:nvPr/>
        </p:nvSpPr>
        <p:spPr>
          <a:xfrm>
            <a:off x="7024201" y="4315404"/>
            <a:ext cx="278674" cy="292608"/>
          </a:xfrm>
          <a:prstGeom prst="ellipse">
            <a:avLst/>
          </a:prstGeom>
          <a:solidFill>
            <a:schemeClr val="tx2"/>
          </a:solidFill>
          <a:ln w="9525">
            <a:solidFill>
              <a:srgbClr val="E2E2E2"/>
            </a:solidFill>
          </a:ln>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nchorCtr="0"/>
          <a:lstStyle/>
          <a:p>
            <a:pPr algn="ctr" defTabSz="897702" fontAlgn="auto">
              <a:spcBef>
                <a:spcPts val="0"/>
              </a:spcBef>
              <a:spcAft>
                <a:spcPts val="0"/>
              </a:spcAft>
            </a:pPr>
            <a:r>
              <a:rPr lang="en-US" sz="1600" dirty="0">
                <a:solidFill>
                  <a:srgbClr val="FFFFFF"/>
                </a:solidFill>
              </a:rPr>
              <a:t>d</a:t>
            </a:r>
          </a:p>
        </p:txBody>
      </p:sp>
      <p:sp>
        <p:nvSpPr>
          <p:cNvPr id="24" name="TextBox 23">
            <a:extLst>
              <a:ext uri="{FF2B5EF4-FFF2-40B4-BE49-F238E27FC236}">
                <a16:creationId xmlns:a16="http://schemas.microsoft.com/office/drawing/2014/main" id="{719DB755-37B0-4C7D-827E-0ED4D10035AC}"/>
              </a:ext>
            </a:extLst>
          </p:cNvPr>
          <p:cNvSpPr txBox="1"/>
          <p:nvPr/>
        </p:nvSpPr>
        <p:spPr>
          <a:xfrm>
            <a:off x="4821826" y="6516287"/>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11" name="TextBox 10">
            <a:extLst>
              <a:ext uri="{FF2B5EF4-FFF2-40B4-BE49-F238E27FC236}">
                <a16:creationId xmlns:a16="http://schemas.microsoft.com/office/drawing/2014/main" id="{53F63AD6-F1BA-44DE-BFC9-531C31EC7774}"/>
              </a:ext>
            </a:extLst>
          </p:cNvPr>
          <p:cNvSpPr txBox="1"/>
          <p:nvPr/>
        </p:nvSpPr>
        <p:spPr>
          <a:xfrm>
            <a:off x="8391525" y="6516287"/>
            <a:ext cx="269626" cy="276999"/>
          </a:xfrm>
          <a:prstGeom prst="rect">
            <a:avLst/>
          </a:prstGeom>
          <a:noFill/>
        </p:spPr>
        <p:txBody>
          <a:bodyPr wrap="none" rtlCol="0">
            <a:spAutoFit/>
          </a:bodyPr>
          <a:lstStyle/>
          <a:p>
            <a:pPr>
              <a:buClr>
                <a:schemeClr val="tx1"/>
              </a:buClr>
            </a:pPr>
            <a:r>
              <a:rPr lang="en-US" sz="1200" dirty="0"/>
              <a:t>7</a:t>
            </a:r>
            <a:endParaRPr lang="bg-BG" sz="1200" dirty="0" err="1"/>
          </a:p>
        </p:txBody>
      </p:sp>
    </p:spTree>
    <p:extLst>
      <p:ext uri="{BB962C8B-B14F-4D97-AF65-F5344CB8AC3E}">
        <p14:creationId xmlns:p14="http://schemas.microsoft.com/office/powerpoint/2010/main" val="61944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3A79E-D195-4BF8-A816-85FC0C59B9AD}"/>
              </a:ext>
            </a:extLst>
          </p:cNvPr>
          <p:cNvSpPr>
            <a:spLocks noGrp="1"/>
          </p:cNvSpPr>
          <p:nvPr>
            <p:ph type="title"/>
          </p:nvPr>
        </p:nvSpPr>
        <p:spPr>
          <a:xfrm>
            <a:off x="365125" y="81450"/>
            <a:ext cx="8580755" cy="923330"/>
          </a:xfrm>
        </p:spPr>
        <p:txBody>
          <a:bodyPr/>
          <a:lstStyle/>
          <a:p>
            <a:r>
              <a:rPr lang="ru-RU" sz="2000" dirty="0"/>
              <a:t>Употреба на антибиотици за системно приложение в общността </a:t>
            </a:r>
            <a:r>
              <a:rPr lang="bg-BG" sz="2000" dirty="0"/>
              <a:t>според</a:t>
            </a:r>
            <a:r>
              <a:rPr lang="ru-RU" sz="2000" dirty="0"/>
              <a:t> антибиотичен клас, ЕС / ЕИО 2016 (в ниво 3 на ATC група, изразено като DDD на 1 000 жители на ден)</a:t>
            </a:r>
            <a:endParaRPr lang="en-GB" sz="2000" dirty="0"/>
          </a:p>
        </p:txBody>
      </p:sp>
      <p:pic>
        <p:nvPicPr>
          <p:cNvPr id="4" name="Picture 3">
            <a:extLst>
              <a:ext uri="{FF2B5EF4-FFF2-40B4-BE49-F238E27FC236}">
                <a16:creationId xmlns:a16="http://schemas.microsoft.com/office/drawing/2014/main" id="{7802F162-C398-44FA-9CCD-D30CD2638D2D}"/>
              </a:ext>
            </a:extLst>
          </p:cNvPr>
          <p:cNvPicPr>
            <a:picLocks noChangeAspect="1"/>
          </p:cNvPicPr>
          <p:nvPr/>
        </p:nvPicPr>
        <p:blipFill>
          <a:blip r:embed="rId2"/>
          <a:stretch>
            <a:fillRect/>
          </a:stretch>
        </p:blipFill>
        <p:spPr>
          <a:xfrm>
            <a:off x="1943100" y="995362"/>
            <a:ext cx="5257800" cy="5324475"/>
          </a:xfrm>
          <a:prstGeom prst="rect">
            <a:avLst/>
          </a:prstGeom>
        </p:spPr>
      </p:pic>
      <p:sp>
        <p:nvSpPr>
          <p:cNvPr id="5" name="Rectangle 4">
            <a:extLst>
              <a:ext uri="{FF2B5EF4-FFF2-40B4-BE49-F238E27FC236}">
                <a16:creationId xmlns:a16="http://schemas.microsoft.com/office/drawing/2014/main" id="{01866D3A-4964-461D-B82C-6048AEB1E001}"/>
              </a:ext>
            </a:extLst>
          </p:cNvPr>
          <p:cNvSpPr/>
          <p:nvPr/>
        </p:nvSpPr>
        <p:spPr bwMode="auto">
          <a:xfrm>
            <a:off x="2240280" y="3459480"/>
            <a:ext cx="2880360" cy="152400"/>
          </a:xfrm>
          <a:prstGeom prst="rect">
            <a:avLst/>
          </a:prstGeom>
          <a:noFill/>
          <a:ln w="38100">
            <a:solidFill>
              <a:srgbClr val="FF0000"/>
            </a:solid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180975" indent="-180975" algn="ctr" eaLnBrk="0" fontAlgn="auto" hangingPunct="0">
              <a:spcBef>
                <a:spcPts val="0"/>
              </a:spcBef>
              <a:spcAft>
                <a:spcPts val="0"/>
              </a:spcAft>
              <a:buClr>
                <a:schemeClr val="bg1"/>
              </a:buClr>
              <a:buFont typeface="Arial" pitchFamily="34" charset="0"/>
              <a:buChar char="–"/>
            </a:pPr>
            <a:endParaRPr lang="en-GB" sz="1200" b="1" kern="0" dirty="0" err="1">
              <a:solidFill>
                <a:srgbClr val="FFFFFF"/>
              </a:solidFill>
              <a:latin typeface="Arial"/>
            </a:endParaRPr>
          </a:p>
        </p:txBody>
      </p:sp>
      <p:sp>
        <p:nvSpPr>
          <p:cNvPr id="6" name="TextBox 5">
            <a:extLst>
              <a:ext uri="{FF2B5EF4-FFF2-40B4-BE49-F238E27FC236}">
                <a16:creationId xmlns:a16="http://schemas.microsoft.com/office/drawing/2014/main" id="{6490BAC5-A2B1-428C-9FA7-066004DC5E98}"/>
              </a:ext>
            </a:extLst>
          </p:cNvPr>
          <p:cNvSpPr txBox="1"/>
          <p:nvPr/>
        </p:nvSpPr>
        <p:spPr>
          <a:xfrm>
            <a:off x="90805" y="6474999"/>
            <a:ext cx="8917826" cy="276999"/>
          </a:xfrm>
          <a:prstGeom prst="rect">
            <a:avLst/>
          </a:prstGeom>
          <a:noFill/>
        </p:spPr>
        <p:txBody>
          <a:bodyPr wrap="none" rtlCol="0">
            <a:spAutoFit/>
          </a:bodyPr>
          <a:lstStyle/>
          <a:p>
            <a:pPr>
              <a:buClr>
                <a:schemeClr val="tx1"/>
              </a:buClr>
            </a:pPr>
            <a:r>
              <a:rPr lang="en-GB" sz="1200" dirty="0"/>
              <a:t>ECDC Summary of the latest data on antibiotic consumption in the European Union ESAC-Net surveillance data November 2017 </a:t>
            </a:r>
          </a:p>
        </p:txBody>
      </p:sp>
      <p:sp>
        <p:nvSpPr>
          <p:cNvPr id="7" name="TextBox 6"/>
          <p:cNvSpPr txBox="1"/>
          <p:nvPr/>
        </p:nvSpPr>
        <p:spPr>
          <a:xfrm>
            <a:off x="90803" y="6451093"/>
            <a:ext cx="8754094" cy="400110"/>
          </a:xfrm>
          <a:prstGeom prst="rect">
            <a:avLst/>
          </a:prstGeom>
          <a:solidFill>
            <a:schemeClr val="bg1"/>
          </a:solidFill>
        </p:spPr>
        <p:txBody>
          <a:bodyPr wrap="square" rtlCol="0">
            <a:spAutoFit/>
          </a:bodyPr>
          <a:lstStyle/>
          <a:p>
            <a:pPr>
              <a:buClr>
                <a:schemeClr val="tx1"/>
              </a:buClr>
            </a:pPr>
            <a:r>
              <a:rPr lang="bg-BG" sz="1000" dirty="0"/>
              <a:t>Европейски Център по Превенция на заболяванията и Контрол(</a:t>
            </a:r>
            <a:r>
              <a:rPr lang="en-GB" sz="1000" dirty="0"/>
              <a:t>ECDC</a:t>
            </a:r>
            <a:r>
              <a:rPr lang="bg-BG" sz="1000" dirty="0"/>
              <a:t>)</a:t>
            </a:r>
            <a:r>
              <a:rPr lang="en-GB" sz="1000" dirty="0"/>
              <a:t> </a:t>
            </a:r>
            <a:endParaRPr lang="bg-BG" sz="1000" dirty="0"/>
          </a:p>
          <a:p>
            <a:pPr>
              <a:buClr>
                <a:schemeClr val="tx1"/>
              </a:buClr>
            </a:pPr>
            <a:r>
              <a:rPr lang="bg-BG" sz="1000" dirty="0"/>
              <a:t>Резюме на последните данни за употребата на антибиотици в ЕС - </a:t>
            </a:r>
            <a:r>
              <a:rPr lang="en-GB" sz="1000" dirty="0"/>
              <a:t> ESAC-Net </a:t>
            </a:r>
            <a:r>
              <a:rPr lang="bg-BG" sz="1000" dirty="0"/>
              <a:t>Обзорен доклад</a:t>
            </a:r>
            <a:r>
              <a:rPr lang="en-GB" sz="1000" dirty="0"/>
              <a:t> </a:t>
            </a:r>
            <a:r>
              <a:rPr lang="bg-BG" sz="1000" dirty="0"/>
              <a:t>ноември</a:t>
            </a:r>
            <a:r>
              <a:rPr lang="en-GB" sz="1000" dirty="0"/>
              <a:t> 2017 </a:t>
            </a:r>
          </a:p>
        </p:txBody>
      </p:sp>
      <p:sp>
        <p:nvSpPr>
          <p:cNvPr id="8" name="TextBox 7">
            <a:extLst>
              <a:ext uri="{FF2B5EF4-FFF2-40B4-BE49-F238E27FC236}">
                <a16:creationId xmlns:a16="http://schemas.microsoft.com/office/drawing/2014/main" id="{503D1797-98B9-4EFA-89A5-C74A0A1FD124}"/>
              </a:ext>
            </a:extLst>
          </p:cNvPr>
          <p:cNvSpPr txBox="1"/>
          <p:nvPr/>
        </p:nvSpPr>
        <p:spPr>
          <a:xfrm>
            <a:off x="7055867" y="6474998"/>
            <a:ext cx="1247265" cy="276999"/>
          </a:xfrm>
          <a:prstGeom prst="rect">
            <a:avLst/>
          </a:prstGeom>
          <a:noFill/>
        </p:spPr>
        <p:txBody>
          <a:bodyPr wrap="none" rtlCol="0">
            <a:spAutoFit/>
          </a:bodyPr>
          <a:lstStyle/>
          <a:p>
            <a:pPr>
              <a:buClr>
                <a:schemeClr val="tx1"/>
              </a:buClr>
            </a:pPr>
            <a:r>
              <a:rPr lang="en-US" sz="1200" dirty="0"/>
              <a:t>BG356/11.2021</a:t>
            </a:r>
            <a:endParaRPr lang="bg-BG" sz="1200" dirty="0" err="1"/>
          </a:p>
        </p:txBody>
      </p:sp>
      <p:sp>
        <p:nvSpPr>
          <p:cNvPr id="9" name="TextBox 8">
            <a:extLst>
              <a:ext uri="{FF2B5EF4-FFF2-40B4-BE49-F238E27FC236}">
                <a16:creationId xmlns:a16="http://schemas.microsoft.com/office/drawing/2014/main" id="{DB0729D2-47F8-494F-BE56-4225C4CE488F}"/>
              </a:ext>
            </a:extLst>
          </p:cNvPr>
          <p:cNvSpPr txBox="1"/>
          <p:nvPr/>
        </p:nvSpPr>
        <p:spPr>
          <a:xfrm>
            <a:off x="8582025" y="6474998"/>
            <a:ext cx="269626" cy="276999"/>
          </a:xfrm>
          <a:prstGeom prst="rect">
            <a:avLst/>
          </a:prstGeom>
          <a:noFill/>
        </p:spPr>
        <p:txBody>
          <a:bodyPr wrap="none" rtlCol="0">
            <a:spAutoFit/>
          </a:bodyPr>
          <a:lstStyle/>
          <a:p>
            <a:pPr>
              <a:buClr>
                <a:schemeClr val="tx1"/>
              </a:buClr>
            </a:pPr>
            <a:r>
              <a:rPr lang="en-US" sz="1200" dirty="0"/>
              <a:t>8</a:t>
            </a:r>
            <a:endParaRPr lang="bg-BG" sz="1200" dirty="0" err="1"/>
          </a:p>
        </p:txBody>
      </p:sp>
    </p:spTree>
    <p:extLst>
      <p:ext uri="{BB962C8B-B14F-4D97-AF65-F5344CB8AC3E}">
        <p14:creationId xmlns:p14="http://schemas.microsoft.com/office/powerpoint/2010/main" val="2217824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GSK ">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2.xml><?xml version="1.0" encoding="utf-8"?>
<a:theme xmlns:a="http://schemas.openxmlformats.org/drawingml/2006/main" name="3_GSK ">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3.xml><?xml version="1.0" encoding="utf-8"?>
<a:theme xmlns:a="http://schemas.openxmlformats.org/drawingml/2006/main" name="4_GSK ">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4.xml><?xml version="1.0" encoding="utf-8"?>
<a:theme xmlns:a="http://schemas.openxmlformats.org/drawingml/2006/main" name="5_GSK ">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5.xml><?xml version="1.0" encoding="utf-8"?>
<a:theme xmlns:a="http://schemas.openxmlformats.org/drawingml/2006/main" name="6_GSK ">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6.xml><?xml version="1.0" encoding="utf-8"?>
<a:theme xmlns:a="http://schemas.openxmlformats.org/drawingml/2006/main" name="23_GSK ">
  <a:themeElements>
    <a:clrScheme name="GSK Colour palette">
      <a:dk1>
        <a:srgbClr val="635A54"/>
      </a:dk1>
      <a:lt1>
        <a:srgbClr val="FFFFFF"/>
      </a:lt1>
      <a:dk2>
        <a:srgbClr val="9A8B7D"/>
      </a:dk2>
      <a:lt2>
        <a:srgbClr val="FF6600"/>
      </a:lt2>
      <a:accent1>
        <a:srgbClr val="FF6600"/>
      </a:accent1>
      <a:accent2>
        <a:srgbClr val="635A54"/>
      </a:accent2>
      <a:accent3>
        <a:srgbClr val="9A8B7D"/>
      </a:accent3>
      <a:accent4>
        <a:srgbClr val="00B6C9"/>
      </a:accent4>
      <a:accent5>
        <a:srgbClr val="BE0077"/>
      </a:accent5>
      <a:accent6>
        <a:srgbClr val="4A8322"/>
      </a:accent6>
      <a:hlink>
        <a:srgbClr val="FF6600"/>
      </a:hlink>
      <a:folHlink>
        <a:srgbClr val="9A8B7D"/>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marL="171450" indent="-171450">
          <a:buClr>
            <a:schemeClr val="tx1"/>
          </a:buClr>
          <a:buFont typeface="Arial" pitchFamily="34" charset="0"/>
          <a:buChar char="–"/>
          <a:defRPr sz="1200" dirty="0" err="1" smtClean="0"/>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4315</Words>
  <Application>Microsoft Office PowerPoint</Application>
  <PresentationFormat>On-screen Show (4:3)</PresentationFormat>
  <Paragraphs>640</Paragraphs>
  <Slides>35</Slides>
  <Notes>11</Notes>
  <HiddenSlides>0</HiddenSlides>
  <MMClips>0</MMClips>
  <ScaleCrop>false</ScaleCrop>
  <HeadingPairs>
    <vt:vector size="8" baseType="variant">
      <vt:variant>
        <vt:lpstr>Fonts Used</vt:lpstr>
      </vt:variant>
      <vt:variant>
        <vt:i4>14</vt:i4>
      </vt:variant>
      <vt:variant>
        <vt:lpstr>Theme</vt:lpstr>
      </vt:variant>
      <vt:variant>
        <vt:i4>6</vt:i4>
      </vt:variant>
      <vt:variant>
        <vt:lpstr>Embedded OLE Servers</vt:lpstr>
      </vt:variant>
      <vt:variant>
        <vt:i4>1</vt:i4>
      </vt:variant>
      <vt:variant>
        <vt:lpstr>Slide Titles</vt:lpstr>
      </vt:variant>
      <vt:variant>
        <vt:i4>35</vt:i4>
      </vt:variant>
    </vt:vector>
  </HeadingPairs>
  <TitlesOfParts>
    <vt:vector size="56" baseType="lpstr">
      <vt:lpstr>Arial</vt:lpstr>
      <vt:lpstr>Arial Narrow</vt:lpstr>
      <vt:lpstr>Arial Nova</vt:lpstr>
      <vt:lpstr>Berlin Sans FB Demi</vt:lpstr>
      <vt:lpstr>Calibri</vt:lpstr>
      <vt:lpstr>CenturyGothic</vt:lpstr>
      <vt:lpstr>CenturyGothic-Bold</vt:lpstr>
      <vt:lpstr>CnykjnAdvOT65f8a23b.I</vt:lpstr>
      <vt:lpstr>Comic Sans MS</vt:lpstr>
      <vt:lpstr>DxqghsAdvOT46dcae81</vt:lpstr>
      <vt:lpstr>Lucida Grande</vt:lpstr>
      <vt:lpstr>Times New Roman</vt:lpstr>
      <vt:lpstr>Wingdings</vt:lpstr>
      <vt:lpstr>WjhgklAdvOT3b30f6db.B</vt:lpstr>
      <vt:lpstr>2_GSK </vt:lpstr>
      <vt:lpstr>3_GSK </vt:lpstr>
      <vt:lpstr>4_GSK </vt:lpstr>
      <vt:lpstr>5_GSK </vt:lpstr>
      <vt:lpstr>6_GSK </vt:lpstr>
      <vt:lpstr>23_GSK </vt:lpstr>
      <vt:lpstr>think-cell Slide</vt:lpstr>
      <vt:lpstr>PowerPoint Presentation</vt:lpstr>
      <vt:lpstr>Disclaimer </vt:lpstr>
      <vt:lpstr>Важни исторически събития </vt:lpstr>
      <vt:lpstr>PowerPoint Presentation</vt:lpstr>
      <vt:lpstr>PowerPoint Presentation</vt:lpstr>
      <vt:lpstr>PowerPoint Presentation</vt:lpstr>
      <vt:lpstr>PowerPoint Presentation</vt:lpstr>
      <vt:lpstr>Комбиниране на бета-лактам с бета-лактамазен инхибитор – водеща терапевтична стратегия</vt:lpstr>
      <vt:lpstr>Употреба на антибиотици за системно приложение в общността според антибиотичен клас, ЕС / ЕИО 2016 (в ниво 3 на ATC група, изразено като DDD на 1 000 жители на ден)</vt:lpstr>
      <vt:lpstr>Отговори на заплахата от АМР</vt:lpstr>
      <vt:lpstr>Антимикробна консумация за  системна употреба в обществото 2018 г.</vt:lpstr>
      <vt:lpstr>PowerPoint Presentation</vt:lpstr>
      <vt:lpstr>PowerPoint Presentation</vt:lpstr>
      <vt:lpstr>PowerPoint Presentation</vt:lpstr>
      <vt:lpstr>PowerPoint Presentation</vt:lpstr>
      <vt:lpstr>Географско разпределение на потреблението на антибактериални средства за системна употреба (ATC група J01) в общността (доболнична помощ) в Европа, отчетна година 2019</vt:lpstr>
      <vt:lpstr>Географско разпределение на потреблението на комбинации на пеницилини в т.ч. С бета лактамазен инхибитор в общността (доболнична помощ) в Европа, отчетна година 2019</vt:lpstr>
      <vt:lpstr>Географско разпределение на потреблението на антибактериални средства в общността (доболнична помощ) в Европа, отчетна година 2019</vt:lpstr>
      <vt:lpstr>SOAR (Survey of Antimicrobial Resistance)</vt:lpstr>
      <vt:lpstr>SOAR (2014–2016) – 9 държави, 13 центъра</vt:lpstr>
      <vt:lpstr>SOAR – лаболаторни методологии:</vt:lpstr>
      <vt:lpstr>SOAR България (2014–2016): S. pneumoniae (164 изолата)</vt:lpstr>
      <vt:lpstr>SOAR Румъния (2014–2016): S. pneumoniae (229 изолата)</vt:lpstr>
      <vt:lpstr>SOAR Хърватия (2014–2016): S. pneumoniae (93 изолата)</vt:lpstr>
      <vt:lpstr>SOAR България (2014–2016): H. influenzae (73 изолата)</vt:lpstr>
      <vt:lpstr>SOAR Румъния (2014–2016): H. influenzae (143 изолата)</vt:lpstr>
      <vt:lpstr>SOAR Хърватия (2014–2016): H. influenzae (99 изолата)</vt:lpstr>
      <vt:lpstr>Amoxicillin:clavulanic acid</vt:lpstr>
      <vt:lpstr>Отношение 7:1</vt:lpstr>
      <vt:lpstr>ФК данни</vt:lpstr>
      <vt:lpstr>Radhakrishnan et al. A Difficult Pill to Swallow: An Investigation of the Factors Associated with Medication Swallowing Difficulties. Patient Preference and Adherence 2021:15</vt:lpstr>
      <vt:lpstr>Radhakrishnan et al. A Difficult Pill to Swallow: An Investigation of the Factors Associated with Medication Swallowing Difficulties. Patient Preference and Adherence 2021:15</vt:lpstr>
      <vt:lpstr>Radhakrishnan et al. A Difficult Pill to Swallow: An Investigation of the Factors Associated with Medication Swallowing Difficulties. Patient Preference and Adherence 2021:15</vt:lpstr>
      <vt:lpstr>PowerPoint Presentation</vt:lpstr>
      <vt:lpstr>Благодаря ви за вниманието!</vt:lpstr>
    </vt:vector>
  </TitlesOfParts>
  <Company>Pfizer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SOAR 2011-2013:  Turkey</dc:title>
  <dc:creator>Saultj</dc:creator>
  <cp:lastModifiedBy>Boyadzhieva, Zhivka /BG</cp:lastModifiedBy>
  <cp:revision>789</cp:revision>
  <cp:lastPrinted>2018-05-04T09:52:32Z</cp:lastPrinted>
  <dcterms:created xsi:type="dcterms:W3CDTF">2016-06-06T13:57:08Z</dcterms:created>
  <dcterms:modified xsi:type="dcterms:W3CDTF">2021-11-15T10:05:40Z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67a70be-9428-4198-8dbd-5dd218ff11f4_Enabled">
    <vt:lpwstr>true</vt:lpwstr>
  </property>
  <property fmtid="{D5CDD505-2E9C-101B-9397-08002B2CF9AE}" pid="3" name="MSIP_Label_e67a70be-9428-4198-8dbd-5dd218ff11f4_SetDate">
    <vt:lpwstr>2021-11-15T10:05:39Z</vt:lpwstr>
  </property>
  <property fmtid="{D5CDD505-2E9C-101B-9397-08002B2CF9AE}" pid="4" name="MSIP_Label_e67a70be-9428-4198-8dbd-5dd218ff11f4_Method">
    <vt:lpwstr>Standard</vt:lpwstr>
  </property>
  <property fmtid="{D5CDD505-2E9C-101B-9397-08002B2CF9AE}" pid="5" name="MSIP_Label_e67a70be-9428-4198-8dbd-5dd218ff11f4_Name">
    <vt:lpwstr>L002S001</vt:lpwstr>
  </property>
  <property fmtid="{D5CDD505-2E9C-101B-9397-08002B2CF9AE}" pid="6" name="MSIP_Label_e67a70be-9428-4198-8dbd-5dd218ff11f4_SiteId">
    <vt:lpwstr>2c0d789f-2311-4d29-83c5-395a89052a25</vt:lpwstr>
  </property>
  <property fmtid="{D5CDD505-2E9C-101B-9397-08002B2CF9AE}" pid="7" name="MSIP_Label_e67a70be-9428-4198-8dbd-5dd218ff11f4_ActionId">
    <vt:lpwstr>37b1a9d7-f42d-49f9-a3dd-e52c025ef695</vt:lpwstr>
  </property>
  <property fmtid="{D5CDD505-2E9C-101B-9397-08002B2CF9AE}" pid="8" name="MSIP_Label_e67a70be-9428-4198-8dbd-5dd218ff11f4_ContentBits">
    <vt:lpwstr>1</vt:lpwstr>
  </property>
</Properties>
</file>