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5"/>
  </p:notesMasterIdLst>
  <p:sldIdLst>
    <p:sldId id="256" r:id="rId2"/>
    <p:sldId id="259" r:id="rId3"/>
    <p:sldId id="273" r:id="rId4"/>
    <p:sldId id="257" r:id="rId5"/>
    <p:sldId id="258" r:id="rId6"/>
    <p:sldId id="272" r:id="rId7"/>
    <p:sldId id="264" r:id="rId8"/>
    <p:sldId id="274" r:id="rId9"/>
    <p:sldId id="262" r:id="rId10"/>
    <p:sldId id="265" r:id="rId11"/>
    <p:sldId id="266" r:id="rId12"/>
    <p:sldId id="267" r:id="rId13"/>
    <p:sldId id="268" r:id="rId14"/>
    <p:sldId id="269" r:id="rId15"/>
    <p:sldId id="270" r:id="rId16"/>
    <p:sldId id="276" r:id="rId17"/>
    <p:sldId id="263" r:id="rId18"/>
    <p:sldId id="277" r:id="rId19"/>
    <p:sldId id="260" r:id="rId20"/>
    <p:sldId id="280" r:id="rId21"/>
    <p:sldId id="278" r:id="rId22"/>
    <p:sldId id="279" r:id="rId23"/>
    <p:sldId id="275" r:id="rId24"/>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p:scale>
          <a:sx n="100" d="100"/>
          <a:sy n="100" d="100"/>
        </p:scale>
        <p:origin x="936" y="282"/>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0A371-443C-413A-8BD1-D9B2E96C4229}"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3578A4BD-665A-46B7-82FE-FE044A0E4B66}">
      <dgm:prSet phldrT="[Text]"/>
      <dgm:spPr/>
      <dgm:t>
        <a:bodyPr/>
        <a:lstStyle/>
        <a:p>
          <a:r>
            <a:rPr lang="bg-BG" dirty="0" smtClean="0"/>
            <a:t>15 години</a:t>
          </a:r>
          <a:endParaRPr lang="en-US" dirty="0"/>
        </a:p>
      </dgm:t>
    </dgm:pt>
    <dgm:pt modelId="{9B9770D0-0711-42EF-ADF6-40F51A03B8BF}" type="parTrans" cxnId="{5F787D36-6105-4345-A1B3-6E0225814003}">
      <dgm:prSet/>
      <dgm:spPr/>
      <dgm:t>
        <a:bodyPr/>
        <a:lstStyle/>
        <a:p>
          <a:endParaRPr lang="en-US"/>
        </a:p>
      </dgm:t>
    </dgm:pt>
    <dgm:pt modelId="{17142BE9-48C1-4ED8-881E-0DED6918B0D2}" type="sibTrans" cxnId="{5F787D36-6105-4345-A1B3-6E0225814003}">
      <dgm:prSet/>
      <dgm:spPr/>
      <dgm:t>
        <a:bodyPr/>
        <a:lstStyle/>
        <a:p>
          <a:endParaRPr lang="en-US"/>
        </a:p>
      </dgm:t>
    </dgm:pt>
    <dgm:pt modelId="{B8E09B4F-1E39-475E-AAB6-FD62D626C636}">
      <dgm:prSet phldrT="[Text]" phldr="1"/>
      <dgm:spPr/>
      <dgm:t>
        <a:bodyPr/>
        <a:lstStyle/>
        <a:p>
          <a:endParaRPr lang="en-US" dirty="0"/>
        </a:p>
      </dgm:t>
    </dgm:pt>
    <dgm:pt modelId="{DFEA0153-67E0-4E48-962B-04A211B8725F}" type="parTrans" cxnId="{8EB8A8D8-7E0A-49DD-8BA4-9F341E784F9C}">
      <dgm:prSet/>
      <dgm:spPr/>
      <dgm:t>
        <a:bodyPr/>
        <a:lstStyle/>
        <a:p>
          <a:endParaRPr lang="en-US"/>
        </a:p>
      </dgm:t>
    </dgm:pt>
    <dgm:pt modelId="{B2E9D506-C0CF-4927-BA72-A0F2EABB7894}" type="sibTrans" cxnId="{8EB8A8D8-7E0A-49DD-8BA4-9F341E784F9C}">
      <dgm:prSet/>
      <dgm:spPr/>
      <dgm:t>
        <a:bodyPr/>
        <a:lstStyle/>
        <a:p>
          <a:endParaRPr lang="en-US"/>
        </a:p>
      </dgm:t>
    </dgm:pt>
    <dgm:pt modelId="{D94D30C4-C148-4AC1-AAE2-02A22323483A}" type="pres">
      <dgm:prSet presAssocID="{F8B0A371-443C-413A-8BD1-D9B2E96C4229}" presName="compositeShape" presStyleCnt="0">
        <dgm:presLayoutVars>
          <dgm:chMax val="2"/>
          <dgm:dir/>
          <dgm:resizeHandles val="exact"/>
        </dgm:presLayoutVars>
      </dgm:prSet>
      <dgm:spPr/>
      <dgm:t>
        <a:bodyPr/>
        <a:lstStyle/>
        <a:p>
          <a:endParaRPr lang="en-US"/>
        </a:p>
      </dgm:t>
    </dgm:pt>
    <dgm:pt modelId="{0704771E-F0B2-4F1D-AFF2-2B8BCA0AD84A}" type="pres">
      <dgm:prSet presAssocID="{F8B0A371-443C-413A-8BD1-D9B2E96C4229}" presName="ribbon" presStyleLbl="node1" presStyleIdx="0" presStyleCnt="1" custLinFactNeighborX="10028" custLinFactNeighborY="-4161"/>
      <dgm:spPr/>
      <dgm:t>
        <a:bodyPr/>
        <a:lstStyle/>
        <a:p>
          <a:endParaRPr lang="en-US"/>
        </a:p>
      </dgm:t>
    </dgm:pt>
    <dgm:pt modelId="{5C699771-4405-4F7C-8AE3-3343565D770D}" type="pres">
      <dgm:prSet presAssocID="{F8B0A371-443C-413A-8BD1-D9B2E96C4229}" presName="leftArrowText" presStyleLbl="node1" presStyleIdx="0" presStyleCnt="1">
        <dgm:presLayoutVars>
          <dgm:chMax val="0"/>
          <dgm:bulletEnabled val="1"/>
        </dgm:presLayoutVars>
      </dgm:prSet>
      <dgm:spPr/>
      <dgm:t>
        <a:bodyPr/>
        <a:lstStyle/>
        <a:p>
          <a:endParaRPr lang="en-US"/>
        </a:p>
      </dgm:t>
    </dgm:pt>
    <dgm:pt modelId="{C8A0D52D-4C8A-4BBD-9D76-DA4FD8B1BA28}" type="pres">
      <dgm:prSet presAssocID="{F8B0A371-443C-413A-8BD1-D9B2E96C4229}" presName="rightArrowText" presStyleLbl="node1" presStyleIdx="0" presStyleCnt="1" custLinFactNeighborX="18603" custLinFactNeighborY="-2238">
        <dgm:presLayoutVars>
          <dgm:chMax val="0"/>
          <dgm:bulletEnabled val="1"/>
        </dgm:presLayoutVars>
      </dgm:prSet>
      <dgm:spPr/>
      <dgm:t>
        <a:bodyPr/>
        <a:lstStyle/>
        <a:p>
          <a:endParaRPr lang="en-US"/>
        </a:p>
      </dgm:t>
    </dgm:pt>
  </dgm:ptLst>
  <dgm:cxnLst>
    <dgm:cxn modelId="{5F787D36-6105-4345-A1B3-6E0225814003}" srcId="{F8B0A371-443C-413A-8BD1-D9B2E96C4229}" destId="{3578A4BD-665A-46B7-82FE-FE044A0E4B66}" srcOrd="0" destOrd="0" parTransId="{9B9770D0-0711-42EF-ADF6-40F51A03B8BF}" sibTransId="{17142BE9-48C1-4ED8-881E-0DED6918B0D2}"/>
    <dgm:cxn modelId="{8EB8A8D8-7E0A-49DD-8BA4-9F341E784F9C}" srcId="{F8B0A371-443C-413A-8BD1-D9B2E96C4229}" destId="{B8E09B4F-1E39-475E-AAB6-FD62D626C636}" srcOrd="1" destOrd="0" parTransId="{DFEA0153-67E0-4E48-962B-04A211B8725F}" sibTransId="{B2E9D506-C0CF-4927-BA72-A0F2EABB7894}"/>
    <dgm:cxn modelId="{70267148-A392-4362-A06C-8B90E2853229}" type="presOf" srcId="{F8B0A371-443C-413A-8BD1-D9B2E96C4229}" destId="{D94D30C4-C148-4AC1-AAE2-02A22323483A}" srcOrd="0" destOrd="0" presId="urn:microsoft.com/office/officeart/2005/8/layout/arrow6"/>
    <dgm:cxn modelId="{90222835-E8EE-4B48-907A-8DFF2019904F}" type="presOf" srcId="{B8E09B4F-1E39-475E-AAB6-FD62D626C636}" destId="{C8A0D52D-4C8A-4BBD-9D76-DA4FD8B1BA28}" srcOrd="0" destOrd="0" presId="urn:microsoft.com/office/officeart/2005/8/layout/arrow6"/>
    <dgm:cxn modelId="{6446AB60-53B8-48B4-8410-0AE9CBBE393E}" type="presOf" srcId="{3578A4BD-665A-46B7-82FE-FE044A0E4B66}" destId="{5C699771-4405-4F7C-8AE3-3343565D770D}" srcOrd="0" destOrd="0" presId="urn:microsoft.com/office/officeart/2005/8/layout/arrow6"/>
    <dgm:cxn modelId="{36B0EE71-93E6-4844-9646-7289A960912F}" type="presParOf" srcId="{D94D30C4-C148-4AC1-AAE2-02A22323483A}" destId="{0704771E-F0B2-4F1D-AFF2-2B8BCA0AD84A}" srcOrd="0" destOrd="0" presId="urn:microsoft.com/office/officeart/2005/8/layout/arrow6"/>
    <dgm:cxn modelId="{B43E6EF9-6F47-430C-8DEF-FFEAF59919BF}" type="presParOf" srcId="{D94D30C4-C148-4AC1-AAE2-02A22323483A}" destId="{5C699771-4405-4F7C-8AE3-3343565D770D}" srcOrd="1" destOrd="0" presId="urn:microsoft.com/office/officeart/2005/8/layout/arrow6"/>
    <dgm:cxn modelId="{688E52F2-3254-444A-9F60-A065E9BAF32F}" type="presParOf" srcId="{D94D30C4-C148-4AC1-AAE2-02A22323483A}" destId="{C8A0D52D-4C8A-4BBD-9D76-DA4FD8B1BA2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3DA47E-3565-408F-8513-CB019E467740}" type="doc">
      <dgm:prSet loTypeId="urn:microsoft.com/office/officeart/2009/3/layout/CircleRelationship" loCatId="relationship" qsTypeId="urn:microsoft.com/office/officeart/2005/8/quickstyle/3d2" qsCatId="3D" csTypeId="urn:microsoft.com/office/officeart/2005/8/colors/accent1_2" csCatId="accent1" phldr="1"/>
      <dgm:spPr/>
      <dgm:t>
        <a:bodyPr/>
        <a:lstStyle/>
        <a:p>
          <a:endParaRPr lang="en-US"/>
        </a:p>
      </dgm:t>
    </dgm:pt>
    <dgm:pt modelId="{40F6F812-BC5F-4E09-BE71-C28F2675B1D9}">
      <dgm:prSet custT="1"/>
      <dgm:spPr/>
      <dgm:t>
        <a:bodyPr/>
        <a:lstStyle/>
        <a:p>
          <a:pPr rtl="0"/>
          <a:r>
            <a:rPr lang="ru-RU" sz="1800" dirty="0" smtClean="0"/>
            <a:t>Дейността по управление на риска за качеството  се</a:t>
          </a:r>
          <a:endParaRPr lang="en-US" sz="1800" dirty="0" smtClean="0"/>
        </a:p>
        <a:p>
          <a:pPr rtl="0"/>
          <a:r>
            <a:rPr lang="ru-RU" sz="1800" dirty="0" smtClean="0"/>
            <a:t>  предприема от интердисциплинарни екипи, експерти от всики процеси - отдел по качество, бизнес  развитие,  регулаторни дейности, </a:t>
          </a:r>
          <a:r>
            <a:rPr lang="bg-BG" sz="1800" dirty="0" smtClean="0"/>
            <a:t>продажби и маркетинг, логистика, човешки ресурси, статистика.</a:t>
          </a:r>
        </a:p>
        <a:p>
          <a:pPr rtl="0"/>
          <a:r>
            <a:rPr lang="bg-BG" sz="1800" dirty="0" smtClean="0"/>
            <a:t>Лица вземащи решения , поемащи </a:t>
          </a:r>
          <a:r>
            <a:rPr lang="ru-RU" sz="1800" dirty="0" smtClean="0"/>
            <a:t>поемат отговорност за координирането на управлението на риска за качеството във връзка с различни функции и отдели в организацията.</a:t>
          </a:r>
          <a:endParaRPr lang="bg-BG" sz="1800" dirty="0"/>
        </a:p>
      </dgm:t>
    </dgm:pt>
    <dgm:pt modelId="{BEB00E43-F39E-4DFD-8EC3-8D20BB621CE4}" type="parTrans" cxnId="{A027FC04-D246-4FBF-A501-4A15A8F53617}">
      <dgm:prSet/>
      <dgm:spPr/>
      <dgm:t>
        <a:bodyPr/>
        <a:lstStyle/>
        <a:p>
          <a:endParaRPr lang="en-US"/>
        </a:p>
      </dgm:t>
    </dgm:pt>
    <dgm:pt modelId="{5E6A59A4-54FE-4528-AD2D-64F223A21066}" type="sibTrans" cxnId="{A027FC04-D246-4FBF-A501-4A15A8F53617}">
      <dgm:prSet/>
      <dgm:spPr/>
      <dgm:t>
        <a:bodyPr/>
        <a:lstStyle/>
        <a:p>
          <a:endParaRPr lang="en-US"/>
        </a:p>
      </dgm:t>
    </dgm:pt>
    <dgm:pt modelId="{971A4584-904E-41D6-9CE4-C75E1B98D639}">
      <dgm:prSet/>
      <dgm:spPr/>
      <dgm:t>
        <a:bodyPr/>
        <a:lstStyle/>
        <a:p>
          <a:endParaRPr lang="en-US"/>
        </a:p>
      </dgm:t>
    </dgm:pt>
    <dgm:pt modelId="{9DA42421-4CB0-4C2E-A890-E5C5B7631604}" type="parTrans" cxnId="{F5254762-2CFC-4CFC-94B5-62693CD7D5FE}">
      <dgm:prSet/>
      <dgm:spPr/>
      <dgm:t>
        <a:bodyPr/>
        <a:lstStyle/>
        <a:p>
          <a:endParaRPr lang="en-US"/>
        </a:p>
      </dgm:t>
    </dgm:pt>
    <dgm:pt modelId="{84875ED2-D18D-44E9-9FDE-46471870FDCC}" type="sibTrans" cxnId="{F5254762-2CFC-4CFC-94B5-62693CD7D5FE}">
      <dgm:prSet/>
      <dgm:spPr/>
      <dgm:t>
        <a:bodyPr/>
        <a:lstStyle/>
        <a:p>
          <a:endParaRPr lang="en-US"/>
        </a:p>
      </dgm:t>
    </dgm:pt>
    <dgm:pt modelId="{8E56FDC0-BB5C-4843-BEB1-61F24FBDE17B}">
      <dgm:prSet/>
      <dgm:spPr/>
      <dgm:t>
        <a:bodyPr/>
        <a:lstStyle/>
        <a:p>
          <a:endParaRPr lang="en-US"/>
        </a:p>
      </dgm:t>
    </dgm:pt>
    <dgm:pt modelId="{DAF201C3-59F6-4B5D-B6D2-B060E0E09CE5}" type="parTrans" cxnId="{08325420-5492-4DC8-94F4-CEC1853C1E3E}">
      <dgm:prSet/>
      <dgm:spPr/>
      <dgm:t>
        <a:bodyPr/>
        <a:lstStyle/>
        <a:p>
          <a:endParaRPr lang="en-US"/>
        </a:p>
      </dgm:t>
    </dgm:pt>
    <dgm:pt modelId="{42734BA9-8E01-4F0D-B4FB-C90E4A0EF853}" type="sibTrans" cxnId="{08325420-5492-4DC8-94F4-CEC1853C1E3E}">
      <dgm:prSet/>
      <dgm:spPr/>
      <dgm:t>
        <a:bodyPr/>
        <a:lstStyle/>
        <a:p>
          <a:endParaRPr lang="en-US"/>
        </a:p>
      </dgm:t>
    </dgm:pt>
    <dgm:pt modelId="{EFE8497C-FEAE-465B-BD3C-DACF09707A6B}" type="pres">
      <dgm:prSet presAssocID="{953DA47E-3565-408F-8513-CB019E467740}" presName="Name0" presStyleCnt="0">
        <dgm:presLayoutVars>
          <dgm:chMax val="1"/>
          <dgm:chPref val="1"/>
        </dgm:presLayoutVars>
      </dgm:prSet>
      <dgm:spPr/>
      <dgm:t>
        <a:bodyPr/>
        <a:lstStyle/>
        <a:p>
          <a:endParaRPr lang="en-US"/>
        </a:p>
      </dgm:t>
    </dgm:pt>
    <dgm:pt modelId="{531BE5C8-D86C-48FB-BC77-8CBD83D921B1}" type="pres">
      <dgm:prSet presAssocID="{40F6F812-BC5F-4E09-BE71-C28F2675B1D9}" presName="Parent" presStyleLbl="node0" presStyleIdx="0" presStyleCnt="1" custScaleX="226672" custScaleY="116822" custLinFactNeighborX="-17942" custLinFactNeighborY="-1240">
        <dgm:presLayoutVars>
          <dgm:chMax val="5"/>
          <dgm:chPref val="5"/>
        </dgm:presLayoutVars>
      </dgm:prSet>
      <dgm:spPr/>
      <dgm:t>
        <a:bodyPr/>
        <a:lstStyle/>
        <a:p>
          <a:endParaRPr lang="en-US"/>
        </a:p>
      </dgm:t>
    </dgm:pt>
    <dgm:pt modelId="{9DBCD407-A82D-4574-B876-2A0E9695755B}" type="pres">
      <dgm:prSet presAssocID="{40F6F812-BC5F-4E09-BE71-C28F2675B1D9}" presName="Accent1" presStyleLbl="node1" presStyleIdx="0" presStyleCnt="6"/>
      <dgm:spPr/>
    </dgm:pt>
    <dgm:pt modelId="{D583FE3C-3817-4AE9-A313-305BF51D3226}" type="pres">
      <dgm:prSet presAssocID="{40F6F812-BC5F-4E09-BE71-C28F2675B1D9}" presName="Accent2" presStyleLbl="node1" presStyleIdx="1" presStyleCnt="6"/>
      <dgm:spPr/>
    </dgm:pt>
    <dgm:pt modelId="{DA492B8A-85C8-4F93-8F5A-342CEB2668E9}" type="pres">
      <dgm:prSet presAssocID="{40F6F812-BC5F-4E09-BE71-C28F2675B1D9}" presName="Accent3" presStyleLbl="node1" presStyleIdx="2" presStyleCnt="6" custLinFactNeighborX="98476" custLinFactNeighborY="30770"/>
      <dgm:spPr/>
    </dgm:pt>
    <dgm:pt modelId="{6943BBCA-3030-4C1B-84AE-20D945B49D21}" type="pres">
      <dgm:prSet presAssocID="{40F6F812-BC5F-4E09-BE71-C28F2675B1D9}" presName="Accent4" presStyleLbl="node1" presStyleIdx="3" presStyleCnt="6"/>
      <dgm:spPr/>
    </dgm:pt>
    <dgm:pt modelId="{8C345654-8C04-46A9-9950-0E42679FDC2A}" type="pres">
      <dgm:prSet presAssocID="{40F6F812-BC5F-4E09-BE71-C28F2675B1D9}" presName="Accent5" presStyleLbl="node1" presStyleIdx="4" presStyleCnt="6"/>
      <dgm:spPr/>
    </dgm:pt>
    <dgm:pt modelId="{6944F87E-5B3A-4DE7-963C-525F71706679}" type="pres">
      <dgm:prSet presAssocID="{40F6F812-BC5F-4E09-BE71-C28F2675B1D9}" presName="Accent6" presStyleLbl="node1" presStyleIdx="5" presStyleCnt="6" custLinFactX="-200000" custLinFactY="180136" custLinFactNeighborX="-241337" custLinFactNeighborY="200000"/>
      <dgm:spPr/>
    </dgm:pt>
  </dgm:ptLst>
  <dgm:cxnLst>
    <dgm:cxn modelId="{F5254762-2CFC-4CFC-94B5-62693CD7D5FE}" srcId="{953DA47E-3565-408F-8513-CB019E467740}" destId="{971A4584-904E-41D6-9CE4-C75E1B98D639}" srcOrd="1" destOrd="0" parTransId="{9DA42421-4CB0-4C2E-A890-E5C5B7631604}" sibTransId="{84875ED2-D18D-44E9-9FDE-46471870FDCC}"/>
    <dgm:cxn modelId="{08325420-5492-4DC8-94F4-CEC1853C1E3E}" srcId="{953DA47E-3565-408F-8513-CB019E467740}" destId="{8E56FDC0-BB5C-4843-BEB1-61F24FBDE17B}" srcOrd="2" destOrd="0" parTransId="{DAF201C3-59F6-4B5D-B6D2-B060E0E09CE5}" sibTransId="{42734BA9-8E01-4F0D-B4FB-C90E4A0EF853}"/>
    <dgm:cxn modelId="{36EA41DB-DE0D-4A11-80FC-593270C9C1D6}" type="presOf" srcId="{953DA47E-3565-408F-8513-CB019E467740}" destId="{EFE8497C-FEAE-465B-BD3C-DACF09707A6B}" srcOrd="0" destOrd="0" presId="urn:microsoft.com/office/officeart/2009/3/layout/CircleRelationship"/>
    <dgm:cxn modelId="{99E20FA6-0561-4A93-975F-00660A98F4D9}" type="presOf" srcId="{40F6F812-BC5F-4E09-BE71-C28F2675B1D9}" destId="{531BE5C8-D86C-48FB-BC77-8CBD83D921B1}" srcOrd="0" destOrd="0" presId="urn:microsoft.com/office/officeart/2009/3/layout/CircleRelationship"/>
    <dgm:cxn modelId="{A027FC04-D246-4FBF-A501-4A15A8F53617}" srcId="{953DA47E-3565-408F-8513-CB019E467740}" destId="{40F6F812-BC5F-4E09-BE71-C28F2675B1D9}" srcOrd="0" destOrd="0" parTransId="{BEB00E43-F39E-4DFD-8EC3-8D20BB621CE4}" sibTransId="{5E6A59A4-54FE-4528-AD2D-64F223A21066}"/>
    <dgm:cxn modelId="{9BB09FC3-9EE0-43E9-9F1C-4006E8AD62A3}" type="presParOf" srcId="{EFE8497C-FEAE-465B-BD3C-DACF09707A6B}" destId="{531BE5C8-D86C-48FB-BC77-8CBD83D921B1}" srcOrd="0" destOrd="0" presId="urn:microsoft.com/office/officeart/2009/3/layout/CircleRelationship"/>
    <dgm:cxn modelId="{4CFA6BBA-4DB0-4AAC-A8D2-FFF9ED9305BA}" type="presParOf" srcId="{EFE8497C-FEAE-465B-BD3C-DACF09707A6B}" destId="{9DBCD407-A82D-4574-B876-2A0E9695755B}" srcOrd="1" destOrd="0" presId="urn:microsoft.com/office/officeart/2009/3/layout/CircleRelationship"/>
    <dgm:cxn modelId="{EE03F7D6-5CC3-4B27-A109-6E10D4D0754A}" type="presParOf" srcId="{EFE8497C-FEAE-465B-BD3C-DACF09707A6B}" destId="{D583FE3C-3817-4AE9-A313-305BF51D3226}" srcOrd="2" destOrd="0" presId="urn:microsoft.com/office/officeart/2009/3/layout/CircleRelationship"/>
    <dgm:cxn modelId="{7AFA671F-08DC-473B-B22E-6D84E26F1418}" type="presParOf" srcId="{EFE8497C-FEAE-465B-BD3C-DACF09707A6B}" destId="{DA492B8A-85C8-4F93-8F5A-342CEB2668E9}" srcOrd="3" destOrd="0" presId="urn:microsoft.com/office/officeart/2009/3/layout/CircleRelationship"/>
    <dgm:cxn modelId="{4E75157B-41FD-4342-8F9D-B7B339C27CDA}" type="presParOf" srcId="{EFE8497C-FEAE-465B-BD3C-DACF09707A6B}" destId="{6943BBCA-3030-4C1B-84AE-20D945B49D21}" srcOrd="4" destOrd="0" presId="urn:microsoft.com/office/officeart/2009/3/layout/CircleRelationship"/>
    <dgm:cxn modelId="{AB17B9AB-009A-465A-9730-A0E015DD334D}" type="presParOf" srcId="{EFE8497C-FEAE-465B-BD3C-DACF09707A6B}" destId="{8C345654-8C04-46A9-9950-0E42679FDC2A}" srcOrd="5" destOrd="0" presId="urn:microsoft.com/office/officeart/2009/3/layout/CircleRelationship"/>
    <dgm:cxn modelId="{59426C88-AFE8-4D7E-8B35-F08B545078F0}" type="presParOf" srcId="{EFE8497C-FEAE-465B-BD3C-DACF09707A6B}" destId="{6944F87E-5B3A-4DE7-963C-525F71706679}"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06F817-3E58-4C44-9AE9-CEE323B8A63F}" type="doc">
      <dgm:prSet loTypeId="urn:microsoft.com/office/officeart/2005/8/layout/target3" loCatId="relationship" qsTypeId="urn:microsoft.com/office/officeart/2005/8/quickstyle/3d4" qsCatId="3D" csTypeId="urn:microsoft.com/office/officeart/2005/8/colors/accent1_2" csCatId="accent1" phldr="1"/>
      <dgm:spPr/>
      <dgm:t>
        <a:bodyPr/>
        <a:lstStyle/>
        <a:p>
          <a:endParaRPr lang="en-US"/>
        </a:p>
      </dgm:t>
    </dgm:pt>
    <dgm:pt modelId="{2A245013-A259-420A-AA29-C9726FD26843}">
      <dgm:prSet custT="1"/>
      <dgm:spPr/>
      <dgm:t>
        <a:bodyPr/>
        <a:lstStyle/>
        <a:p>
          <a:pPr rtl="0"/>
          <a:r>
            <a:rPr lang="bg-BG" sz="1400" b="1" dirty="0" smtClean="0">
              <a:solidFill>
                <a:schemeClr val="bg2">
                  <a:lumMod val="50000"/>
                </a:schemeClr>
              </a:solidFill>
            </a:rPr>
            <a:t>Идентифицирането на  рискове е процес, при който се определят възможните източници на рискове, а самите рискове се идентифицират и описват. </a:t>
          </a:r>
          <a:endParaRPr lang="bg-BG" sz="1400" b="1" dirty="0">
            <a:solidFill>
              <a:schemeClr val="bg2">
                <a:lumMod val="50000"/>
              </a:schemeClr>
            </a:solidFill>
          </a:endParaRPr>
        </a:p>
      </dgm:t>
    </dgm:pt>
    <dgm:pt modelId="{94D51757-B07B-4DEB-BF91-400633277C9D}" type="parTrans" cxnId="{4B6DB57E-CF1C-4282-8C75-519041FA429F}">
      <dgm:prSet/>
      <dgm:spPr/>
      <dgm:t>
        <a:bodyPr/>
        <a:lstStyle/>
        <a:p>
          <a:endParaRPr lang="en-US"/>
        </a:p>
      </dgm:t>
    </dgm:pt>
    <dgm:pt modelId="{556F4D9D-7D9B-4502-8F85-5B0C7A8EB81C}" type="sibTrans" cxnId="{4B6DB57E-CF1C-4282-8C75-519041FA429F}">
      <dgm:prSet/>
      <dgm:spPr/>
      <dgm:t>
        <a:bodyPr/>
        <a:lstStyle/>
        <a:p>
          <a:endParaRPr lang="en-US"/>
        </a:p>
      </dgm:t>
    </dgm:pt>
    <dgm:pt modelId="{F885248A-61FA-4C9E-9926-FF684FDE02C7}">
      <dgm:prSet custT="1"/>
      <dgm:spPr/>
      <dgm:t>
        <a:bodyPr/>
        <a:lstStyle/>
        <a:p>
          <a:pPr rtl="0"/>
          <a:r>
            <a:rPr lang="bg-BG" sz="1400" dirty="0" smtClean="0"/>
            <a:t>Източниците на рискове в контекста на СТИНГ АД  са разделени в две основни групи: </a:t>
          </a:r>
        </a:p>
        <a:p>
          <a:pPr rtl="0"/>
          <a:r>
            <a:rPr lang="bg-BG" sz="1400" dirty="0" smtClean="0"/>
            <a:t>външни и вътрешни. </a:t>
          </a:r>
          <a:endParaRPr lang="bg-BG" sz="1400" dirty="0"/>
        </a:p>
      </dgm:t>
    </dgm:pt>
    <dgm:pt modelId="{69BA602A-6A7C-43FE-B44F-32D37CFDC878}" type="parTrans" cxnId="{191F26D7-CC4F-4223-8577-075F9E4E561E}">
      <dgm:prSet/>
      <dgm:spPr/>
      <dgm:t>
        <a:bodyPr/>
        <a:lstStyle/>
        <a:p>
          <a:endParaRPr lang="en-US"/>
        </a:p>
      </dgm:t>
    </dgm:pt>
    <dgm:pt modelId="{22399E07-52C9-4CE9-B22C-A7D7923C9B9F}" type="sibTrans" cxnId="{191F26D7-CC4F-4223-8577-075F9E4E561E}">
      <dgm:prSet/>
      <dgm:spPr/>
      <dgm:t>
        <a:bodyPr/>
        <a:lstStyle/>
        <a:p>
          <a:endParaRPr lang="en-US"/>
        </a:p>
      </dgm:t>
    </dgm:pt>
    <dgm:pt modelId="{A2981C3C-9E8A-4B6A-9515-12CA811F072B}">
      <dgm:prSet custT="1"/>
      <dgm:spPr/>
      <dgm:t>
        <a:bodyPr/>
        <a:lstStyle/>
        <a:p>
          <a:pPr rtl="0"/>
          <a:r>
            <a:rPr lang="bg-BG" sz="1200" dirty="0" smtClean="0">
              <a:solidFill>
                <a:schemeClr val="bg2">
                  <a:lumMod val="50000"/>
                </a:schemeClr>
              </a:solidFill>
            </a:rPr>
            <a:t>       </a:t>
          </a:r>
          <a:r>
            <a:rPr lang="bg-BG" sz="1200" b="1" dirty="0" smtClean="0">
              <a:solidFill>
                <a:schemeClr val="bg2">
                  <a:lumMod val="50000"/>
                </a:schemeClr>
              </a:solidFill>
            </a:rPr>
            <a:t>Външните рискове </a:t>
          </a:r>
          <a:r>
            <a:rPr lang="bg-BG" sz="1000" dirty="0" smtClean="0"/>
            <a:t>– </a:t>
          </a:r>
          <a:r>
            <a:rPr lang="bg-BG" sz="1200" dirty="0" smtClean="0"/>
            <a:t>те произлизат </a:t>
          </a:r>
          <a:r>
            <a:rPr lang="bg-BG" sz="1200" i="1" dirty="0" smtClean="0">
              <a:solidFill>
                <a:schemeClr val="bg2">
                  <a:lumMod val="50000"/>
                </a:schemeClr>
              </a:solidFill>
            </a:rPr>
            <a:t>от бизнес средата</a:t>
          </a:r>
          <a:r>
            <a:rPr lang="bg-BG" sz="1200" dirty="0" smtClean="0"/>
            <a:t>, в която функционираме, (имат икономически, социален, политически или технологичен характер</a:t>
          </a:r>
          <a:r>
            <a:rPr lang="bg-BG" sz="1200" dirty="0" smtClean="0">
              <a:solidFill>
                <a:schemeClr val="bg2">
                  <a:lumMod val="50000"/>
                </a:schemeClr>
              </a:solidFill>
            </a:rPr>
            <a:t>), </a:t>
          </a:r>
          <a:r>
            <a:rPr lang="bg-BG" sz="1200" i="1" dirty="0" smtClean="0">
              <a:solidFill>
                <a:schemeClr val="bg2">
                  <a:lumMod val="50000"/>
                </a:schemeClr>
              </a:solidFill>
            </a:rPr>
            <a:t>от висшия мениджмънт </a:t>
          </a:r>
          <a:r>
            <a:rPr lang="bg-BG" sz="1200" dirty="0" smtClean="0"/>
            <a:t>(промяна в собствеността на организацията, промяна в бизнес целите и стратегиите, вътрешна нестабилност и конфликти и т.н.)</a:t>
          </a:r>
        </a:p>
        <a:p>
          <a:pPr rtl="0"/>
          <a:r>
            <a:rPr lang="bg-BG" sz="1200" dirty="0" smtClean="0"/>
            <a:t> и </a:t>
          </a:r>
          <a:r>
            <a:rPr lang="bg-BG" sz="1200" i="1" dirty="0" smtClean="0">
              <a:solidFill>
                <a:schemeClr val="bg2">
                  <a:lumMod val="50000"/>
                </a:schemeClr>
              </a:solidFill>
            </a:rPr>
            <a:t>от клиентите </a:t>
          </a:r>
          <a:r>
            <a:rPr lang="bg-BG" sz="1200" dirty="0" smtClean="0"/>
            <a:t>на компанията</a:t>
          </a:r>
        </a:p>
        <a:p>
          <a:pPr rtl="0"/>
          <a:r>
            <a:rPr lang="bg-BG" sz="1200" dirty="0" smtClean="0"/>
            <a:t> ( липса на заинтересованост и ангажираност,  финансови зависимости, организационно -културни различия т.н.).</a:t>
          </a:r>
        </a:p>
        <a:p>
          <a:pPr rtl="0"/>
          <a:r>
            <a:rPr lang="bg-BG" sz="1200" dirty="0" smtClean="0"/>
            <a:t> Наричат се външни, защото екипът(в това число и  мениджмънта) не може пряко да им влияе. </a:t>
          </a:r>
        </a:p>
        <a:p>
          <a:pPr rtl="0"/>
          <a:r>
            <a:rPr lang="bg-BG" sz="1200" dirty="0" smtClean="0"/>
            <a:t>Идентифицирането на външните рискове е на база </a:t>
          </a:r>
          <a:r>
            <a:rPr lang="bg-BG" sz="1200" b="1" i="1" dirty="0" smtClean="0">
              <a:solidFill>
                <a:schemeClr val="bg2">
                  <a:lumMod val="50000"/>
                </a:schemeClr>
              </a:solidFill>
            </a:rPr>
            <a:t>Контекста на компанията- </a:t>
          </a:r>
          <a:r>
            <a:rPr lang="bg-BG" sz="1200" dirty="0" smtClean="0"/>
            <a:t>задълбочен анализ на външната </a:t>
          </a:r>
          <a:r>
            <a:rPr lang="bg-BG" sz="1200" i="1" dirty="0" smtClean="0"/>
            <a:t>(макросреда и микросреда</a:t>
          </a:r>
          <a:r>
            <a:rPr lang="bg-BG" sz="1200" dirty="0" smtClean="0"/>
            <a:t>) и вътрешната среда (</a:t>
          </a:r>
          <a:r>
            <a:rPr lang="bg-BG" sz="1200" i="1" dirty="0" smtClean="0"/>
            <a:t>висш мениджмънт, финансови/човешки ресурси </a:t>
          </a:r>
          <a:r>
            <a:rPr lang="bg-BG" sz="1200" dirty="0" smtClean="0"/>
            <a:t>и т.н.) на нивото на компанията.</a:t>
          </a:r>
          <a:endParaRPr lang="bg-BG" sz="1200" dirty="0"/>
        </a:p>
      </dgm:t>
    </dgm:pt>
    <dgm:pt modelId="{13A7CF56-B6EE-4817-A095-73540B9A9361}" type="parTrans" cxnId="{564155B9-1625-4C05-922C-E15A86BF3C33}">
      <dgm:prSet/>
      <dgm:spPr/>
      <dgm:t>
        <a:bodyPr/>
        <a:lstStyle/>
        <a:p>
          <a:endParaRPr lang="en-US"/>
        </a:p>
      </dgm:t>
    </dgm:pt>
    <dgm:pt modelId="{B57367D0-AC94-4334-85D0-A2F90FF5AC72}" type="sibTrans" cxnId="{564155B9-1625-4C05-922C-E15A86BF3C33}">
      <dgm:prSet/>
      <dgm:spPr/>
      <dgm:t>
        <a:bodyPr/>
        <a:lstStyle/>
        <a:p>
          <a:endParaRPr lang="en-US"/>
        </a:p>
      </dgm:t>
    </dgm:pt>
    <dgm:pt modelId="{43BF89B7-BB05-418A-9851-35925241F338}">
      <dgm:prSet custT="1"/>
      <dgm:spPr/>
      <dgm:t>
        <a:bodyPr/>
        <a:lstStyle/>
        <a:p>
          <a:pPr rtl="0"/>
          <a:r>
            <a:rPr lang="bg-BG" sz="1200" b="1" dirty="0" smtClean="0">
              <a:solidFill>
                <a:schemeClr val="bg2">
                  <a:lumMod val="50000"/>
                </a:schemeClr>
              </a:solidFill>
            </a:rPr>
            <a:t>Вътрешните рискове </a:t>
          </a:r>
          <a:r>
            <a:rPr lang="bg-BG" sz="1200" dirty="0" smtClean="0"/>
            <a:t>са свързани с вътрешната организация  и типа задачи, които се изпълняват.</a:t>
          </a:r>
        </a:p>
        <a:p>
          <a:pPr rtl="0"/>
          <a:r>
            <a:rPr lang="bg-BG" sz="1200" dirty="0" smtClean="0"/>
            <a:t> Тези рискове са малко  и са под контрола на проектния екип (проектния мениджър) и с годините и натрупването на опит, значително намалява. </a:t>
          </a:r>
        </a:p>
        <a:p>
          <a:pPr rtl="0"/>
          <a:r>
            <a:rPr lang="bg-BG" sz="1200" dirty="0" smtClean="0"/>
            <a:t>Например такива рискове  са резултат от неяснота в ролите и отговорностите вътре в екипа, липсата на дисциплина и ред, липсата на управленски качества и познания, липсата на мотивация (риск от текучество), внедряването на нова технология и </a:t>
          </a:r>
          <a:r>
            <a:rPr lang="bg-BG" sz="1200" dirty="0" err="1" smtClean="0"/>
            <a:t>т.н</a:t>
          </a:r>
          <a:endParaRPr lang="bg-BG" sz="1200" dirty="0"/>
        </a:p>
      </dgm:t>
    </dgm:pt>
    <dgm:pt modelId="{6F0BD2C5-EBF3-43B3-82C1-F892ACCD586B}" type="parTrans" cxnId="{6E7B848F-0BCF-4C28-B04F-1EE0B27B0ADE}">
      <dgm:prSet/>
      <dgm:spPr/>
      <dgm:t>
        <a:bodyPr/>
        <a:lstStyle/>
        <a:p>
          <a:endParaRPr lang="en-US"/>
        </a:p>
      </dgm:t>
    </dgm:pt>
    <dgm:pt modelId="{238BCD2A-B0A9-4238-B75C-0A2124BA46E2}" type="sibTrans" cxnId="{6E7B848F-0BCF-4C28-B04F-1EE0B27B0ADE}">
      <dgm:prSet/>
      <dgm:spPr/>
      <dgm:t>
        <a:bodyPr/>
        <a:lstStyle/>
        <a:p>
          <a:endParaRPr lang="en-US"/>
        </a:p>
      </dgm:t>
    </dgm:pt>
    <dgm:pt modelId="{CDA126AE-416E-4D78-B8E7-8A50B7C74CD8}">
      <dgm:prSet custT="1"/>
      <dgm:spPr/>
      <dgm:t>
        <a:bodyPr/>
        <a:lstStyle/>
        <a:p>
          <a:pPr rtl="0"/>
          <a:r>
            <a:rPr lang="bg-BG" sz="1200" b="1" dirty="0" smtClean="0">
              <a:solidFill>
                <a:schemeClr val="bg2">
                  <a:lumMod val="50000"/>
                </a:schemeClr>
              </a:solidFill>
            </a:rPr>
            <a:t>           Оценка на риска-  </a:t>
          </a:r>
          <a:r>
            <a:rPr lang="ru-RU" sz="1200" dirty="0" smtClean="0"/>
            <a:t>1.Какво може да се обърка? 2.Каква е вероятността да се обърка? 3.Какви са последиците</a:t>
          </a:r>
        </a:p>
        <a:p>
          <a:pPr rtl="0"/>
          <a:r>
            <a:rPr lang="ru-RU" sz="1200" dirty="0" smtClean="0"/>
            <a:t> (сериозността)? </a:t>
          </a:r>
          <a:endParaRPr lang="bg-BG" sz="1200" dirty="0"/>
        </a:p>
      </dgm:t>
    </dgm:pt>
    <dgm:pt modelId="{1204A944-C97D-4D58-8E71-65DF2BEE819C}" type="parTrans" cxnId="{AE3A37B2-AEAD-416F-8CE4-E6F636EC2662}">
      <dgm:prSet/>
      <dgm:spPr/>
      <dgm:t>
        <a:bodyPr/>
        <a:lstStyle/>
        <a:p>
          <a:endParaRPr lang="en-US"/>
        </a:p>
      </dgm:t>
    </dgm:pt>
    <dgm:pt modelId="{48350297-4D81-4696-95C5-0A630C6BD9CE}" type="sibTrans" cxnId="{AE3A37B2-AEAD-416F-8CE4-E6F636EC2662}">
      <dgm:prSet/>
      <dgm:spPr/>
      <dgm:t>
        <a:bodyPr/>
        <a:lstStyle/>
        <a:p>
          <a:endParaRPr lang="en-US"/>
        </a:p>
      </dgm:t>
    </dgm:pt>
    <dgm:pt modelId="{A4D141A8-7516-433F-A71E-CAD8E7945933}" type="pres">
      <dgm:prSet presAssocID="{6E06F817-3E58-4C44-9AE9-CEE323B8A63F}" presName="Name0" presStyleCnt="0">
        <dgm:presLayoutVars>
          <dgm:chMax val="7"/>
          <dgm:dir/>
          <dgm:animLvl val="lvl"/>
          <dgm:resizeHandles val="exact"/>
        </dgm:presLayoutVars>
      </dgm:prSet>
      <dgm:spPr/>
      <dgm:t>
        <a:bodyPr/>
        <a:lstStyle/>
        <a:p>
          <a:endParaRPr lang="en-US"/>
        </a:p>
      </dgm:t>
    </dgm:pt>
    <dgm:pt modelId="{162F84EA-C75C-46DE-9D8D-4758CE167C75}" type="pres">
      <dgm:prSet presAssocID="{2A245013-A259-420A-AA29-C9726FD26843}" presName="circle1" presStyleLbl="node1" presStyleIdx="0" presStyleCnt="5" custLinFactNeighborX="156" custLinFactNeighborY="0"/>
      <dgm:spPr/>
    </dgm:pt>
    <dgm:pt modelId="{8FE35BE0-916E-4B75-9332-85AA734F82A1}" type="pres">
      <dgm:prSet presAssocID="{2A245013-A259-420A-AA29-C9726FD26843}" presName="space" presStyleCnt="0"/>
      <dgm:spPr/>
    </dgm:pt>
    <dgm:pt modelId="{AC0CFA19-1F97-4937-905C-37A6D8C67C7D}" type="pres">
      <dgm:prSet presAssocID="{2A245013-A259-420A-AA29-C9726FD26843}" presName="rect1" presStyleLbl="alignAcc1" presStyleIdx="0" presStyleCnt="5" custLinFactNeighborX="407" custLinFactNeighborY="7620"/>
      <dgm:spPr/>
      <dgm:t>
        <a:bodyPr/>
        <a:lstStyle/>
        <a:p>
          <a:endParaRPr lang="en-US"/>
        </a:p>
      </dgm:t>
    </dgm:pt>
    <dgm:pt modelId="{C8FB1013-F2EA-4B97-B9A9-3EF87DC3E033}" type="pres">
      <dgm:prSet presAssocID="{F885248A-61FA-4C9E-9926-FF684FDE02C7}" presName="vertSpace2" presStyleLbl="node1" presStyleIdx="0" presStyleCnt="5"/>
      <dgm:spPr/>
    </dgm:pt>
    <dgm:pt modelId="{351BBBFF-7E76-46EE-B73F-8CE62D92D38C}" type="pres">
      <dgm:prSet presAssocID="{F885248A-61FA-4C9E-9926-FF684FDE02C7}" presName="circle2" presStyleLbl="node1" presStyleIdx="1" presStyleCnt="5"/>
      <dgm:spPr/>
    </dgm:pt>
    <dgm:pt modelId="{C80BD0D7-03BA-4611-92E8-D90225FF5311}" type="pres">
      <dgm:prSet presAssocID="{F885248A-61FA-4C9E-9926-FF684FDE02C7}" presName="rect2" presStyleLbl="alignAcc1" presStyleIdx="1" presStyleCnt="5" custScaleY="93021" custLinFactNeighborX="-451" custLinFactNeighborY="-287"/>
      <dgm:spPr/>
      <dgm:t>
        <a:bodyPr/>
        <a:lstStyle/>
        <a:p>
          <a:endParaRPr lang="en-US"/>
        </a:p>
      </dgm:t>
    </dgm:pt>
    <dgm:pt modelId="{A40DEFE9-FCFD-4EB5-BA45-6823BDD7AC36}" type="pres">
      <dgm:prSet presAssocID="{A2981C3C-9E8A-4B6A-9515-12CA811F072B}" presName="vertSpace3" presStyleLbl="node1" presStyleIdx="1" presStyleCnt="5"/>
      <dgm:spPr/>
    </dgm:pt>
    <dgm:pt modelId="{76B64E10-A2B8-4DBA-B092-67B9D487A0B2}" type="pres">
      <dgm:prSet presAssocID="{A2981C3C-9E8A-4B6A-9515-12CA811F072B}" presName="circle3" presStyleLbl="node1" presStyleIdx="2" presStyleCnt="5" custLinFactNeighborX="-5737" custLinFactNeighborY="5455"/>
      <dgm:spPr/>
    </dgm:pt>
    <dgm:pt modelId="{4C0F2112-8609-4930-A03C-2D51241FC863}" type="pres">
      <dgm:prSet presAssocID="{A2981C3C-9E8A-4B6A-9515-12CA811F072B}" presName="rect3" presStyleLbl="alignAcc1" presStyleIdx="2" presStyleCnt="5" custScaleX="100779" custScaleY="62727" custLinFactNeighborX="-323" custLinFactNeighborY="244"/>
      <dgm:spPr/>
      <dgm:t>
        <a:bodyPr/>
        <a:lstStyle/>
        <a:p>
          <a:endParaRPr lang="en-US"/>
        </a:p>
      </dgm:t>
    </dgm:pt>
    <dgm:pt modelId="{F73A633F-6469-4F10-98CF-2FDD77100081}" type="pres">
      <dgm:prSet presAssocID="{43BF89B7-BB05-418A-9851-35925241F338}" presName="vertSpace4" presStyleLbl="node1" presStyleIdx="2" presStyleCnt="5"/>
      <dgm:spPr/>
    </dgm:pt>
    <dgm:pt modelId="{4E20117D-9C44-4E12-AC70-DBE223A596D2}" type="pres">
      <dgm:prSet presAssocID="{43BF89B7-BB05-418A-9851-35925241F338}" presName="circle4" presStyleLbl="node1" presStyleIdx="3" presStyleCnt="5" custScaleX="194025" custLinFactNeighborX="-12710" custLinFactNeighborY="-22695"/>
      <dgm:spPr>
        <a:blipFill rotWithShape="0">
          <a:blip xmlns:r="http://schemas.openxmlformats.org/officeDocument/2006/relationships" r:embed="rId1"/>
          <a:stretch>
            <a:fillRect/>
          </a:stretch>
        </a:blipFill>
      </dgm:spPr>
      <dgm:t>
        <a:bodyPr/>
        <a:lstStyle/>
        <a:p>
          <a:endParaRPr lang="en-US"/>
        </a:p>
      </dgm:t>
    </dgm:pt>
    <dgm:pt modelId="{FF21B685-E687-445D-B87C-A0DCE99B3337}" type="pres">
      <dgm:prSet presAssocID="{43BF89B7-BB05-418A-9851-35925241F338}" presName="rect4" presStyleLbl="alignAcc1" presStyleIdx="3" presStyleCnt="5" custScaleY="85296" custLinFactNeighborX="-892" custLinFactNeighborY="47323"/>
      <dgm:spPr/>
      <dgm:t>
        <a:bodyPr/>
        <a:lstStyle/>
        <a:p>
          <a:endParaRPr lang="en-US"/>
        </a:p>
      </dgm:t>
    </dgm:pt>
    <dgm:pt modelId="{E16E3129-7C4A-49E6-B156-C36A3F3BC766}" type="pres">
      <dgm:prSet presAssocID="{CDA126AE-416E-4D78-B8E7-8A50B7C74CD8}" presName="vertSpace5" presStyleLbl="node1" presStyleIdx="3" presStyleCnt="5"/>
      <dgm:spPr/>
    </dgm:pt>
    <dgm:pt modelId="{71CF7326-5D02-499D-9DAD-8E80794FEB9C}" type="pres">
      <dgm:prSet presAssocID="{CDA126AE-416E-4D78-B8E7-8A50B7C74CD8}" presName="circle5" presStyleLbl="node1" presStyleIdx="4" presStyleCnt="5" custLinFactNeighborX="-43613" custLinFactNeighborY="-80802"/>
      <dgm:spPr/>
    </dgm:pt>
    <dgm:pt modelId="{FE184976-B884-4905-9605-1BF20463B5F8}" type="pres">
      <dgm:prSet presAssocID="{CDA126AE-416E-4D78-B8E7-8A50B7C74CD8}" presName="rect5" presStyleLbl="alignAcc1" presStyleIdx="4" presStyleCnt="5" custScaleY="79226" custLinFactY="35387" custLinFactNeighborX="-650" custLinFactNeighborY="100000"/>
      <dgm:spPr/>
      <dgm:t>
        <a:bodyPr/>
        <a:lstStyle/>
        <a:p>
          <a:endParaRPr lang="en-US"/>
        </a:p>
      </dgm:t>
    </dgm:pt>
    <dgm:pt modelId="{FAE807D9-9319-49B2-A76D-6611B78A28CF}" type="pres">
      <dgm:prSet presAssocID="{2A245013-A259-420A-AA29-C9726FD26843}" presName="rect1ParTxNoCh" presStyleLbl="alignAcc1" presStyleIdx="4" presStyleCnt="5">
        <dgm:presLayoutVars>
          <dgm:chMax val="1"/>
          <dgm:bulletEnabled val="1"/>
        </dgm:presLayoutVars>
      </dgm:prSet>
      <dgm:spPr/>
      <dgm:t>
        <a:bodyPr/>
        <a:lstStyle/>
        <a:p>
          <a:endParaRPr lang="en-US"/>
        </a:p>
      </dgm:t>
    </dgm:pt>
    <dgm:pt modelId="{2E9EE8E7-5143-4B9E-B733-C3B2F967F89F}" type="pres">
      <dgm:prSet presAssocID="{F885248A-61FA-4C9E-9926-FF684FDE02C7}" presName="rect2ParTxNoCh" presStyleLbl="alignAcc1" presStyleIdx="4" presStyleCnt="5">
        <dgm:presLayoutVars>
          <dgm:chMax val="1"/>
          <dgm:bulletEnabled val="1"/>
        </dgm:presLayoutVars>
      </dgm:prSet>
      <dgm:spPr/>
      <dgm:t>
        <a:bodyPr/>
        <a:lstStyle/>
        <a:p>
          <a:endParaRPr lang="en-US"/>
        </a:p>
      </dgm:t>
    </dgm:pt>
    <dgm:pt modelId="{4785FF86-3E9B-4CEF-8893-1DFEFF1B739B}" type="pres">
      <dgm:prSet presAssocID="{A2981C3C-9E8A-4B6A-9515-12CA811F072B}" presName="rect3ParTxNoCh" presStyleLbl="alignAcc1" presStyleIdx="4" presStyleCnt="5">
        <dgm:presLayoutVars>
          <dgm:chMax val="1"/>
          <dgm:bulletEnabled val="1"/>
        </dgm:presLayoutVars>
      </dgm:prSet>
      <dgm:spPr/>
      <dgm:t>
        <a:bodyPr/>
        <a:lstStyle/>
        <a:p>
          <a:endParaRPr lang="en-US"/>
        </a:p>
      </dgm:t>
    </dgm:pt>
    <dgm:pt modelId="{969919A3-CDDA-41F8-BE71-B63ADE28ED4B}" type="pres">
      <dgm:prSet presAssocID="{43BF89B7-BB05-418A-9851-35925241F338}" presName="rect4ParTxNoCh" presStyleLbl="alignAcc1" presStyleIdx="4" presStyleCnt="5">
        <dgm:presLayoutVars>
          <dgm:chMax val="1"/>
          <dgm:bulletEnabled val="1"/>
        </dgm:presLayoutVars>
      </dgm:prSet>
      <dgm:spPr/>
      <dgm:t>
        <a:bodyPr/>
        <a:lstStyle/>
        <a:p>
          <a:endParaRPr lang="en-US"/>
        </a:p>
      </dgm:t>
    </dgm:pt>
    <dgm:pt modelId="{8E07BF7A-083B-4F52-80AB-13C56FDC2A80}" type="pres">
      <dgm:prSet presAssocID="{CDA126AE-416E-4D78-B8E7-8A50B7C74CD8}" presName="rect5ParTxNoCh" presStyleLbl="alignAcc1" presStyleIdx="4" presStyleCnt="5">
        <dgm:presLayoutVars>
          <dgm:chMax val="1"/>
          <dgm:bulletEnabled val="1"/>
        </dgm:presLayoutVars>
      </dgm:prSet>
      <dgm:spPr/>
      <dgm:t>
        <a:bodyPr/>
        <a:lstStyle/>
        <a:p>
          <a:endParaRPr lang="en-US"/>
        </a:p>
      </dgm:t>
    </dgm:pt>
  </dgm:ptLst>
  <dgm:cxnLst>
    <dgm:cxn modelId="{43F3657E-FECF-4FF0-959F-B639583DE2D0}" type="presOf" srcId="{F885248A-61FA-4C9E-9926-FF684FDE02C7}" destId="{2E9EE8E7-5143-4B9E-B733-C3B2F967F89F}" srcOrd="1" destOrd="0" presId="urn:microsoft.com/office/officeart/2005/8/layout/target3"/>
    <dgm:cxn modelId="{097CFA95-C67A-404A-9BD2-73D40EFED0D7}" type="presOf" srcId="{CDA126AE-416E-4D78-B8E7-8A50B7C74CD8}" destId="{FE184976-B884-4905-9605-1BF20463B5F8}" srcOrd="0" destOrd="0" presId="urn:microsoft.com/office/officeart/2005/8/layout/target3"/>
    <dgm:cxn modelId="{191F26D7-CC4F-4223-8577-075F9E4E561E}" srcId="{6E06F817-3E58-4C44-9AE9-CEE323B8A63F}" destId="{F885248A-61FA-4C9E-9926-FF684FDE02C7}" srcOrd="1" destOrd="0" parTransId="{69BA602A-6A7C-43FE-B44F-32D37CFDC878}" sibTransId="{22399E07-52C9-4CE9-B22C-A7D7923C9B9F}"/>
    <dgm:cxn modelId="{6E7B848F-0BCF-4C28-B04F-1EE0B27B0ADE}" srcId="{6E06F817-3E58-4C44-9AE9-CEE323B8A63F}" destId="{43BF89B7-BB05-418A-9851-35925241F338}" srcOrd="3" destOrd="0" parTransId="{6F0BD2C5-EBF3-43B3-82C1-F892ACCD586B}" sibTransId="{238BCD2A-B0A9-4238-B75C-0A2124BA46E2}"/>
    <dgm:cxn modelId="{2968343D-57AA-4469-844E-733A93C7CE75}" type="presOf" srcId="{CDA126AE-416E-4D78-B8E7-8A50B7C74CD8}" destId="{8E07BF7A-083B-4F52-80AB-13C56FDC2A80}" srcOrd="1" destOrd="0" presId="urn:microsoft.com/office/officeart/2005/8/layout/target3"/>
    <dgm:cxn modelId="{AE3A37B2-AEAD-416F-8CE4-E6F636EC2662}" srcId="{6E06F817-3E58-4C44-9AE9-CEE323B8A63F}" destId="{CDA126AE-416E-4D78-B8E7-8A50B7C74CD8}" srcOrd="4" destOrd="0" parTransId="{1204A944-C97D-4D58-8E71-65DF2BEE819C}" sibTransId="{48350297-4D81-4696-95C5-0A630C6BD9CE}"/>
    <dgm:cxn modelId="{4F352CEE-0E2B-4BBC-99C8-F85C7959E506}" type="presOf" srcId="{43BF89B7-BB05-418A-9851-35925241F338}" destId="{FF21B685-E687-445D-B87C-A0DCE99B3337}" srcOrd="0" destOrd="0" presId="urn:microsoft.com/office/officeart/2005/8/layout/target3"/>
    <dgm:cxn modelId="{266372A8-A8B9-4599-A801-CA98F3ECAEBA}" type="presOf" srcId="{A2981C3C-9E8A-4B6A-9515-12CA811F072B}" destId="{4785FF86-3E9B-4CEF-8893-1DFEFF1B739B}" srcOrd="1" destOrd="0" presId="urn:microsoft.com/office/officeart/2005/8/layout/target3"/>
    <dgm:cxn modelId="{1B978B57-871D-46C7-B463-CF95285102F0}" type="presOf" srcId="{F885248A-61FA-4C9E-9926-FF684FDE02C7}" destId="{C80BD0D7-03BA-4611-92E8-D90225FF5311}" srcOrd="0" destOrd="0" presId="urn:microsoft.com/office/officeart/2005/8/layout/target3"/>
    <dgm:cxn modelId="{564155B9-1625-4C05-922C-E15A86BF3C33}" srcId="{6E06F817-3E58-4C44-9AE9-CEE323B8A63F}" destId="{A2981C3C-9E8A-4B6A-9515-12CA811F072B}" srcOrd="2" destOrd="0" parTransId="{13A7CF56-B6EE-4817-A095-73540B9A9361}" sibTransId="{B57367D0-AC94-4334-85D0-A2F90FF5AC72}"/>
    <dgm:cxn modelId="{AC042445-CFCC-48B9-9A82-6E26FE53904E}" type="presOf" srcId="{43BF89B7-BB05-418A-9851-35925241F338}" destId="{969919A3-CDDA-41F8-BE71-B63ADE28ED4B}" srcOrd="1" destOrd="0" presId="urn:microsoft.com/office/officeart/2005/8/layout/target3"/>
    <dgm:cxn modelId="{960654CE-1786-4685-A123-0CFFF93EE1B0}" type="presOf" srcId="{6E06F817-3E58-4C44-9AE9-CEE323B8A63F}" destId="{A4D141A8-7516-433F-A71E-CAD8E7945933}" srcOrd="0" destOrd="0" presId="urn:microsoft.com/office/officeart/2005/8/layout/target3"/>
    <dgm:cxn modelId="{4B6DB57E-CF1C-4282-8C75-519041FA429F}" srcId="{6E06F817-3E58-4C44-9AE9-CEE323B8A63F}" destId="{2A245013-A259-420A-AA29-C9726FD26843}" srcOrd="0" destOrd="0" parTransId="{94D51757-B07B-4DEB-BF91-400633277C9D}" sibTransId="{556F4D9D-7D9B-4502-8F85-5B0C7A8EB81C}"/>
    <dgm:cxn modelId="{072C8E5F-87AA-41DE-BCE9-0281690C1EDB}" type="presOf" srcId="{2A245013-A259-420A-AA29-C9726FD26843}" destId="{AC0CFA19-1F97-4937-905C-37A6D8C67C7D}" srcOrd="0" destOrd="0" presId="urn:microsoft.com/office/officeart/2005/8/layout/target3"/>
    <dgm:cxn modelId="{4B42F2F9-2E5E-4C82-B1D9-483CA26D3947}" type="presOf" srcId="{A2981C3C-9E8A-4B6A-9515-12CA811F072B}" destId="{4C0F2112-8609-4930-A03C-2D51241FC863}" srcOrd="0" destOrd="0" presId="urn:microsoft.com/office/officeart/2005/8/layout/target3"/>
    <dgm:cxn modelId="{12F2ED9D-4C5B-45F2-AE9C-351ED881A15C}" type="presOf" srcId="{2A245013-A259-420A-AA29-C9726FD26843}" destId="{FAE807D9-9319-49B2-A76D-6611B78A28CF}" srcOrd="1" destOrd="0" presId="urn:microsoft.com/office/officeart/2005/8/layout/target3"/>
    <dgm:cxn modelId="{2EF50D89-EB36-4F60-892C-E00C36C423BA}" type="presParOf" srcId="{A4D141A8-7516-433F-A71E-CAD8E7945933}" destId="{162F84EA-C75C-46DE-9D8D-4758CE167C75}" srcOrd="0" destOrd="0" presId="urn:microsoft.com/office/officeart/2005/8/layout/target3"/>
    <dgm:cxn modelId="{21C75F3F-9A61-4359-A1B3-314DA4F9B719}" type="presParOf" srcId="{A4D141A8-7516-433F-A71E-CAD8E7945933}" destId="{8FE35BE0-916E-4B75-9332-85AA734F82A1}" srcOrd="1" destOrd="0" presId="urn:microsoft.com/office/officeart/2005/8/layout/target3"/>
    <dgm:cxn modelId="{68332743-EECA-4CEE-9315-6268A7D1D3C0}" type="presParOf" srcId="{A4D141A8-7516-433F-A71E-CAD8E7945933}" destId="{AC0CFA19-1F97-4937-905C-37A6D8C67C7D}" srcOrd="2" destOrd="0" presId="urn:microsoft.com/office/officeart/2005/8/layout/target3"/>
    <dgm:cxn modelId="{6E7D7CCD-00ED-43F2-8562-4F47B94B86B5}" type="presParOf" srcId="{A4D141A8-7516-433F-A71E-CAD8E7945933}" destId="{C8FB1013-F2EA-4B97-B9A9-3EF87DC3E033}" srcOrd="3" destOrd="0" presId="urn:microsoft.com/office/officeart/2005/8/layout/target3"/>
    <dgm:cxn modelId="{0026C2CE-C887-4B8E-8D13-37C3AF30A3E9}" type="presParOf" srcId="{A4D141A8-7516-433F-A71E-CAD8E7945933}" destId="{351BBBFF-7E76-46EE-B73F-8CE62D92D38C}" srcOrd="4" destOrd="0" presId="urn:microsoft.com/office/officeart/2005/8/layout/target3"/>
    <dgm:cxn modelId="{837754C0-C456-491C-BC9D-FDFC81E52B16}" type="presParOf" srcId="{A4D141A8-7516-433F-A71E-CAD8E7945933}" destId="{C80BD0D7-03BA-4611-92E8-D90225FF5311}" srcOrd="5" destOrd="0" presId="urn:microsoft.com/office/officeart/2005/8/layout/target3"/>
    <dgm:cxn modelId="{600063CB-8615-40AD-923D-8DAD3389055C}" type="presParOf" srcId="{A4D141A8-7516-433F-A71E-CAD8E7945933}" destId="{A40DEFE9-FCFD-4EB5-BA45-6823BDD7AC36}" srcOrd="6" destOrd="0" presId="urn:microsoft.com/office/officeart/2005/8/layout/target3"/>
    <dgm:cxn modelId="{FACA5714-17FA-4DC5-9B6E-DCA9E6EDB5C3}" type="presParOf" srcId="{A4D141A8-7516-433F-A71E-CAD8E7945933}" destId="{76B64E10-A2B8-4DBA-B092-67B9D487A0B2}" srcOrd="7" destOrd="0" presId="urn:microsoft.com/office/officeart/2005/8/layout/target3"/>
    <dgm:cxn modelId="{6DEF54AD-5256-4B66-85B9-A3952664F03D}" type="presParOf" srcId="{A4D141A8-7516-433F-A71E-CAD8E7945933}" destId="{4C0F2112-8609-4930-A03C-2D51241FC863}" srcOrd="8" destOrd="0" presId="urn:microsoft.com/office/officeart/2005/8/layout/target3"/>
    <dgm:cxn modelId="{768E556D-E75D-45A2-B8CE-5616D2286F43}" type="presParOf" srcId="{A4D141A8-7516-433F-A71E-CAD8E7945933}" destId="{F73A633F-6469-4F10-98CF-2FDD77100081}" srcOrd="9" destOrd="0" presId="urn:microsoft.com/office/officeart/2005/8/layout/target3"/>
    <dgm:cxn modelId="{E1E09A48-ABA0-4868-A15F-AD68B2E9648E}" type="presParOf" srcId="{A4D141A8-7516-433F-A71E-CAD8E7945933}" destId="{4E20117D-9C44-4E12-AC70-DBE223A596D2}" srcOrd="10" destOrd="0" presId="urn:microsoft.com/office/officeart/2005/8/layout/target3"/>
    <dgm:cxn modelId="{15F5545C-B4F6-4F87-B373-66355E99B9D5}" type="presParOf" srcId="{A4D141A8-7516-433F-A71E-CAD8E7945933}" destId="{FF21B685-E687-445D-B87C-A0DCE99B3337}" srcOrd="11" destOrd="0" presId="urn:microsoft.com/office/officeart/2005/8/layout/target3"/>
    <dgm:cxn modelId="{4CB67408-6978-48BE-BCB9-D16F493789ED}" type="presParOf" srcId="{A4D141A8-7516-433F-A71E-CAD8E7945933}" destId="{E16E3129-7C4A-49E6-B156-C36A3F3BC766}" srcOrd="12" destOrd="0" presId="urn:microsoft.com/office/officeart/2005/8/layout/target3"/>
    <dgm:cxn modelId="{0FA89D69-00F0-42EC-BAE6-A35A87CE19F6}" type="presParOf" srcId="{A4D141A8-7516-433F-A71E-CAD8E7945933}" destId="{71CF7326-5D02-499D-9DAD-8E80794FEB9C}" srcOrd="13" destOrd="0" presId="urn:microsoft.com/office/officeart/2005/8/layout/target3"/>
    <dgm:cxn modelId="{C7180469-7966-422D-8739-8C105B9E608A}" type="presParOf" srcId="{A4D141A8-7516-433F-A71E-CAD8E7945933}" destId="{FE184976-B884-4905-9605-1BF20463B5F8}" srcOrd="14" destOrd="0" presId="urn:microsoft.com/office/officeart/2005/8/layout/target3"/>
    <dgm:cxn modelId="{7963DA2C-468B-4E33-BD88-87B52E4C0B76}" type="presParOf" srcId="{A4D141A8-7516-433F-A71E-CAD8E7945933}" destId="{FAE807D9-9319-49B2-A76D-6611B78A28CF}" srcOrd="15" destOrd="0" presId="urn:microsoft.com/office/officeart/2005/8/layout/target3"/>
    <dgm:cxn modelId="{95B8B170-C43C-4752-94C0-813DB7A2BE00}" type="presParOf" srcId="{A4D141A8-7516-433F-A71E-CAD8E7945933}" destId="{2E9EE8E7-5143-4B9E-B733-C3B2F967F89F}" srcOrd="16" destOrd="0" presId="urn:microsoft.com/office/officeart/2005/8/layout/target3"/>
    <dgm:cxn modelId="{11B6A887-BB5D-4E27-B9F6-6AE99D83BEC7}" type="presParOf" srcId="{A4D141A8-7516-433F-A71E-CAD8E7945933}" destId="{4785FF86-3E9B-4CEF-8893-1DFEFF1B739B}" srcOrd="17" destOrd="0" presId="urn:microsoft.com/office/officeart/2005/8/layout/target3"/>
    <dgm:cxn modelId="{4D063EA3-794D-4CC5-9133-92CCD3C43ADF}" type="presParOf" srcId="{A4D141A8-7516-433F-A71E-CAD8E7945933}" destId="{969919A3-CDDA-41F8-BE71-B63ADE28ED4B}" srcOrd="18" destOrd="0" presId="urn:microsoft.com/office/officeart/2005/8/layout/target3"/>
    <dgm:cxn modelId="{6E4236AB-74C4-4AA5-9C57-E47B9B7C516F}" type="presParOf" srcId="{A4D141A8-7516-433F-A71E-CAD8E7945933}" destId="{8E07BF7A-083B-4F52-80AB-13C56FDC2A8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DF5A3D-B865-46E5-9EF3-7396A3CEF2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F3152F-5502-46A0-999F-857B6C367E72}">
      <dgm:prSet phldrT="[Text]" custT="1"/>
      <dgm:spPr/>
      <dgm:t>
        <a:bodyPr/>
        <a:lstStyle/>
        <a:p>
          <a:r>
            <a:rPr lang="bg-BG" sz="3600" dirty="0" smtClean="0">
              <a:latin typeface="Century Gothic" panose="020B0502020202020204" pitchFamily="34" charset="0"/>
            </a:rPr>
            <a:t>СТЪПКИ ЗА ПРОВЕЖДАНЕ НА ОЦЕНКА НА РИСКА</a:t>
          </a:r>
          <a:endParaRPr lang="en-US" sz="3600" dirty="0">
            <a:latin typeface="Century Gothic" panose="020B0502020202020204" pitchFamily="34" charset="0"/>
          </a:endParaRPr>
        </a:p>
      </dgm:t>
    </dgm:pt>
    <dgm:pt modelId="{B919ED14-98C6-4D06-A66D-A2EF5DB8C7DC}" type="parTrans" cxnId="{E31C9AA6-0EDC-44CA-8CAA-092917B1093E}">
      <dgm:prSet/>
      <dgm:spPr/>
      <dgm:t>
        <a:bodyPr/>
        <a:lstStyle/>
        <a:p>
          <a:endParaRPr lang="en-US"/>
        </a:p>
      </dgm:t>
    </dgm:pt>
    <dgm:pt modelId="{D4D03CEF-B5CD-412C-983D-5E41C9981514}" type="sibTrans" cxnId="{E31C9AA6-0EDC-44CA-8CAA-092917B1093E}">
      <dgm:prSet/>
      <dgm:spPr/>
      <dgm:t>
        <a:bodyPr/>
        <a:lstStyle/>
        <a:p>
          <a:endParaRPr lang="en-US"/>
        </a:p>
      </dgm:t>
    </dgm:pt>
    <dgm:pt modelId="{EAEF30D2-F6F7-4637-8434-1EBD5340E4AA}" type="pres">
      <dgm:prSet presAssocID="{29DF5A3D-B865-46E5-9EF3-7396A3CEF2AA}" presName="linear" presStyleCnt="0">
        <dgm:presLayoutVars>
          <dgm:animLvl val="lvl"/>
          <dgm:resizeHandles val="exact"/>
        </dgm:presLayoutVars>
      </dgm:prSet>
      <dgm:spPr/>
      <dgm:t>
        <a:bodyPr/>
        <a:lstStyle/>
        <a:p>
          <a:endParaRPr lang="en-US"/>
        </a:p>
      </dgm:t>
    </dgm:pt>
    <dgm:pt modelId="{F885A498-37CD-47B3-91E8-A8AE4D83FC17}" type="pres">
      <dgm:prSet presAssocID="{03F3152F-5502-46A0-999F-857B6C367E72}" presName="parentText" presStyleLbl="node1" presStyleIdx="0" presStyleCnt="1">
        <dgm:presLayoutVars>
          <dgm:chMax val="0"/>
          <dgm:bulletEnabled val="1"/>
        </dgm:presLayoutVars>
      </dgm:prSet>
      <dgm:spPr/>
      <dgm:t>
        <a:bodyPr/>
        <a:lstStyle/>
        <a:p>
          <a:endParaRPr lang="en-US"/>
        </a:p>
      </dgm:t>
    </dgm:pt>
  </dgm:ptLst>
  <dgm:cxnLst>
    <dgm:cxn modelId="{85CF83D2-5BC5-4669-9597-1CFA83D42A44}" type="presOf" srcId="{29DF5A3D-B865-46E5-9EF3-7396A3CEF2AA}" destId="{EAEF30D2-F6F7-4637-8434-1EBD5340E4AA}" srcOrd="0" destOrd="0" presId="urn:microsoft.com/office/officeart/2005/8/layout/vList2"/>
    <dgm:cxn modelId="{E31C9AA6-0EDC-44CA-8CAA-092917B1093E}" srcId="{29DF5A3D-B865-46E5-9EF3-7396A3CEF2AA}" destId="{03F3152F-5502-46A0-999F-857B6C367E72}" srcOrd="0" destOrd="0" parTransId="{B919ED14-98C6-4D06-A66D-A2EF5DB8C7DC}" sibTransId="{D4D03CEF-B5CD-412C-983D-5E41C9981514}"/>
    <dgm:cxn modelId="{8A16187E-ABC4-400A-B1AD-EA06AD583FCB}" type="presOf" srcId="{03F3152F-5502-46A0-999F-857B6C367E72}" destId="{F885A498-37CD-47B3-91E8-A8AE4D83FC17}" srcOrd="0" destOrd="0" presId="urn:microsoft.com/office/officeart/2005/8/layout/vList2"/>
    <dgm:cxn modelId="{687B213C-E6EC-45E4-9285-B5CC3280F12B}" type="presParOf" srcId="{EAEF30D2-F6F7-4637-8434-1EBD5340E4AA}" destId="{F885A498-37CD-47B3-91E8-A8AE4D83FC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6A66F3-C5D4-44A8-91EF-9AC740C98C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83D69D-FC92-487A-85EE-4621806AD01E}">
      <dgm:prSet/>
      <dgm:spPr/>
      <dgm:t>
        <a:bodyPr/>
        <a:lstStyle/>
        <a:p>
          <a:pPr rtl="0"/>
          <a:r>
            <a:rPr lang="bg-BG" dirty="0" smtClean="0"/>
            <a:t>Контрол</a:t>
          </a:r>
          <a:r>
            <a:rPr lang="bg-BG" baseline="0" dirty="0" smtClean="0"/>
            <a:t> на риска!</a:t>
          </a:r>
          <a:endParaRPr lang="bg-BG" dirty="0"/>
        </a:p>
      </dgm:t>
    </dgm:pt>
    <dgm:pt modelId="{7F6FFE2B-A2D4-4D7E-98EC-4E02D7E83723}" type="parTrans" cxnId="{50EDFBA5-C228-4886-9003-94EE86788129}">
      <dgm:prSet/>
      <dgm:spPr/>
      <dgm:t>
        <a:bodyPr/>
        <a:lstStyle/>
        <a:p>
          <a:endParaRPr lang="en-US"/>
        </a:p>
      </dgm:t>
    </dgm:pt>
    <dgm:pt modelId="{3E31D0BF-D860-4466-BF85-530840D0E438}" type="sibTrans" cxnId="{50EDFBA5-C228-4886-9003-94EE86788129}">
      <dgm:prSet/>
      <dgm:spPr/>
      <dgm:t>
        <a:bodyPr/>
        <a:lstStyle/>
        <a:p>
          <a:endParaRPr lang="en-US"/>
        </a:p>
      </dgm:t>
    </dgm:pt>
    <dgm:pt modelId="{E5E87F55-E9C3-4FAB-B6A6-378401F39F8B}" type="pres">
      <dgm:prSet presAssocID="{3B6A66F3-C5D4-44A8-91EF-9AC740C98CE6}" presName="linear" presStyleCnt="0">
        <dgm:presLayoutVars>
          <dgm:animLvl val="lvl"/>
          <dgm:resizeHandles val="exact"/>
        </dgm:presLayoutVars>
      </dgm:prSet>
      <dgm:spPr/>
      <dgm:t>
        <a:bodyPr/>
        <a:lstStyle/>
        <a:p>
          <a:endParaRPr lang="en-US"/>
        </a:p>
      </dgm:t>
    </dgm:pt>
    <dgm:pt modelId="{D0C59490-414A-449D-9D81-CEB490A223F0}" type="pres">
      <dgm:prSet presAssocID="{6D83D69D-FC92-487A-85EE-4621806AD01E}" presName="parentText" presStyleLbl="node1" presStyleIdx="0" presStyleCnt="1">
        <dgm:presLayoutVars>
          <dgm:chMax val="0"/>
          <dgm:bulletEnabled val="1"/>
        </dgm:presLayoutVars>
      </dgm:prSet>
      <dgm:spPr/>
      <dgm:t>
        <a:bodyPr/>
        <a:lstStyle/>
        <a:p>
          <a:endParaRPr lang="en-US"/>
        </a:p>
      </dgm:t>
    </dgm:pt>
  </dgm:ptLst>
  <dgm:cxnLst>
    <dgm:cxn modelId="{FCE021E8-FDBC-4559-A0B5-E88865036E14}" type="presOf" srcId="{6D83D69D-FC92-487A-85EE-4621806AD01E}" destId="{D0C59490-414A-449D-9D81-CEB490A223F0}" srcOrd="0" destOrd="0" presId="urn:microsoft.com/office/officeart/2005/8/layout/vList2"/>
    <dgm:cxn modelId="{50EDFBA5-C228-4886-9003-94EE86788129}" srcId="{3B6A66F3-C5D4-44A8-91EF-9AC740C98CE6}" destId="{6D83D69D-FC92-487A-85EE-4621806AD01E}" srcOrd="0" destOrd="0" parTransId="{7F6FFE2B-A2D4-4D7E-98EC-4E02D7E83723}" sibTransId="{3E31D0BF-D860-4466-BF85-530840D0E438}"/>
    <dgm:cxn modelId="{EE21F684-DD73-47EE-B0AF-2BB031991EAD}" type="presOf" srcId="{3B6A66F3-C5D4-44A8-91EF-9AC740C98CE6}" destId="{E5E87F55-E9C3-4FAB-B6A6-378401F39F8B}" srcOrd="0" destOrd="0" presId="urn:microsoft.com/office/officeart/2005/8/layout/vList2"/>
    <dgm:cxn modelId="{C6048B01-A96F-436D-80D2-EB05C1F9A187}" type="presParOf" srcId="{E5E87F55-E9C3-4FAB-B6A6-378401F39F8B}" destId="{D0C59490-414A-449D-9D81-CEB490A223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057B0B-CA0F-4BD7-AB5B-8D348C1D46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298C2B-B233-4BA5-A2B0-DCBA3A2574E5}">
      <dgm:prSet/>
      <dgm:spPr/>
      <dgm:t>
        <a:bodyPr/>
        <a:lstStyle/>
        <a:p>
          <a:pPr rtl="0"/>
          <a:r>
            <a:rPr lang="bg-BG" baseline="0" smtClean="0"/>
            <a:t>ПРОГРАМА НА КОНТРОЛНИТЕ МЕРКИ</a:t>
          </a:r>
          <a:endParaRPr lang="bg-BG"/>
        </a:p>
      </dgm:t>
    </dgm:pt>
    <dgm:pt modelId="{7E5B1767-CE38-4034-B35A-F640154C3175}" type="parTrans" cxnId="{E07F10EA-C1DA-49A1-A0C8-959608685056}">
      <dgm:prSet/>
      <dgm:spPr/>
      <dgm:t>
        <a:bodyPr/>
        <a:lstStyle/>
        <a:p>
          <a:endParaRPr lang="en-US"/>
        </a:p>
      </dgm:t>
    </dgm:pt>
    <dgm:pt modelId="{FAE7FDD3-8DB6-472D-B8E6-DEE57BFE1F7F}" type="sibTrans" cxnId="{E07F10EA-C1DA-49A1-A0C8-959608685056}">
      <dgm:prSet/>
      <dgm:spPr/>
      <dgm:t>
        <a:bodyPr/>
        <a:lstStyle/>
        <a:p>
          <a:endParaRPr lang="en-US"/>
        </a:p>
      </dgm:t>
    </dgm:pt>
    <dgm:pt modelId="{254A3DDA-561F-41E4-9941-2A89A636B23E}" type="pres">
      <dgm:prSet presAssocID="{54057B0B-CA0F-4BD7-AB5B-8D348C1D4616}" presName="linear" presStyleCnt="0">
        <dgm:presLayoutVars>
          <dgm:animLvl val="lvl"/>
          <dgm:resizeHandles val="exact"/>
        </dgm:presLayoutVars>
      </dgm:prSet>
      <dgm:spPr/>
      <dgm:t>
        <a:bodyPr/>
        <a:lstStyle/>
        <a:p>
          <a:endParaRPr lang="en-US"/>
        </a:p>
      </dgm:t>
    </dgm:pt>
    <dgm:pt modelId="{FBF40E76-CB70-4455-B9D4-E3297B7CEFDD}" type="pres">
      <dgm:prSet presAssocID="{DE298C2B-B233-4BA5-A2B0-DCBA3A2574E5}" presName="parentText" presStyleLbl="node1" presStyleIdx="0" presStyleCnt="1">
        <dgm:presLayoutVars>
          <dgm:chMax val="0"/>
          <dgm:bulletEnabled val="1"/>
        </dgm:presLayoutVars>
      </dgm:prSet>
      <dgm:spPr/>
      <dgm:t>
        <a:bodyPr/>
        <a:lstStyle/>
        <a:p>
          <a:endParaRPr lang="en-US"/>
        </a:p>
      </dgm:t>
    </dgm:pt>
  </dgm:ptLst>
  <dgm:cxnLst>
    <dgm:cxn modelId="{6E25B703-9021-4813-880E-093584F1C3D4}" type="presOf" srcId="{54057B0B-CA0F-4BD7-AB5B-8D348C1D4616}" destId="{254A3DDA-561F-41E4-9941-2A89A636B23E}" srcOrd="0" destOrd="0" presId="urn:microsoft.com/office/officeart/2005/8/layout/vList2"/>
    <dgm:cxn modelId="{D69D1260-564E-43EE-B311-7222ECE684EE}" type="presOf" srcId="{DE298C2B-B233-4BA5-A2B0-DCBA3A2574E5}" destId="{FBF40E76-CB70-4455-B9D4-E3297B7CEFDD}" srcOrd="0" destOrd="0" presId="urn:microsoft.com/office/officeart/2005/8/layout/vList2"/>
    <dgm:cxn modelId="{E07F10EA-C1DA-49A1-A0C8-959608685056}" srcId="{54057B0B-CA0F-4BD7-AB5B-8D348C1D4616}" destId="{DE298C2B-B233-4BA5-A2B0-DCBA3A2574E5}" srcOrd="0" destOrd="0" parTransId="{7E5B1767-CE38-4034-B35A-F640154C3175}" sibTransId="{FAE7FDD3-8DB6-472D-B8E6-DEE57BFE1F7F}"/>
    <dgm:cxn modelId="{DBE1CFBD-6DFD-4800-88B8-D8E5CFDBAFCF}" type="presParOf" srcId="{254A3DDA-561F-41E4-9941-2A89A636B23E}" destId="{FBF40E76-CB70-4455-B9D4-E3297B7CEF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1FFB39-2CE7-4497-9CBA-2D29B1168DED}" type="doc">
      <dgm:prSet loTypeId="urn:microsoft.com/office/officeart/2005/8/layout/hProcess11" loCatId="process" qsTypeId="urn:microsoft.com/office/officeart/2005/8/quickstyle/3d2" qsCatId="3D" csTypeId="urn:microsoft.com/office/officeart/2005/8/colors/accent2_2" csCatId="accent2"/>
      <dgm:spPr/>
      <dgm:t>
        <a:bodyPr/>
        <a:lstStyle/>
        <a:p>
          <a:endParaRPr lang="en-US"/>
        </a:p>
      </dgm:t>
    </dgm:pt>
    <dgm:pt modelId="{1A307C95-A6F4-47DA-91C4-2918ABB33620}">
      <dgm:prSet/>
      <dgm:spPr/>
      <dgm:t>
        <a:bodyPr/>
        <a:lstStyle/>
        <a:p>
          <a:pPr rtl="0"/>
          <a:r>
            <a:rPr lang="bg-BG" i="1" dirty="0" smtClean="0"/>
            <a:t>Тя включва всички рискове степенувани като високи и тези от рисковете, степенувани като средни и/или ниски, за които е преценено, че са приоритетни с цел елиминиране или минимизиране на откритите опасности и съществуващия риск.</a:t>
          </a:r>
          <a:endParaRPr lang="bg-BG" dirty="0"/>
        </a:p>
      </dgm:t>
    </dgm:pt>
    <dgm:pt modelId="{6EB02F8A-2FB1-40F6-899E-DCB3E0E760BB}" type="parTrans" cxnId="{81ECADDB-633A-45DB-9728-A6D36117E005}">
      <dgm:prSet/>
      <dgm:spPr/>
      <dgm:t>
        <a:bodyPr/>
        <a:lstStyle/>
        <a:p>
          <a:endParaRPr lang="en-US"/>
        </a:p>
      </dgm:t>
    </dgm:pt>
    <dgm:pt modelId="{8A552A18-A69A-42E9-9864-79F42668501F}" type="sibTrans" cxnId="{81ECADDB-633A-45DB-9728-A6D36117E005}">
      <dgm:prSet/>
      <dgm:spPr/>
      <dgm:t>
        <a:bodyPr/>
        <a:lstStyle/>
        <a:p>
          <a:endParaRPr lang="en-US"/>
        </a:p>
      </dgm:t>
    </dgm:pt>
    <dgm:pt modelId="{9FA53B19-B9E0-4CA1-AC84-041B22244A78}">
      <dgm:prSet/>
      <dgm:spPr/>
      <dgm:t>
        <a:bodyPr/>
        <a:lstStyle/>
        <a:p>
          <a:pPr rtl="0"/>
          <a:r>
            <a:rPr lang="ru-RU" i="1" dirty="0" smtClean="0"/>
            <a:t>Внедряването на контролните мерки се извършва чрез въвеждането им в планове, спецификации, процедури, проекти, конфигурации, техническо оборудване и др.</a:t>
          </a:r>
          <a:endParaRPr lang="bg-BG" dirty="0"/>
        </a:p>
      </dgm:t>
    </dgm:pt>
    <dgm:pt modelId="{146881A3-2208-4CD3-88EA-3EEFE6DE5A86}" type="parTrans" cxnId="{1D7D2481-9242-42AF-9C30-23F81608D6CC}">
      <dgm:prSet/>
      <dgm:spPr/>
      <dgm:t>
        <a:bodyPr/>
        <a:lstStyle/>
        <a:p>
          <a:endParaRPr lang="en-US"/>
        </a:p>
      </dgm:t>
    </dgm:pt>
    <dgm:pt modelId="{C95740AF-FA72-4E3D-A419-5045A3B012F8}" type="sibTrans" cxnId="{1D7D2481-9242-42AF-9C30-23F81608D6CC}">
      <dgm:prSet/>
      <dgm:spPr/>
      <dgm:t>
        <a:bodyPr/>
        <a:lstStyle/>
        <a:p>
          <a:endParaRPr lang="en-US"/>
        </a:p>
      </dgm:t>
    </dgm:pt>
    <dgm:pt modelId="{1F861708-8749-48D1-8D3A-54D60B15A471}">
      <dgm:prSet/>
      <dgm:spPr/>
      <dgm:t>
        <a:bodyPr/>
        <a:lstStyle/>
        <a:p>
          <a:pPr rtl="0"/>
          <a:r>
            <a:rPr lang="ru-RU" i="1" smtClean="0"/>
            <a:t>Комуникацията, свързана с оценката на риска  се извършва на всички нива и етапи на проектиране, разработване и внедряване на системата, както и при всяка необходимост от промяна.</a:t>
          </a:r>
          <a:endParaRPr lang="bg-BG"/>
        </a:p>
      </dgm:t>
    </dgm:pt>
    <dgm:pt modelId="{81DD7D58-1563-4804-8B28-DA6D25406A43}" type="parTrans" cxnId="{CBE232F0-C7AF-47CF-A464-696820568AE9}">
      <dgm:prSet/>
      <dgm:spPr/>
      <dgm:t>
        <a:bodyPr/>
        <a:lstStyle/>
        <a:p>
          <a:endParaRPr lang="en-US"/>
        </a:p>
      </dgm:t>
    </dgm:pt>
    <dgm:pt modelId="{D6F0671D-0771-4D83-BEA5-79025AC86A01}" type="sibTrans" cxnId="{CBE232F0-C7AF-47CF-A464-696820568AE9}">
      <dgm:prSet/>
      <dgm:spPr/>
      <dgm:t>
        <a:bodyPr/>
        <a:lstStyle/>
        <a:p>
          <a:endParaRPr lang="en-US"/>
        </a:p>
      </dgm:t>
    </dgm:pt>
    <dgm:pt modelId="{C362A068-69C5-41C4-A165-CEA731C80FEA}">
      <dgm:prSet/>
      <dgm:spPr/>
      <dgm:t>
        <a:bodyPr/>
        <a:lstStyle/>
        <a:p>
          <a:pPr rtl="0"/>
          <a:r>
            <a:rPr lang="ru-RU" i="1" smtClean="0"/>
            <a:t>Резултатите от оценката, както и приетите мерки за контрол за елиминиране на опасностите за качеството и безопасността на продукта могат да се поднесат под формата на обучения на заинтересованите лица .</a:t>
          </a:r>
          <a:endParaRPr lang="bg-BG"/>
        </a:p>
      </dgm:t>
    </dgm:pt>
    <dgm:pt modelId="{88C7EB74-3863-420B-9D52-9BE0B35161CC}" type="parTrans" cxnId="{C5058B3D-C98B-4C7D-89FA-5A8818BCBEE3}">
      <dgm:prSet/>
      <dgm:spPr/>
      <dgm:t>
        <a:bodyPr/>
        <a:lstStyle/>
        <a:p>
          <a:endParaRPr lang="en-US"/>
        </a:p>
      </dgm:t>
    </dgm:pt>
    <dgm:pt modelId="{5A304762-1E03-4495-BD24-193F72930B79}" type="sibTrans" cxnId="{C5058B3D-C98B-4C7D-89FA-5A8818BCBEE3}">
      <dgm:prSet/>
      <dgm:spPr/>
      <dgm:t>
        <a:bodyPr/>
        <a:lstStyle/>
        <a:p>
          <a:endParaRPr lang="en-US"/>
        </a:p>
      </dgm:t>
    </dgm:pt>
    <dgm:pt modelId="{2982ED58-C3A9-4909-806D-99DBD7A7DCDE}" type="pres">
      <dgm:prSet presAssocID="{FE1FFB39-2CE7-4497-9CBA-2D29B1168DED}" presName="Name0" presStyleCnt="0">
        <dgm:presLayoutVars>
          <dgm:dir/>
          <dgm:resizeHandles val="exact"/>
        </dgm:presLayoutVars>
      </dgm:prSet>
      <dgm:spPr/>
      <dgm:t>
        <a:bodyPr/>
        <a:lstStyle/>
        <a:p>
          <a:endParaRPr lang="en-US"/>
        </a:p>
      </dgm:t>
    </dgm:pt>
    <dgm:pt modelId="{54876222-08CF-45F3-814D-EBC28D61FA2F}" type="pres">
      <dgm:prSet presAssocID="{FE1FFB39-2CE7-4497-9CBA-2D29B1168DED}" presName="arrow" presStyleLbl="bgShp" presStyleIdx="0" presStyleCnt="1"/>
      <dgm:spPr/>
    </dgm:pt>
    <dgm:pt modelId="{64736D80-9017-41A6-A1AA-24DA1E57ECB5}" type="pres">
      <dgm:prSet presAssocID="{FE1FFB39-2CE7-4497-9CBA-2D29B1168DED}" presName="points" presStyleCnt="0"/>
      <dgm:spPr/>
    </dgm:pt>
    <dgm:pt modelId="{48F38550-10F0-4656-A365-10F0D0348C45}" type="pres">
      <dgm:prSet presAssocID="{1A307C95-A6F4-47DA-91C4-2918ABB33620}" presName="compositeA" presStyleCnt="0"/>
      <dgm:spPr/>
    </dgm:pt>
    <dgm:pt modelId="{7A6661A1-5B1A-4E6C-B1EE-7A18829BF4A9}" type="pres">
      <dgm:prSet presAssocID="{1A307C95-A6F4-47DA-91C4-2918ABB33620}" presName="textA" presStyleLbl="revTx" presStyleIdx="0" presStyleCnt="4">
        <dgm:presLayoutVars>
          <dgm:bulletEnabled val="1"/>
        </dgm:presLayoutVars>
      </dgm:prSet>
      <dgm:spPr/>
      <dgm:t>
        <a:bodyPr/>
        <a:lstStyle/>
        <a:p>
          <a:endParaRPr lang="en-US"/>
        </a:p>
      </dgm:t>
    </dgm:pt>
    <dgm:pt modelId="{D35F0AD2-6A55-4FFB-A569-0AD717ADDDD4}" type="pres">
      <dgm:prSet presAssocID="{1A307C95-A6F4-47DA-91C4-2918ABB33620}" presName="circleA" presStyleLbl="node1" presStyleIdx="0" presStyleCnt="4"/>
      <dgm:spPr/>
    </dgm:pt>
    <dgm:pt modelId="{6BE56F92-3818-4867-9705-616B5626DA4F}" type="pres">
      <dgm:prSet presAssocID="{1A307C95-A6F4-47DA-91C4-2918ABB33620}" presName="spaceA" presStyleCnt="0"/>
      <dgm:spPr/>
    </dgm:pt>
    <dgm:pt modelId="{AF5B8E28-BC82-49B9-8986-33CEDD58C4FA}" type="pres">
      <dgm:prSet presAssocID="{8A552A18-A69A-42E9-9864-79F42668501F}" presName="space" presStyleCnt="0"/>
      <dgm:spPr/>
    </dgm:pt>
    <dgm:pt modelId="{4BC07AF0-46A5-4665-9637-39D54F80544B}" type="pres">
      <dgm:prSet presAssocID="{9FA53B19-B9E0-4CA1-AC84-041B22244A78}" presName="compositeB" presStyleCnt="0"/>
      <dgm:spPr/>
    </dgm:pt>
    <dgm:pt modelId="{4C70F6F4-F825-4201-870A-23BA34A94FE6}" type="pres">
      <dgm:prSet presAssocID="{9FA53B19-B9E0-4CA1-AC84-041B22244A78}" presName="textB" presStyleLbl="revTx" presStyleIdx="1" presStyleCnt="4">
        <dgm:presLayoutVars>
          <dgm:bulletEnabled val="1"/>
        </dgm:presLayoutVars>
      </dgm:prSet>
      <dgm:spPr/>
      <dgm:t>
        <a:bodyPr/>
        <a:lstStyle/>
        <a:p>
          <a:endParaRPr lang="en-US"/>
        </a:p>
      </dgm:t>
    </dgm:pt>
    <dgm:pt modelId="{7D321251-7FBC-4FCD-9116-6031637DC900}" type="pres">
      <dgm:prSet presAssocID="{9FA53B19-B9E0-4CA1-AC84-041B22244A78}" presName="circleB" presStyleLbl="node1" presStyleIdx="1" presStyleCnt="4"/>
      <dgm:spPr/>
    </dgm:pt>
    <dgm:pt modelId="{F0C989E2-E36A-4ACA-8D27-DA909AE14CE7}" type="pres">
      <dgm:prSet presAssocID="{9FA53B19-B9E0-4CA1-AC84-041B22244A78}" presName="spaceB" presStyleCnt="0"/>
      <dgm:spPr/>
    </dgm:pt>
    <dgm:pt modelId="{B9DDC478-EB23-424B-921E-B002AD3E8445}" type="pres">
      <dgm:prSet presAssocID="{C95740AF-FA72-4E3D-A419-5045A3B012F8}" presName="space" presStyleCnt="0"/>
      <dgm:spPr/>
    </dgm:pt>
    <dgm:pt modelId="{EAB4066C-9C71-4612-8EDC-8CB178D9A6F6}" type="pres">
      <dgm:prSet presAssocID="{1F861708-8749-48D1-8D3A-54D60B15A471}" presName="compositeA" presStyleCnt="0"/>
      <dgm:spPr/>
    </dgm:pt>
    <dgm:pt modelId="{74673474-B60A-48BF-8989-73E284880E7D}" type="pres">
      <dgm:prSet presAssocID="{1F861708-8749-48D1-8D3A-54D60B15A471}" presName="textA" presStyleLbl="revTx" presStyleIdx="2" presStyleCnt="4">
        <dgm:presLayoutVars>
          <dgm:bulletEnabled val="1"/>
        </dgm:presLayoutVars>
      </dgm:prSet>
      <dgm:spPr/>
      <dgm:t>
        <a:bodyPr/>
        <a:lstStyle/>
        <a:p>
          <a:endParaRPr lang="en-US"/>
        </a:p>
      </dgm:t>
    </dgm:pt>
    <dgm:pt modelId="{02C74B26-931F-4155-8DBC-F8DDFBFDBC04}" type="pres">
      <dgm:prSet presAssocID="{1F861708-8749-48D1-8D3A-54D60B15A471}" presName="circleA" presStyleLbl="node1" presStyleIdx="2" presStyleCnt="4"/>
      <dgm:spPr/>
    </dgm:pt>
    <dgm:pt modelId="{5FBF80F6-E940-42B5-873C-C601C3ED40E2}" type="pres">
      <dgm:prSet presAssocID="{1F861708-8749-48D1-8D3A-54D60B15A471}" presName="spaceA" presStyleCnt="0"/>
      <dgm:spPr/>
    </dgm:pt>
    <dgm:pt modelId="{03D1B6F6-3B7C-47DD-98AC-7679E0774517}" type="pres">
      <dgm:prSet presAssocID="{D6F0671D-0771-4D83-BEA5-79025AC86A01}" presName="space" presStyleCnt="0"/>
      <dgm:spPr/>
    </dgm:pt>
    <dgm:pt modelId="{36D93CA0-13AF-454B-AA64-CB94E69B9BB8}" type="pres">
      <dgm:prSet presAssocID="{C362A068-69C5-41C4-A165-CEA731C80FEA}" presName="compositeB" presStyleCnt="0"/>
      <dgm:spPr/>
    </dgm:pt>
    <dgm:pt modelId="{33334A64-786C-4F0F-8949-D1E64F970978}" type="pres">
      <dgm:prSet presAssocID="{C362A068-69C5-41C4-A165-CEA731C80FEA}" presName="textB" presStyleLbl="revTx" presStyleIdx="3" presStyleCnt="4">
        <dgm:presLayoutVars>
          <dgm:bulletEnabled val="1"/>
        </dgm:presLayoutVars>
      </dgm:prSet>
      <dgm:spPr/>
      <dgm:t>
        <a:bodyPr/>
        <a:lstStyle/>
        <a:p>
          <a:endParaRPr lang="en-US"/>
        </a:p>
      </dgm:t>
    </dgm:pt>
    <dgm:pt modelId="{9D5FF0B1-8B88-4224-B48A-7D44BA48ED85}" type="pres">
      <dgm:prSet presAssocID="{C362A068-69C5-41C4-A165-CEA731C80FEA}" presName="circleB" presStyleLbl="node1" presStyleIdx="3" presStyleCnt="4"/>
      <dgm:spPr/>
    </dgm:pt>
    <dgm:pt modelId="{593A758A-A799-40E8-94C6-96D6474A185E}" type="pres">
      <dgm:prSet presAssocID="{C362A068-69C5-41C4-A165-CEA731C80FEA}" presName="spaceB" presStyleCnt="0"/>
      <dgm:spPr/>
    </dgm:pt>
  </dgm:ptLst>
  <dgm:cxnLst>
    <dgm:cxn modelId="{81ECADDB-633A-45DB-9728-A6D36117E005}" srcId="{FE1FFB39-2CE7-4497-9CBA-2D29B1168DED}" destId="{1A307C95-A6F4-47DA-91C4-2918ABB33620}" srcOrd="0" destOrd="0" parTransId="{6EB02F8A-2FB1-40F6-899E-DCB3E0E760BB}" sibTransId="{8A552A18-A69A-42E9-9864-79F42668501F}"/>
    <dgm:cxn modelId="{DD993AF2-292B-4DF4-A7B6-73B749D6A56F}" type="presOf" srcId="{1F861708-8749-48D1-8D3A-54D60B15A471}" destId="{74673474-B60A-48BF-8989-73E284880E7D}" srcOrd="0" destOrd="0" presId="urn:microsoft.com/office/officeart/2005/8/layout/hProcess11"/>
    <dgm:cxn modelId="{054604CA-A438-4ADB-A09C-B472F8AEC933}" type="presOf" srcId="{FE1FFB39-2CE7-4497-9CBA-2D29B1168DED}" destId="{2982ED58-C3A9-4909-806D-99DBD7A7DCDE}" srcOrd="0" destOrd="0" presId="urn:microsoft.com/office/officeart/2005/8/layout/hProcess11"/>
    <dgm:cxn modelId="{BD843852-A0DF-49FA-8604-DD6A02130F1B}" type="presOf" srcId="{9FA53B19-B9E0-4CA1-AC84-041B22244A78}" destId="{4C70F6F4-F825-4201-870A-23BA34A94FE6}" srcOrd="0" destOrd="0" presId="urn:microsoft.com/office/officeart/2005/8/layout/hProcess11"/>
    <dgm:cxn modelId="{CBE232F0-C7AF-47CF-A464-696820568AE9}" srcId="{FE1FFB39-2CE7-4497-9CBA-2D29B1168DED}" destId="{1F861708-8749-48D1-8D3A-54D60B15A471}" srcOrd="2" destOrd="0" parTransId="{81DD7D58-1563-4804-8B28-DA6D25406A43}" sibTransId="{D6F0671D-0771-4D83-BEA5-79025AC86A01}"/>
    <dgm:cxn modelId="{1D7D2481-9242-42AF-9C30-23F81608D6CC}" srcId="{FE1FFB39-2CE7-4497-9CBA-2D29B1168DED}" destId="{9FA53B19-B9E0-4CA1-AC84-041B22244A78}" srcOrd="1" destOrd="0" parTransId="{146881A3-2208-4CD3-88EA-3EEFE6DE5A86}" sibTransId="{C95740AF-FA72-4E3D-A419-5045A3B012F8}"/>
    <dgm:cxn modelId="{BDB797FB-4A57-4FDF-BC83-5461A962BDF6}" type="presOf" srcId="{C362A068-69C5-41C4-A165-CEA731C80FEA}" destId="{33334A64-786C-4F0F-8949-D1E64F970978}" srcOrd="0" destOrd="0" presId="urn:microsoft.com/office/officeart/2005/8/layout/hProcess11"/>
    <dgm:cxn modelId="{286C6A81-C232-4DDE-9D65-A653D87A2095}" type="presOf" srcId="{1A307C95-A6F4-47DA-91C4-2918ABB33620}" destId="{7A6661A1-5B1A-4E6C-B1EE-7A18829BF4A9}" srcOrd="0" destOrd="0" presId="urn:microsoft.com/office/officeart/2005/8/layout/hProcess11"/>
    <dgm:cxn modelId="{C5058B3D-C98B-4C7D-89FA-5A8818BCBEE3}" srcId="{FE1FFB39-2CE7-4497-9CBA-2D29B1168DED}" destId="{C362A068-69C5-41C4-A165-CEA731C80FEA}" srcOrd="3" destOrd="0" parTransId="{88C7EB74-3863-420B-9D52-9BE0B35161CC}" sibTransId="{5A304762-1E03-4495-BD24-193F72930B79}"/>
    <dgm:cxn modelId="{77666BC6-22F7-466E-AD5D-DBB46547BF14}" type="presParOf" srcId="{2982ED58-C3A9-4909-806D-99DBD7A7DCDE}" destId="{54876222-08CF-45F3-814D-EBC28D61FA2F}" srcOrd="0" destOrd="0" presId="urn:microsoft.com/office/officeart/2005/8/layout/hProcess11"/>
    <dgm:cxn modelId="{7A8B4C22-D7FD-4E28-B683-C218445FF69A}" type="presParOf" srcId="{2982ED58-C3A9-4909-806D-99DBD7A7DCDE}" destId="{64736D80-9017-41A6-A1AA-24DA1E57ECB5}" srcOrd="1" destOrd="0" presId="urn:microsoft.com/office/officeart/2005/8/layout/hProcess11"/>
    <dgm:cxn modelId="{659B2BAC-837D-4A64-BB2F-4479FD8FCA79}" type="presParOf" srcId="{64736D80-9017-41A6-A1AA-24DA1E57ECB5}" destId="{48F38550-10F0-4656-A365-10F0D0348C45}" srcOrd="0" destOrd="0" presId="urn:microsoft.com/office/officeart/2005/8/layout/hProcess11"/>
    <dgm:cxn modelId="{390A75DB-433D-4FE5-9D72-A21FED0302CC}" type="presParOf" srcId="{48F38550-10F0-4656-A365-10F0D0348C45}" destId="{7A6661A1-5B1A-4E6C-B1EE-7A18829BF4A9}" srcOrd="0" destOrd="0" presId="urn:microsoft.com/office/officeart/2005/8/layout/hProcess11"/>
    <dgm:cxn modelId="{E5520C73-2C26-4FA2-8096-A9A9FD8AFDF3}" type="presParOf" srcId="{48F38550-10F0-4656-A365-10F0D0348C45}" destId="{D35F0AD2-6A55-4FFB-A569-0AD717ADDDD4}" srcOrd="1" destOrd="0" presId="urn:microsoft.com/office/officeart/2005/8/layout/hProcess11"/>
    <dgm:cxn modelId="{B088F701-0CE6-4E46-B85E-7C8FF9E303AF}" type="presParOf" srcId="{48F38550-10F0-4656-A365-10F0D0348C45}" destId="{6BE56F92-3818-4867-9705-616B5626DA4F}" srcOrd="2" destOrd="0" presId="urn:microsoft.com/office/officeart/2005/8/layout/hProcess11"/>
    <dgm:cxn modelId="{D4924D18-5C3C-43E7-B5AE-FCC8857276DF}" type="presParOf" srcId="{64736D80-9017-41A6-A1AA-24DA1E57ECB5}" destId="{AF5B8E28-BC82-49B9-8986-33CEDD58C4FA}" srcOrd="1" destOrd="0" presId="urn:microsoft.com/office/officeart/2005/8/layout/hProcess11"/>
    <dgm:cxn modelId="{C9497BBC-F20E-430E-BE10-232733CE976D}" type="presParOf" srcId="{64736D80-9017-41A6-A1AA-24DA1E57ECB5}" destId="{4BC07AF0-46A5-4665-9637-39D54F80544B}" srcOrd="2" destOrd="0" presId="urn:microsoft.com/office/officeart/2005/8/layout/hProcess11"/>
    <dgm:cxn modelId="{F92FFD52-6DE4-4A2B-8587-5BA2E0429C05}" type="presParOf" srcId="{4BC07AF0-46A5-4665-9637-39D54F80544B}" destId="{4C70F6F4-F825-4201-870A-23BA34A94FE6}" srcOrd="0" destOrd="0" presId="urn:microsoft.com/office/officeart/2005/8/layout/hProcess11"/>
    <dgm:cxn modelId="{952BF0FB-81D9-4BAD-92C6-05A69B598DE2}" type="presParOf" srcId="{4BC07AF0-46A5-4665-9637-39D54F80544B}" destId="{7D321251-7FBC-4FCD-9116-6031637DC900}" srcOrd="1" destOrd="0" presId="urn:microsoft.com/office/officeart/2005/8/layout/hProcess11"/>
    <dgm:cxn modelId="{80A6F152-BEEE-4C09-BA5E-F7A0B54EEB1E}" type="presParOf" srcId="{4BC07AF0-46A5-4665-9637-39D54F80544B}" destId="{F0C989E2-E36A-4ACA-8D27-DA909AE14CE7}" srcOrd="2" destOrd="0" presId="urn:microsoft.com/office/officeart/2005/8/layout/hProcess11"/>
    <dgm:cxn modelId="{6642893A-D4DE-4201-A7CE-E8D95E87C29C}" type="presParOf" srcId="{64736D80-9017-41A6-A1AA-24DA1E57ECB5}" destId="{B9DDC478-EB23-424B-921E-B002AD3E8445}" srcOrd="3" destOrd="0" presId="urn:microsoft.com/office/officeart/2005/8/layout/hProcess11"/>
    <dgm:cxn modelId="{BE113FAC-17E0-47BF-AB4E-7EF7A0DE42D8}" type="presParOf" srcId="{64736D80-9017-41A6-A1AA-24DA1E57ECB5}" destId="{EAB4066C-9C71-4612-8EDC-8CB178D9A6F6}" srcOrd="4" destOrd="0" presId="urn:microsoft.com/office/officeart/2005/8/layout/hProcess11"/>
    <dgm:cxn modelId="{98835792-2B95-4F90-8445-168A9B4B4113}" type="presParOf" srcId="{EAB4066C-9C71-4612-8EDC-8CB178D9A6F6}" destId="{74673474-B60A-48BF-8989-73E284880E7D}" srcOrd="0" destOrd="0" presId="urn:microsoft.com/office/officeart/2005/8/layout/hProcess11"/>
    <dgm:cxn modelId="{73511E74-16BD-473E-93C7-39F7A23732B2}" type="presParOf" srcId="{EAB4066C-9C71-4612-8EDC-8CB178D9A6F6}" destId="{02C74B26-931F-4155-8DBC-F8DDFBFDBC04}" srcOrd="1" destOrd="0" presId="urn:microsoft.com/office/officeart/2005/8/layout/hProcess11"/>
    <dgm:cxn modelId="{AF5C674F-105F-480D-98D0-BADA5CE50ED3}" type="presParOf" srcId="{EAB4066C-9C71-4612-8EDC-8CB178D9A6F6}" destId="{5FBF80F6-E940-42B5-873C-C601C3ED40E2}" srcOrd="2" destOrd="0" presId="urn:microsoft.com/office/officeart/2005/8/layout/hProcess11"/>
    <dgm:cxn modelId="{AE9F88F8-59B4-468F-8A05-23CC576E053D}" type="presParOf" srcId="{64736D80-9017-41A6-A1AA-24DA1E57ECB5}" destId="{03D1B6F6-3B7C-47DD-98AC-7679E0774517}" srcOrd="5" destOrd="0" presId="urn:microsoft.com/office/officeart/2005/8/layout/hProcess11"/>
    <dgm:cxn modelId="{31F1EE47-36BC-4DDF-8CCE-AD0565454170}" type="presParOf" srcId="{64736D80-9017-41A6-A1AA-24DA1E57ECB5}" destId="{36D93CA0-13AF-454B-AA64-CB94E69B9BB8}" srcOrd="6" destOrd="0" presId="urn:microsoft.com/office/officeart/2005/8/layout/hProcess11"/>
    <dgm:cxn modelId="{59DF6158-1ADB-412F-8AB2-2FCF2246DE82}" type="presParOf" srcId="{36D93CA0-13AF-454B-AA64-CB94E69B9BB8}" destId="{33334A64-786C-4F0F-8949-D1E64F970978}" srcOrd="0" destOrd="0" presId="urn:microsoft.com/office/officeart/2005/8/layout/hProcess11"/>
    <dgm:cxn modelId="{F743F95F-F1C5-48A3-8BAC-0D761F764FB8}" type="presParOf" srcId="{36D93CA0-13AF-454B-AA64-CB94E69B9BB8}" destId="{9D5FF0B1-8B88-4224-B48A-7D44BA48ED85}" srcOrd="1" destOrd="0" presId="urn:microsoft.com/office/officeart/2005/8/layout/hProcess11"/>
    <dgm:cxn modelId="{F3D42D13-E0B7-48A0-B7DF-A9D25982C029}" type="presParOf" srcId="{36D93CA0-13AF-454B-AA64-CB94E69B9BB8}" destId="{593A758A-A799-40E8-94C6-96D6474A185E}"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37F560-9126-478A-BDA5-AB5035EAFF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53BA84-62BB-4C90-8EA1-FBC903DB65E0}">
      <dgm:prSet/>
      <dgm:spPr/>
      <dgm:t>
        <a:bodyPr/>
        <a:lstStyle/>
        <a:p>
          <a:pPr rtl="0"/>
          <a:r>
            <a:rPr lang="bg-BG" baseline="0" smtClean="0"/>
            <a:t>Програма за мониторинг</a:t>
          </a:r>
          <a:endParaRPr lang="bg-BG"/>
        </a:p>
      </dgm:t>
    </dgm:pt>
    <dgm:pt modelId="{68B69CDC-FC5A-4878-B30C-0CA2BE0B2093}" type="parTrans" cxnId="{966646EE-A64F-4645-B43E-007130C9A241}">
      <dgm:prSet/>
      <dgm:spPr/>
      <dgm:t>
        <a:bodyPr/>
        <a:lstStyle/>
        <a:p>
          <a:endParaRPr lang="en-US"/>
        </a:p>
      </dgm:t>
    </dgm:pt>
    <dgm:pt modelId="{8A2C5B06-AF09-4A5B-86CC-A10C9EA70922}" type="sibTrans" cxnId="{966646EE-A64F-4645-B43E-007130C9A241}">
      <dgm:prSet/>
      <dgm:spPr/>
      <dgm:t>
        <a:bodyPr/>
        <a:lstStyle/>
        <a:p>
          <a:endParaRPr lang="en-US"/>
        </a:p>
      </dgm:t>
    </dgm:pt>
    <dgm:pt modelId="{15A97C05-9C57-4DE4-A3E4-0A0CE3BA8DAB}" type="pres">
      <dgm:prSet presAssocID="{0637F560-9126-478A-BDA5-AB5035EAFF63}" presName="linear" presStyleCnt="0">
        <dgm:presLayoutVars>
          <dgm:animLvl val="lvl"/>
          <dgm:resizeHandles val="exact"/>
        </dgm:presLayoutVars>
      </dgm:prSet>
      <dgm:spPr/>
      <dgm:t>
        <a:bodyPr/>
        <a:lstStyle/>
        <a:p>
          <a:endParaRPr lang="en-US"/>
        </a:p>
      </dgm:t>
    </dgm:pt>
    <dgm:pt modelId="{2930CDB2-BA6C-407A-BCAC-236B6FF4C4D9}" type="pres">
      <dgm:prSet presAssocID="{1E53BA84-62BB-4C90-8EA1-FBC903DB65E0}" presName="parentText" presStyleLbl="node1" presStyleIdx="0" presStyleCnt="1">
        <dgm:presLayoutVars>
          <dgm:chMax val="0"/>
          <dgm:bulletEnabled val="1"/>
        </dgm:presLayoutVars>
      </dgm:prSet>
      <dgm:spPr/>
      <dgm:t>
        <a:bodyPr/>
        <a:lstStyle/>
        <a:p>
          <a:endParaRPr lang="en-US"/>
        </a:p>
      </dgm:t>
    </dgm:pt>
  </dgm:ptLst>
  <dgm:cxnLst>
    <dgm:cxn modelId="{B3A57C9E-C5E8-4A2D-A5C6-7D30B198AE26}" type="presOf" srcId="{0637F560-9126-478A-BDA5-AB5035EAFF63}" destId="{15A97C05-9C57-4DE4-A3E4-0A0CE3BA8DAB}" srcOrd="0" destOrd="0" presId="urn:microsoft.com/office/officeart/2005/8/layout/vList2"/>
    <dgm:cxn modelId="{966646EE-A64F-4645-B43E-007130C9A241}" srcId="{0637F560-9126-478A-BDA5-AB5035EAFF63}" destId="{1E53BA84-62BB-4C90-8EA1-FBC903DB65E0}" srcOrd="0" destOrd="0" parTransId="{68B69CDC-FC5A-4878-B30C-0CA2BE0B2093}" sibTransId="{8A2C5B06-AF09-4A5B-86CC-A10C9EA70922}"/>
    <dgm:cxn modelId="{32C3608C-8A93-452F-A717-3BB685F71D81}" type="presOf" srcId="{1E53BA84-62BB-4C90-8EA1-FBC903DB65E0}" destId="{2930CDB2-BA6C-407A-BCAC-236B6FF4C4D9}" srcOrd="0" destOrd="0" presId="urn:microsoft.com/office/officeart/2005/8/layout/vList2"/>
    <dgm:cxn modelId="{B6099667-2A05-43D9-B480-53496540094B}" type="presParOf" srcId="{15A97C05-9C57-4DE4-A3E4-0A0CE3BA8DAB}" destId="{2930CDB2-BA6C-407A-BCAC-236B6FF4C4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E35379-B657-4C59-9153-ED0D40DFB66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CA5EE7D-90E2-46DA-A85D-B8C0327E4224}">
      <dgm:prSet/>
      <dgm:spPr/>
      <dgm:t>
        <a:bodyPr/>
        <a:lstStyle/>
        <a:p>
          <a:pPr rtl="0"/>
          <a:r>
            <a:rPr lang="ru-RU" dirty="0" smtClean="0"/>
            <a:t>Тя включва системно наблюдение по събиране на информация за оценка на съответствие, на дейностите за осигуряване на качеството и безопасността на продукта, като се отчитат резултатите от идентификация на опасностите, оценка на риска, нормативните изисквания, политиката и целите, записи от обучения, записи от установени несъответствия, записи от изпитване и калибриране на технически средства и др.</a:t>
          </a:r>
          <a:endParaRPr lang="bg-BG" dirty="0"/>
        </a:p>
      </dgm:t>
    </dgm:pt>
    <dgm:pt modelId="{B4621580-691B-42CC-A71A-E40ED6656D97}" type="parTrans" cxnId="{E5C048AA-43A8-4760-84B2-04B85421A9C4}">
      <dgm:prSet/>
      <dgm:spPr/>
      <dgm:t>
        <a:bodyPr/>
        <a:lstStyle/>
        <a:p>
          <a:endParaRPr lang="en-US"/>
        </a:p>
      </dgm:t>
    </dgm:pt>
    <dgm:pt modelId="{D4BDA895-CF69-48CE-92AD-42B9044DB65D}" type="sibTrans" cxnId="{E5C048AA-43A8-4760-84B2-04B85421A9C4}">
      <dgm:prSet/>
      <dgm:spPr/>
      <dgm:t>
        <a:bodyPr/>
        <a:lstStyle/>
        <a:p>
          <a:endParaRPr lang="en-US"/>
        </a:p>
      </dgm:t>
    </dgm:pt>
    <dgm:pt modelId="{25CD0648-0A76-4FAA-9CBE-FD0CC3D033A2}" type="pres">
      <dgm:prSet presAssocID="{72E35379-B657-4C59-9153-ED0D40DFB669}" presName="compositeShape" presStyleCnt="0">
        <dgm:presLayoutVars>
          <dgm:dir/>
          <dgm:resizeHandles/>
        </dgm:presLayoutVars>
      </dgm:prSet>
      <dgm:spPr/>
      <dgm:t>
        <a:bodyPr/>
        <a:lstStyle/>
        <a:p>
          <a:endParaRPr lang="en-US"/>
        </a:p>
      </dgm:t>
    </dgm:pt>
    <dgm:pt modelId="{3E8A5373-1AB5-45BD-A187-A3E465563142}" type="pres">
      <dgm:prSet presAssocID="{72E35379-B657-4C59-9153-ED0D40DFB669}" presName="pyramid" presStyleLbl="node1" presStyleIdx="0" presStyleCnt="1" custLinFactNeighborX="7955" custLinFactNeighborY="-2261"/>
      <dgm:spPr/>
    </dgm:pt>
    <dgm:pt modelId="{25A362C0-F8E1-4480-90C5-2005B9E35E19}" type="pres">
      <dgm:prSet presAssocID="{72E35379-B657-4C59-9153-ED0D40DFB669}" presName="theList" presStyleCnt="0"/>
      <dgm:spPr/>
    </dgm:pt>
    <dgm:pt modelId="{E363692B-B4C7-45E1-8587-ABBD4F446AF1}" type="pres">
      <dgm:prSet presAssocID="{5CA5EE7D-90E2-46DA-A85D-B8C0327E4224}" presName="aNode" presStyleLbl="fgAcc1" presStyleIdx="0" presStyleCnt="1" custLinFactY="859" custLinFactNeighborX="20200" custLinFactNeighborY="100000">
        <dgm:presLayoutVars>
          <dgm:bulletEnabled val="1"/>
        </dgm:presLayoutVars>
      </dgm:prSet>
      <dgm:spPr/>
      <dgm:t>
        <a:bodyPr/>
        <a:lstStyle/>
        <a:p>
          <a:endParaRPr lang="en-US"/>
        </a:p>
      </dgm:t>
    </dgm:pt>
    <dgm:pt modelId="{6CB0808F-9729-4B0B-840F-26933F20A0BA}" type="pres">
      <dgm:prSet presAssocID="{5CA5EE7D-90E2-46DA-A85D-B8C0327E4224}" presName="aSpace" presStyleCnt="0"/>
      <dgm:spPr/>
    </dgm:pt>
  </dgm:ptLst>
  <dgm:cxnLst>
    <dgm:cxn modelId="{E5C048AA-43A8-4760-84B2-04B85421A9C4}" srcId="{72E35379-B657-4C59-9153-ED0D40DFB669}" destId="{5CA5EE7D-90E2-46DA-A85D-B8C0327E4224}" srcOrd="0" destOrd="0" parTransId="{B4621580-691B-42CC-A71A-E40ED6656D97}" sibTransId="{D4BDA895-CF69-48CE-92AD-42B9044DB65D}"/>
    <dgm:cxn modelId="{0FF778B5-DC97-4BB9-96A4-823EBD6DBFD6}" type="presOf" srcId="{72E35379-B657-4C59-9153-ED0D40DFB669}" destId="{25CD0648-0A76-4FAA-9CBE-FD0CC3D033A2}" srcOrd="0" destOrd="0" presId="urn:microsoft.com/office/officeart/2005/8/layout/pyramid2"/>
    <dgm:cxn modelId="{B610A9AB-71E0-4704-A93F-21D54D499543}" type="presOf" srcId="{5CA5EE7D-90E2-46DA-A85D-B8C0327E4224}" destId="{E363692B-B4C7-45E1-8587-ABBD4F446AF1}" srcOrd="0" destOrd="0" presId="urn:microsoft.com/office/officeart/2005/8/layout/pyramid2"/>
    <dgm:cxn modelId="{67F16E62-720B-4E6E-9EF4-709230960814}" type="presParOf" srcId="{25CD0648-0A76-4FAA-9CBE-FD0CC3D033A2}" destId="{3E8A5373-1AB5-45BD-A187-A3E465563142}" srcOrd="0" destOrd="0" presId="urn:microsoft.com/office/officeart/2005/8/layout/pyramid2"/>
    <dgm:cxn modelId="{7B61DB59-CC51-4062-88D4-7F351665F0F3}" type="presParOf" srcId="{25CD0648-0A76-4FAA-9CBE-FD0CC3D033A2}" destId="{25A362C0-F8E1-4480-90C5-2005B9E35E19}" srcOrd="1" destOrd="0" presId="urn:microsoft.com/office/officeart/2005/8/layout/pyramid2"/>
    <dgm:cxn modelId="{A8ED2612-4ECE-4486-BC15-B3C0329487C8}" type="presParOf" srcId="{25A362C0-F8E1-4480-90C5-2005B9E35E19}" destId="{E363692B-B4C7-45E1-8587-ABBD4F446AF1}" srcOrd="0" destOrd="0" presId="urn:microsoft.com/office/officeart/2005/8/layout/pyramid2"/>
    <dgm:cxn modelId="{86256750-8DFD-41E6-9F07-2D61DED6609B}" type="presParOf" srcId="{25A362C0-F8E1-4480-90C5-2005B9E35E19}" destId="{6CB0808F-9729-4B0B-840F-26933F20A0BA}"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4C0C7E-C252-45C5-B6A5-F3765BE286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65B9A0-71CE-4E91-8A60-BF1135ACB6C5}">
      <dgm:prSet phldrT="[Text]"/>
      <dgm:spPr/>
      <dgm:t>
        <a:bodyPr/>
        <a:lstStyle/>
        <a:p>
          <a:r>
            <a:rPr lang="bg-BG" dirty="0" smtClean="0"/>
            <a:t>Лична отговорност на ръководството за ефикасността на СУК</a:t>
          </a:r>
          <a:endParaRPr lang="en-US" dirty="0"/>
        </a:p>
      </dgm:t>
    </dgm:pt>
    <dgm:pt modelId="{F6ADABAF-5B0E-4C43-B538-38B1D13E2257}" type="parTrans" cxnId="{0968B965-062C-49C0-B1C2-9495C792187C}">
      <dgm:prSet/>
      <dgm:spPr/>
      <dgm:t>
        <a:bodyPr/>
        <a:lstStyle/>
        <a:p>
          <a:endParaRPr lang="en-US"/>
        </a:p>
      </dgm:t>
    </dgm:pt>
    <dgm:pt modelId="{8389330D-695E-4042-901E-FA91FD792A34}" type="sibTrans" cxnId="{0968B965-062C-49C0-B1C2-9495C792187C}">
      <dgm:prSet/>
      <dgm:spPr/>
      <dgm:t>
        <a:bodyPr/>
        <a:lstStyle/>
        <a:p>
          <a:endParaRPr lang="en-US"/>
        </a:p>
      </dgm:t>
    </dgm:pt>
    <dgm:pt modelId="{C73AD3BD-7761-4F77-B2E8-751E3DE5CE25}">
      <dgm:prSet phldrT="[Text]"/>
      <dgm:spPr/>
      <dgm:t>
        <a:bodyPr/>
        <a:lstStyle/>
        <a:p>
          <a:r>
            <a:rPr lang="bg-BG" dirty="0" smtClean="0">
              <a:solidFill>
                <a:schemeClr val="bg2">
                  <a:lumMod val="50000"/>
                </a:schemeClr>
              </a:solidFill>
            </a:rPr>
            <a:t>Въздействие, вдъхновение…..</a:t>
          </a:r>
          <a:endParaRPr lang="en-US" dirty="0">
            <a:solidFill>
              <a:schemeClr val="bg2">
                <a:lumMod val="50000"/>
              </a:schemeClr>
            </a:solidFill>
          </a:endParaRPr>
        </a:p>
      </dgm:t>
    </dgm:pt>
    <dgm:pt modelId="{8C6C9977-DC1F-443E-821D-E26B5931E3BC}" type="parTrans" cxnId="{17560685-FA24-45D7-9781-4E7A48C3E503}">
      <dgm:prSet/>
      <dgm:spPr/>
      <dgm:t>
        <a:bodyPr/>
        <a:lstStyle/>
        <a:p>
          <a:endParaRPr lang="en-US"/>
        </a:p>
      </dgm:t>
    </dgm:pt>
    <dgm:pt modelId="{7C5587CF-8C10-421F-A94E-FBEB73A9AFB7}" type="sibTrans" cxnId="{17560685-FA24-45D7-9781-4E7A48C3E503}">
      <dgm:prSet/>
      <dgm:spPr/>
      <dgm:t>
        <a:bodyPr/>
        <a:lstStyle/>
        <a:p>
          <a:endParaRPr lang="en-US"/>
        </a:p>
      </dgm:t>
    </dgm:pt>
    <dgm:pt modelId="{A3ABB786-3C5E-43B9-9672-6DE1EF06B89C}">
      <dgm:prSet phldrT="[Text]"/>
      <dgm:spPr/>
      <dgm:t>
        <a:bodyPr/>
        <a:lstStyle/>
        <a:p>
          <a:r>
            <a:rPr lang="bg-BG" dirty="0" smtClean="0"/>
            <a:t>Одитиране, чрез събиране на обективни доказателства </a:t>
          </a:r>
          <a:endParaRPr lang="en-US" dirty="0"/>
        </a:p>
      </dgm:t>
    </dgm:pt>
    <dgm:pt modelId="{CE330FE6-C3D5-473F-91B1-85A350F5C7B5}" type="parTrans" cxnId="{4C7F8D11-D83A-4C89-A995-9A5E77C8BB2B}">
      <dgm:prSet/>
      <dgm:spPr/>
      <dgm:t>
        <a:bodyPr/>
        <a:lstStyle/>
        <a:p>
          <a:endParaRPr lang="en-US"/>
        </a:p>
      </dgm:t>
    </dgm:pt>
    <dgm:pt modelId="{0638D71F-6B88-478C-92B7-1E7413BA8944}" type="sibTrans" cxnId="{4C7F8D11-D83A-4C89-A995-9A5E77C8BB2B}">
      <dgm:prSet/>
      <dgm:spPr/>
      <dgm:t>
        <a:bodyPr/>
        <a:lstStyle/>
        <a:p>
          <a:endParaRPr lang="en-US"/>
        </a:p>
      </dgm:t>
    </dgm:pt>
    <dgm:pt modelId="{73DEE11B-09E7-4CFF-9943-77743C15541E}">
      <dgm:prSet phldrT="[Text]"/>
      <dgm:spPr/>
      <dgm:t>
        <a:bodyPr/>
        <a:lstStyle/>
        <a:p>
          <a:r>
            <a:rPr lang="bg-BG" dirty="0" smtClean="0"/>
            <a:t>преглед на информация, свързана с мисията, визията, политиката, целите;</a:t>
          </a:r>
          <a:endParaRPr lang="en-US" dirty="0"/>
        </a:p>
      </dgm:t>
    </dgm:pt>
    <dgm:pt modelId="{7345B9B9-757B-48BB-9E9F-CF36DAD29D37}" type="parTrans" cxnId="{246CED8D-26A6-40EC-95ED-317F4D97E785}">
      <dgm:prSet/>
      <dgm:spPr/>
      <dgm:t>
        <a:bodyPr/>
        <a:lstStyle/>
        <a:p>
          <a:endParaRPr lang="en-US"/>
        </a:p>
      </dgm:t>
    </dgm:pt>
    <dgm:pt modelId="{D6FB309F-88A2-4428-930E-BEAA6B70D53A}" type="sibTrans" cxnId="{246CED8D-26A6-40EC-95ED-317F4D97E785}">
      <dgm:prSet/>
      <dgm:spPr/>
      <dgm:t>
        <a:bodyPr/>
        <a:lstStyle/>
        <a:p>
          <a:endParaRPr lang="en-US"/>
        </a:p>
      </dgm:t>
    </dgm:pt>
    <dgm:pt modelId="{50DEFB1E-B719-436D-948D-E2886E0A8545}">
      <dgm:prSet/>
      <dgm:spPr/>
      <dgm:t>
        <a:bodyPr/>
        <a:lstStyle/>
        <a:p>
          <a:r>
            <a:rPr lang="bg-BG" dirty="0" smtClean="0"/>
            <a:t>разговори с ръководството, за да се установи правилното разбиране на въпросите, свързани със системата за управление, включително и доказателства за постигане на планираните резултати; обсъждане на стратегически въпроси в това число и контекста на компанията. </a:t>
          </a:r>
          <a:endParaRPr lang="bg-BG" dirty="0"/>
        </a:p>
      </dgm:t>
    </dgm:pt>
    <dgm:pt modelId="{25CBF8E4-7BAF-4828-98B7-880BC41B2367}" type="parTrans" cxnId="{06D5BD3A-012D-4CB8-AA50-5FB31BE94CFE}">
      <dgm:prSet/>
      <dgm:spPr/>
      <dgm:t>
        <a:bodyPr/>
        <a:lstStyle/>
        <a:p>
          <a:endParaRPr lang="en-US"/>
        </a:p>
      </dgm:t>
    </dgm:pt>
    <dgm:pt modelId="{EB245B29-FB76-4A47-AD10-98595278D7C7}" type="sibTrans" cxnId="{06D5BD3A-012D-4CB8-AA50-5FB31BE94CFE}">
      <dgm:prSet/>
      <dgm:spPr/>
      <dgm:t>
        <a:bodyPr/>
        <a:lstStyle/>
        <a:p>
          <a:endParaRPr lang="en-US"/>
        </a:p>
      </dgm:t>
    </dgm:pt>
    <dgm:pt modelId="{C634B564-816D-48BA-9D38-C46219C625C1}">
      <dgm:prSet/>
      <dgm:spPr/>
      <dgm:t>
        <a:bodyPr/>
        <a:lstStyle/>
        <a:p>
          <a:r>
            <a:rPr lang="bg-BG" smtClean="0"/>
            <a:t>разговори с персонала, за да се установи ангажираността на ръководството</a:t>
          </a:r>
          <a:endParaRPr lang="bg-BG"/>
        </a:p>
      </dgm:t>
    </dgm:pt>
    <dgm:pt modelId="{D271D112-CD94-4BC7-ABF9-5B35FE6CA7F3}" type="parTrans" cxnId="{3990FC26-FE6C-4212-9067-C1C2D0AAA499}">
      <dgm:prSet/>
      <dgm:spPr/>
      <dgm:t>
        <a:bodyPr/>
        <a:lstStyle/>
        <a:p>
          <a:endParaRPr lang="en-US"/>
        </a:p>
      </dgm:t>
    </dgm:pt>
    <dgm:pt modelId="{363A55A2-51D4-400C-9D67-39CADDEBF2F7}" type="sibTrans" cxnId="{3990FC26-FE6C-4212-9067-C1C2D0AAA499}">
      <dgm:prSet/>
      <dgm:spPr/>
      <dgm:t>
        <a:bodyPr/>
        <a:lstStyle/>
        <a:p>
          <a:endParaRPr lang="en-US"/>
        </a:p>
      </dgm:t>
    </dgm:pt>
    <dgm:pt modelId="{A4000077-9D96-4CA5-BD66-E97766E182EE}" type="pres">
      <dgm:prSet presAssocID="{734C0C7E-C252-45C5-B6A5-F3765BE286AD}" presName="linear" presStyleCnt="0">
        <dgm:presLayoutVars>
          <dgm:animLvl val="lvl"/>
          <dgm:resizeHandles val="exact"/>
        </dgm:presLayoutVars>
      </dgm:prSet>
      <dgm:spPr/>
      <dgm:t>
        <a:bodyPr/>
        <a:lstStyle/>
        <a:p>
          <a:endParaRPr lang="en-US"/>
        </a:p>
      </dgm:t>
    </dgm:pt>
    <dgm:pt modelId="{CEEFF19B-D53D-49F6-93EA-409CA8FA1968}" type="pres">
      <dgm:prSet presAssocID="{AE65B9A0-71CE-4E91-8A60-BF1135ACB6C5}" presName="parentText" presStyleLbl="node1" presStyleIdx="0" presStyleCnt="2">
        <dgm:presLayoutVars>
          <dgm:chMax val="0"/>
          <dgm:bulletEnabled val="1"/>
        </dgm:presLayoutVars>
      </dgm:prSet>
      <dgm:spPr/>
      <dgm:t>
        <a:bodyPr/>
        <a:lstStyle/>
        <a:p>
          <a:endParaRPr lang="en-US"/>
        </a:p>
      </dgm:t>
    </dgm:pt>
    <dgm:pt modelId="{77866911-2BEE-43E7-BB98-9AFBDBBDE3FB}" type="pres">
      <dgm:prSet presAssocID="{AE65B9A0-71CE-4E91-8A60-BF1135ACB6C5}" presName="childText" presStyleLbl="revTx" presStyleIdx="0" presStyleCnt="2">
        <dgm:presLayoutVars>
          <dgm:bulletEnabled val="1"/>
        </dgm:presLayoutVars>
      </dgm:prSet>
      <dgm:spPr/>
      <dgm:t>
        <a:bodyPr/>
        <a:lstStyle/>
        <a:p>
          <a:endParaRPr lang="en-US"/>
        </a:p>
      </dgm:t>
    </dgm:pt>
    <dgm:pt modelId="{7E3E541A-1903-4151-9742-D24DCD7E9A67}" type="pres">
      <dgm:prSet presAssocID="{A3ABB786-3C5E-43B9-9672-6DE1EF06B89C}" presName="parentText" presStyleLbl="node1" presStyleIdx="1" presStyleCnt="2" custLinFactNeighborX="1278" custLinFactNeighborY="1240">
        <dgm:presLayoutVars>
          <dgm:chMax val="0"/>
          <dgm:bulletEnabled val="1"/>
        </dgm:presLayoutVars>
      </dgm:prSet>
      <dgm:spPr/>
      <dgm:t>
        <a:bodyPr/>
        <a:lstStyle/>
        <a:p>
          <a:endParaRPr lang="en-US"/>
        </a:p>
      </dgm:t>
    </dgm:pt>
    <dgm:pt modelId="{FB37DB2D-4B78-44C7-9010-61997FB2CA43}" type="pres">
      <dgm:prSet presAssocID="{A3ABB786-3C5E-43B9-9672-6DE1EF06B89C}" presName="childText" presStyleLbl="revTx" presStyleIdx="1" presStyleCnt="2" custScaleY="80747">
        <dgm:presLayoutVars>
          <dgm:bulletEnabled val="1"/>
        </dgm:presLayoutVars>
      </dgm:prSet>
      <dgm:spPr/>
      <dgm:t>
        <a:bodyPr/>
        <a:lstStyle/>
        <a:p>
          <a:endParaRPr lang="en-US"/>
        </a:p>
      </dgm:t>
    </dgm:pt>
  </dgm:ptLst>
  <dgm:cxnLst>
    <dgm:cxn modelId="{2803F24D-7E41-44B5-A7E5-9AB2A4DD6203}" type="presOf" srcId="{C634B564-816D-48BA-9D38-C46219C625C1}" destId="{FB37DB2D-4B78-44C7-9010-61997FB2CA43}" srcOrd="0" destOrd="2" presId="urn:microsoft.com/office/officeart/2005/8/layout/vList2"/>
    <dgm:cxn modelId="{06D5BD3A-012D-4CB8-AA50-5FB31BE94CFE}" srcId="{A3ABB786-3C5E-43B9-9672-6DE1EF06B89C}" destId="{50DEFB1E-B719-436D-948D-E2886E0A8545}" srcOrd="1" destOrd="0" parTransId="{25CBF8E4-7BAF-4828-98B7-880BC41B2367}" sibTransId="{EB245B29-FB76-4A47-AD10-98595278D7C7}"/>
    <dgm:cxn modelId="{4C7F8D11-D83A-4C89-A995-9A5E77C8BB2B}" srcId="{734C0C7E-C252-45C5-B6A5-F3765BE286AD}" destId="{A3ABB786-3C5E-43B9-9672-6DE1EF06B89C}" srcOrd="1" destOrd="0" parTransId="{CE330FE6-C3D5-473F-91B1-85A350F5C7B5}" sibTransId="{0638D71F-6B88-478C-92B7-1E7413BA8944}"/>
    <dgm:cxn modelId="{006B961A-B146-4CDC-9821-A3FB7092A01E}" type="presOf" srcId="{AE65B9A0-71CE-4E91-8A60-BF1135ACB6C5}" destId="{CEEFF19B-D53D-49F6-93EA-409CA8FA1968}" srcOrd="0" destOrd="0" presId="urn:microsoft.com/office/officeart/2005/8/layout/vList2"/>
    <dgm:cxn modelId="{3990FC26-FE6C-4212-9067-C1C2D0AAA499}" srcId="{A3ABB786-3C5E-43B9-9672-6DE1EF06B89C}" destId="{C634B564-816D-48BA-9D38-C46219C625C1}" srcOrd="2" destOrd="0" parTransId="{D271D112-CD94-4BC7-ABF9-5B35FE6CA7F3}" sibTransId="{363A55A2-51D4-400C-9D67-39CADDEBF2F7}"/>
    <dgm:cxn modelId="{B07E3BF9-7E5E-4A6B-BF4D-B64E86117140}" type="presOf" srcId="{A3ABB786-3C5E-43B9-9672-6DE1EF06B89C}" destId="{7E3E541A-1903-4151-9742-D24DCD7E9A67}" srcOrd="0" destOrd="0" presId="urn:microsoft.com/office/officeart/2005/8/layout/vList2"/>
    <dgm:cxn modelId="{0968B965-062C-49C0-B1C2-9495C792187C}" srcId="{734C0C7E-C252-45C5-B6A5-F3765BE286AD}" destId="{AE65B9A0-71CE-4E91-8A60-BF1135ACB6C5}" srcOrd="0" destOrd="0" parTransId="{F6ADABAF-5B0E-4C43-B538-38B1D13E2257}" sibTransId="{8389330D-695E-4042-901E-FA91FD792A34}"/>
    <dgm:cxn modelId="{4779CFC7-3824-4774-BD8A-CD7743F61121}" type="presOf" srcId="{734C0C7E-C252-45C5-B6A5-F3765BE286AD}" destId="{A4000077-9D96-4CA5-BD66-E97766E182EE}" srcOrd="0" destOrd="0" presId="urn:microsoft.com/office/officeart/2005/8/layout/vList2"/>
    <dgm:cxn modelId="{17560685-FA24-45D7-9781-4E7A48C3E503}" srcId="{AE65B9A0-71CE-4E91-8A60-BF1135ACB6C5}" destId="{C73AD3BD-7761-4F77-B2E8-751E3DE5CE25}" srcOrd="0" destOrd="0" parTransId="{8C6C9977-DC1F-443E-821D-E26B5931E3BC}" sibTransId="{7C5587CF-8C10-421F-A94E-FBEB73A9AFB7}"/>
    <dgm:cxn modelId="{08332397-7634-44E7-93E2-848AFE5F3FF5}" type="presOf" srcId="{C73AD3BD-7761-4F77-B2E8-751E3DE5CE25}" destId="{77866911-2BEE-43E7-BB98-9AFBDBBDE3FB}" srcOrd="0" destOrd="0" presId="urn:microsoft.com/office/officeart/2005/8/layout/vList2"/>
    <dgm:cxn modelId="{E48DC70C-67A3-4AAF-B5E9-9A871645F5AE}" type="presOf" srcId="{50DEFB1E-B719-436D-948D-E2886E0A8545}" destId="{FB37DB2D-4B78-44C7-9010-61997FB2CA43}" srcOrd="0" destOrd="1" presId="urn:microsoft.com/office/officeart/2005/8/layout/vList2"/>
    <dgm:cxn modelId="{246CED8D-26A6-40EC-95ED-317F4D97E785}" srcId="{A3ABB786-3C5E-43B9-9672-6DE1EF06B89C}" destId="{73DEE11B-09E7-4CFF-9943-77743C15541E}" srcOrd="0" destOrd="0" parTransId="{7345B9B9-757B-48BB-9E9F-CF36DAD29D37}" sibTransId="{D6FB309F-88A2-4428-930E-BEAA6B70D53A}"/>
    <dgm:cxn modelId="{E330EBBE-6A2D-42DB-A72A-8D3A30915BEB}" type="presOf" srcId="{73DEE11B-09E7-4CFF-9943-77743C15541E}" destId="{FB37DB2D-4B78-44C7-9010-61997FB2CA43}" srcOrd="0" destOrd="0" presId="urn:microsoft.com/office/officeart/2005/8/layout/vList2"/>
    <dgm:cxn modelId="{A9265030-E41A-4A1B-BC83-EDC9B6D83418}" type="presParOf" srcId="{A4000077-9D96-4CA5-BD66-E97766E182EE}" destId="{CEEFF19B-D53D-49F6-93EA-409CA8FA1968}" srcOrd="0" destOrd="0" presId="urn:microsoft.com/office/officeart/2005/8/layout/vList2"/>
    <dgm:cxn modelId="{A3324529-9A84-4028-8169-781135F5CEB6}" type="presParOf" srcId="{A4000077-9D96-4CA5-BD66-E97766E182EE}" destId="{77866911-2BEE-43E7-BB98-9AFBDBBDE3FB}" srcOrd="1" destOrd="0" presId="urn:microsoft.com/office/officeart/2005/8/layout/vList2"/>
    <dgm:cxn modelId="{E5069FDB-7D8A-4735-BFA8-FB5EC8A8E9DF}" type="presParOf" srcId="{A4000077-9D96-4CA5-BD66-E97766E182EE}" destId="{7E3E541A-1903-4151-9742-D24DCD7E9A67}" srcOrd="2" destOrd="0" presId="urn:microsoft.com/office/officeart/2005/8/layout/vList2"/>
    <dgm:cxn modelId="{CEE4DDD4-2DFA-4E60-9DF1-1F8F5F77ED7E}" type="presParOf" srcId="{A4000077-9D96-4CA5-BD66-E97766E182EE}" destId="{FB37DB2D-4B78-44C7-9010-61997FB2CA4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E11887-8B90-4418-838F-6331B4E64CCC}"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766204D1-DF9B-44FC-A8A8-A1EEF9E618F3}">
      <dgm:prSet/>
      <dgm:spPr/>
      <dgm:t>
        <a:bodyPr/>
        <a:lstStyle/>
        <a:p>
          <a:pPr rtl="0"/>
          <a:r>
            <a:rPr lang="ru-RU" smtClean="0"/>
            <a:t>Управлението на риска за качеството трябва да бъде интегрирано в съществуващите операции и да бъде подходящо документирано.</a:t>
          </a:r>
          <a:endParaRPr lang="bg-BG"/>
        </a:p>
      </dgm:t>
    </dgm:pt>
    <dgm:pt modelId="{56BBA35A-73CC-4F4A-B1F1-43055BDFEC74}" type="parTrans" cxnId="{D052AD6A-57EC-4544-B0E0-92FD07254285}">
      <dgm:prSet/>
      <dgm:spPr/>
      <dgm:t>
        <a:bodyPr/>
        <a:lstStyle/>
        <a:p>
          <a:endParaRPr lang="en-US"/>
        </a:p>
      </dgm:t>
    </dgm:pt>
    <dgm:pt modelId="{57DDC9C3-C214-418F-8160-C443E7912E73}" type="sibTrans" cxnId="{D052AD6A-57EC-4544-B0E0-92FD07254285}">
      <dgm:prSet/>
      <dgm:spPr/>
      <dgm:t>
        <a:bodyPr/>
        <a:lstStyle/>
        <a:p>
          <a:endParaRPr lang="en-US"/>
        </a:p>
      </dgm:t>
    </dgm:pt>
    <dgm:pt modelId="{F943609C-10CE-404E-8F73-39A10F3B2D17}">
      <dgm:prSet/>
      <dgm:spPr/>
      <dgm:t>
        <a:bodyPr/>
        <a:lstStyle/>
        <a:p>
          <a:pPr rtl="0"/>
          <a:r>
            <a:rPr lang="ru-RU" dirty="0" smtClean="0"/>
            <a:t>Обучаването на СЛУЖИТЕЛИТЕ  и на контролния ЕКИП във връзка с процесите на управление на риска за качеството предоставя възможност за </a:t>
          </a:r>
          <a:r>
            <a:rPr lang="ru-RU" dirty="0" smtClean="0">
              <a:solidFill>
                <a:srgbClr val="FFFF00"/>
              </a:solidFill>
            </a:rPr>
            <a:t>по-добро разбиране на процесите </a:t>
          </a:r>
          <a:r>
            <a:rPr lang="ru-RU" dirty="0" smtClean="0"/>
            <a:t>на вземане на решение и изгражда увереност в резултатите от управлението на риска за качеството. </a:t>
          </a:r>
          <a:endParaRPr lang="bg-BG" dirty="0"/>
        </a:p>
      </dgm:t>
    </dgm:pt>
    <dgm:pt modelId="{4C9D3AC6-DBB1-4D3C-A0FA-704BFA9225E4}" type="parTrans" cxnId="{9ACB6C77-4C26-4F9C-866E-AA5865727B3E}">
      <dgm:prSet/>
      <dgm:spPr/>
      <dgm:t>
        <a:bodyPr/>
        <a:lstStyle/>
        <a:p>
          <a:endParaRPr lang="en-US"/>
        </a:p>
      </dgm:t>
    </dgm:pt>
    <dgm:pt modelId="{37DDF357-580E-4217-A7E7-AC435D9E5ED7}" type="sibTrans" cxnId="{9ACB6C77-4C26-4F9C-866E-AA5865727B3E}">
      <dgm:prSet/>
      <dgm:spPr/>
      <dgm:t>
        <a:bodyPr/>
        <a:lstStyle/>
        <a:p>
          <a:endParaRPr lang="en-US"/>
        </a:p>
      </dgm:t>
    </dgm:pt>
    <dgm:pt modelId="{D27C3A43-73B0-482C-9812-A673460FB04F}">
      <dgm:prSet/>
      <dgm:spPr/>
      <dgm:t>
        <a:bodyPr/>
        <a:lstStyle/>
        <a:p>
          <a:pPr rtl="0"/>
          <a:r>
            <a:rPr lang="ru-RU" smtClean="0"/>
            <a:t>Дейности по проверка и оценяване </a:t>
          </a:r>
          <a:endParaRPr lang="bg-BG"/>
        </a:p>
      </dgm:t>
    </dgm:pt>
    <dgm:pt modelId="{3B4236A9-5E5A-4392-AFA7-43AC54FEC7D2}" type="parTrans" cxnId="{FE54476E-D816-40D7-B103-8A2E3AA1B006}">
      <dgm:prSet/>
      <dgm:spPr/>
      <dgm:t>
        <a:bodyPr/>
        <a:lstStyle/>
        <a:p>
          <a:endParaRPr lang="en-US"/>
        </a:p>
      </dgm:t>
    </dgm:pt>
    <dgm:pt modelId="{437FB3A7-470E-4C8A-A2B0-73661E979534}" type="sibTrans" cxnId="{FE54476E-D816-40D7-B103-8A2E3AA1B006}">
      <dgm:prSet/>
      <dgm:spPr/>
      <dgm:t>
        <a:bodyPr/>
        <a:lstStyle/>
        <a:p>
          <a:endParaRPr lang="en-US"/>
        </a:p>
      </dgm:t>
    </dgm:pt>
    <dgm:pt modelId="{410470A5-E097-49D8-A7E3-4FBA66DF2942}" type="pres">
      <dgm:prSet presAssocID="{A2E11887-8B90-4418-838F-6331B4E64CCC}" presName="CompostProcess" presStyleCnt="0">
        <dgm:presLayoutVars>
          <dgm:dir/>
          <dgm:resizeHandles val="exact"/>
        </dgm:presLayoutVars>
      </dgm:prSet>
      <dgm:spPr/>
      <dgm:t>
        <a:bodyPr/>
        <a:lstStyle/>
        <a:p>
          <a:endParaRPr lang="en-US"/>
        </a:p>
      </dgm:t>
    </dgm:pt>
    <dgm:pt modelId="{5C32640D-F193-418D-ADF9-1703978D29FE}" type="pres">
      <dgm:prSet presAssocID="{A2E11887-8B90-4418-838F-6331B4E64CCC}" presName="arrow" presStyleLbl="bgShp" presStyleIdx="0" presStyleCnt="1"/>
      <dgm:spPr/>
    </dgm:pt>
    <dgm:pt modelId="{1932D7D9-A26E-4708-9F6F-F45E714AA4B3}" type="pres">
      <dgm:prSet presAssocID="{A2E11887-8B90-4418-838F-6331B4E64CCC}" presName="linearProcess" presStyleCnt="0"/>
      <dgm:spPr/>
    </dgm:pt>
    <dgm:pt modelId="{73F6416E-15AF-47C4-A62F-2F69A5676BD6}" type="pres">
      <dgm:prSet presAssocID="{766204D1-DF9B-44FC-A8A8-A1EEF9E618F3}" presName="textNode" presStyleLbl="node1" presStyleIdx="0" presStyleCnt="3">
        <dgm:presLayoutVars>
          <dgm:bulletEnabled val="1"/>
        </dgm:presLayoutVars>
      </dgm:prSet>
      <dgm:spPr/>
      <dgm:t>
        <a:bodyPr/>
        <a:lstStyle/>
        <a:p>
          <a:endParaRPr lang="en-US"/>
        </a:p>
      </dgm:t>
    </dgm:pt>
    <dgm:pt modelId="{A95EFB61-82B7-4CF8-A7DE-1ABEC113A701}" type="pres">
      <dgm:prSet presAssocID="{57DDC9C3-C214-418F-8160-C443E7912E73}" presName="sibTrans" presStyleCnt="0"/>
      <dgm:spPr/>
    </dgm:pt>
    <dgm:pt modelId="{2C559985-1EF6-4A27-AB19-3D7FABD3491F}" type="pres">
      <dgm:prSet presAssocID="{F943609C-10CE-404E-8F73-39A10F3B2D17}" presName="textNode" presStyleLbl="node1" presStyleIdx="1" presStyleCnt="3">
        <dgm:presLayoutVars>
          <dgm:bulletEnabled val="1"/>
        </dgm:presLayoutVars>
      </dgm:prSet>
      <dgm:spPr/>
      <dgm:t>
        <a:bodyPr/>
        <a:lstStyle/>
        <a:p>
          <a:endParaRPr lang="en-US"/>
        </a:p>
      </dgm:t>
    </dgm:pt>
    <dgm:pt modelId="{39176A90-358F-40FD-9B95-12CF1A6E5614}" type="pres">
      <dgm:prSet presAssocID="{37DDF357-580E-4217-A7E7-AC435D9E5ED7}" presName="sibTrans" presStyleCnt="0"/>
      <dgm:spPr/>
    </dgm:pt>
    <dgm:pt modelId="{7CFB7DD2-88EE-4EA8-88AA-F6A16E6007BD}" type="pres">
      <dgm:prSet presAssocID="{D27C3A43-73B0-482C-9812-A673460FB04F}" presName="textNode" presStyleLbl="node1" presStyleIdx="2" presStyleCnt="3">
        <dgm:presLayoutVars>
          <dgm:bulletEnabled val="1"/>
        </dgm:presLayoutVars>
      </dgm:prSet>
      <dgm:spPr/>
      <dgm:t>
        <a:bodyPr/>
        <a:lstStyle/>
        <a:p>
          <a:endParaRPr lang="en-US"/>
        </a:p>
      </dgm:t>
    </dgm:pt>
  </dgm:ptLst>
  <dgm:cxnLst>
    <dgm:cxn modelId="{FE54476E-D816-40D7-B103-8A2E3AA1B006}" srcId="{A2E11887-8B90-4418-838F-6331B4E64CCC}" destId="{D27C3A43-73B0-482C-9812-A673460FB04F}" srcOrd="2" destOrd="0" parTransId="{3B4236A9-5E5A-4392-AFA7-43AC54FEC7D2}" sibTransId="{437FB3A7-470E-4C8A-A2B0-73661E979534}"/>
    <dgm:cxn modelId="{474FDA89-9D94-445E-B666-71B12EAC1193}" type="presOf" srcId="{F943609C-10CE-404E-8F73-39A10F3B2D17}" destId="{2C559985-1EF6-4A27-AB19-3D7FABD3491F}" srcOrd="0" destOrd="0" presId="urn:microsoft.com/office/officeart/2005/8/layout/hProcess9"/>
    <dgm:cxn modelId="{73274233-AD9B-4209-A402-77168D4A4CFB}" type="presOf" srcId="{A2E11887-8B90-4418-838F-6331B4E64CCC}" destId="{410470A5-E097-49D8-A7E3-4FBA66DF2942}" srcOrd="0" destOrd="0" presId="urn:microsoft.com/office/officeart/2005/8/layout/hProcess9"/>
    <dgm:cxn modelId="{9ACB6C77-4C26-4F9C-866E-AA5865727B3E}" srcId="{A2E11887-8B90-4418-838F-6331B4E64CCC}" destId="{F943609C-10CE-404E-8F73-39A10F3B2D17}" srcOrd="1" destOrd="0" parTransId="{4C9D3AC6-DBB1-4D3C-A0FA-704BFA9225E4}" sibTransId="{37DDF357-580E-4217-A7E7-AC435D9E5ED7}"/>
    <dgm:cxn modelId="{9931B991-158B-4CEF-9190-3BA552E53DE2}" type="presOf" srcId="{D27C3A43-73B0-482C-9812-A673460FB04F}" destId="{7CFB7DD2-88EE-4EA8-88AA-F6A16E6007BD}" srcOrd="0" destOrd="0" presId="urn:microsoft.com/office/officeart/2005/8/layout/hProcess9"/>
    <dgm:cxn modelId="{D052AD6A-57EC-4544-B0E0-92FD07254285}" srcId="{A2E11887-8B90-4418-838F-6331B4E64CCC}" destId="{766204D1-DF9B-44FC-A8A8-A1EEF9E618F3}" srcOrd="0" destOrd="0" parTransId="{56BBA35A-73CC-4F4A-B1F1-43055BDFEC74}" sibTransId="{57DDC9C3-C214-418F-8160-C443E7912E73}"/>
    <dgm:cxn modelId="{8F7DD86F-F931-4121-8FE6-0C49E744AE39}" type="presOf" srcId="{766204D1-DF9B-44FC-A8A8-A1EEF9E618F3}" destId="{73F6416E-15AF-47C4-A62F-2F69A5676BD6}" srcOrd="0" destOrd="0" presId="urn:microsoft.com/office/officeart/2005/8/layout/hProcess9"/>
    <dgm:cxn modelId="{6FE24A9F-07F3-4DB6-977C-0E2DEDCB9D88}" type="presParOf" srcId="{410470A5-E097-49D8-A7E3-4FBA66DF2942}" destId="{5C32640D-F193-418D-ADF9-1703978D29FE}" srcOrd="0" destOrd="0" presId="urn:microsoft.com/office/officeart/2005/8/layout/hProcess9"/>
    <dgm:cxn modelId="{D3F47B8F-6377-41B1-964D-C63020CC30A4}" type="presParOf" srcId="{410470A5-E097-49D8-A7E3-4FBA66DF2942}" destId="{1932D7D9-A26E-4708-9F6F-F45E714AA4B3}" srcOrd="1" destOrd="0" presId="urn:microsoft.com/office/officeart/2005/8/layout/hProcess9"/>
    <dgm:cxn modelId="{449220C0-1184-4F6E-B94A-078693E181FF}" type="presParOf" srcId="{1932D7D9-A26E-4708-9F6F-F45E714AA4B3}" destId="{73F6416E-15AF-47C4-A62F-2F69A5676BD6}" srcOrd="0" destOrd="0" presId="urn:microsoft.com/office/officeart/2005/8/layout/hProcess9"/>
    <dgm:cxn modelId="{7F4EBA4C-0335-4D9E-9CA5-D8D4B2F9AD20}" type="presParOf" srcId="{1932D7D9-A26E-4708-9F6F-F45E714AA4B3}" destId="{A95EFB61-82B7-4CF8-A7DE-1ABEC113A701}" srcOrd="1" destOrd="0" presId="urn:microsoft.com/office/officeart/2005/8/layout/hProcess9"/>
    <dgm:cxn modelId="{0D597949-D8C3-42F1-9726-41DCC80618BC}" type="presParOf" srcId="{1932D7D9-A26E-4708-9F6F-F45E714AA4B3}" destId="{2C559985-1EF6-4A27-AB19-3D7FABD3491F}" srcOrd="2" destOrd="0" presId="urn:microsoft.com/office/officeart/2005/8/layout/hProcess9"/>
    <dgm:cxn modelId="{94B50A6E-CDC3-4AD7-9A79-431897CFBAEB}" type="presParOf" srcId="{1932D7D9-A26E-4708-9F6F-F45E714AA4B3}" destId="{39176A90-358F-40FD-9B95-12CF1A6E5614}" srcOrd="3" destOrd="0" presId="urn:microsoft.com/office/officeart/2005/8/layout/hProcess9"/>
    <dgm:cxn modelId="{D0ED88C8-6075-4612-BF52-92E009FC3F78}" type="presParOf" srcId="{1932D7D9-A26E-4708-9F6F-F45E714AA4B3}" destId="{7CFB7DD2-88EE-4EA8-88AA-F6A16E6007B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4CACB-4A26-42E2-B57E-497EA267AA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357C050-9869-43B4-950D-C723EEA8FB87}">
      <dgm:prSet/>
      <dgm:spPr/>
      <dgm:t>
        <a:bodyPr/>
        <a:lstStyle/>
        <a:p>
          <a:pPr rtl="0"/>
          <a:r>
            <a:rPr lang="bg-BG" dirty="0" smtClean="0"/>
            <a:t>В управлението на  СТИНГ АД  се  използват  осемте принципа за управление на качеството, с цел ефективното функциониране на компанията:</a:t>
          </a:r>
          <a:endParaRPr lang="bg-BG" dirty="0"/>
        </a:p>
      </dgm:t>
    </dgm:pt>
    <dgm:pt modelId="{9B35675E-DDC2-43A5-AC78-97DECCEE1F41}" type="parTrans" cxnId="{73D3AE09-F3B8-4A7C-AF97-08730C17BE2C}">
      <dgm:prSet/>
      <dgm:spPr/>
      <dgm:t>
        <a:bodyPr/>
        <a:lstStyle/>
        <a:p>
          <a:endParaRPr lang="en-US"/>
        </a:p>
      </dgm:t>
    </dgm:pt>
    <dgm:pt modelId="{7D5DD0D6-B64C-4715-A07C-0E289F73AA86}" type="sibTrans" cxnId="{73D3AE09-F3B8-4A7C-AF97-08730C17BE2C}">
      <dgm:prSet/>
      <dgm:spPr/>
      <dgm:t>
        <a:bodyPr/>
        <a:lstStyle/>
        <a:p>
          <a:endParaRPr lang="en-US"/>
        </a:p>
      </dgm:t>
    </dgm:pt>
    <dgm:pt modelId="{5C534F4F-7A51-4507-9252-44DE079E6B5F}">
      <dgm:prSet/>
      <dgm:spPr/>
      <dgm:t>
        <a:bodyPr/>
        <a:lstStyle/>
        <a:p>
          <a:pPr rtl="0"/>
          <a:r>
            <a:rPr lang="bg-BG" dirty="0" smtClean="0"/>
            <a:t>Ориентация към потребителите. </a:t>
          </a:r>
          <a:endParaRPr lang="bg-BG" dirty="0"/>
        </a:p>
      </dgm:t>
    </dgm:pt>
    <dgm:pt modelId="{8FDB4399-FD53-447D-A8F4-92AC91DCE046}" type="parTrans" cxnId="{909D67BB-9AFF-4605-8F32-F5007E50FC71}">
      <dgm:prSet/>
      <dgm:spPr/>
      <dgm:t>
        <a:bodyPr/>
        <a:lstStyle/>
        <a:p>
          <a:endParaRPr lang="en-US"/>
        </a:p>
      </dgm:t>
    </dgm:pt>
    <dgm:pt modelId="{BD3D15AC-19FE-402A-B149-9A2013031D6D}" type="sibTrans" cxnId="{909D67BB-9AFF-4605-8F32-F5007E50FC71}">
      <dgm:prSet/>
      <dgm:spPr/>
      <dgm:t>
        <a:bodyPr/>
        <a:lstStyle/>
        <a:p>
          <a:endParaRPr lang="en-US"/>
        </a:p>
      </dgm:t>
    </dgm:pt>
    <dgm:pt modelId="{0579F558-69BB-48F0-B16A-639AA2DA6710}">
      <dgm:prSet/>
      <dgm:spPr/>
      <dgm:t>
        <a:bodyPr/>
        <a:lstStyle/>
        <a:p>
          <a:pPr rtl="0"/>
          <a:r>
            <a:rPr lang="bg-BG" smtClean="0"/>
            <a:t>Управление на лидерството. </a:t>
          </a:r>
          <a:endParaRPr lang="bg-BG"/>
        </a:p>
      </dgm:t>
    </dgm:pt>
    <dgm:pt modelId="{C80D06BC-2A4B-470E-B752-AF6D3DB3200C}" type="parTrans" cxnId="{914875B6-DA6F-4B64-BA4D-CA9C92A203AB}">
      <dgm:prSet/>
      <dgm:spPr/>
      <dgm:t>
        <a:bodyPr/>
        <a:lstStyle/>
        <a:p>
          <a:endParaRPr lang="en-US"/>
        </a:p>
      </dgm:t>
    </dgm:pt>
    <dgm:pt modelId="{FD96CAA0-9215-43E2-A9F9-8544B714FD05}" type="sibTrans" cxnId="{914875B6-DA6F-4B64-BA4D-CA9C92A203AB}">
      <dgm:prSet/>
      <dgm:spPr/>
      <dgm:t>
        <a:bodyPr/>
        <a:lstStyle/>
        <a:p>
          <a:endParaRPr lang="en-US"/>
        </a:p>
      </dgm:t>
    </dgm:pt>
    <dgm:pt modelId="{F07D0302-84CD-47F3-A7E8-93DEA873E6F4}">
      <dgm:prSet/>
      <dgm:spPr/>
      <dgm:t>
        <a:bodyPr/>
        <a:lstStyle/>
        <a:p>
          <a:pPr rtl="0"/>
          <a:r>
            <a:rPr lang="bg-BG" smtClean="0"/>
            <a:t>Привличане на хора. </a:t>
          </a:r>
          <a:endParaRPr lang="bg-BG"/>
        </a:p>
      </dgm:t>
    </dgm:pt>
    <dgm:pt modelId="{1CDE5557-65DC-4475-98E7-45E535BFB1C2}" type="parTrans" cxnId="{68F895E6-D8C8-4B83-9827-14B9608C6DE7}">
      <dgm:prSet/>
      <dgm:spPr/>
      <dgm:t>
        <a:bodyPr/>
        <a:lstStyle/>
        <a:p>
          <a:endParaRPr lang="en-US"/>
        </a:p>
      </dgm:t>
    </dgm:pt>
    <dgm:pt modelId="{03BA1461-6F75-4F81-A031-C30CD1A0D1B4}" type="sibTrans" cxnId="{68F895E6-D8C8-4B83-9827-14B9608C6DE7}">
      <dgm:prSet/>
      <dgm:spPr/>
      <dgm:t>
        <a:bodyPr/>
        <a:lstStyle/>
        <a:p>
          <a:endParaRPr lang="en-US"/>
        </a:p>
      </dgm:t>
    </dgm:pt>
    <dgm:pt modelId="{7DD13428-17F1-4ED0-841E-BB58FB3272F9}">
      <dgm:prSet/>
      <dgm:spPr/>
      <dgm:t>
        <a:bodyPr/>
        <a:lstStyle/>
        <a:p>
          <a:pPr rtl="0"/>
          <a:r>
            <a:rPr lang="bg-BG" smtClean="0"/>
            <a:t>Системни подходи към одитния процес. </a:t>
          </a:r>
          <a:endParaRPr lang="bg-BG"/>
        </a:p>
      </dgm:t>
    </dgm:pt>
    <dgm:pt modelId="{3A60374B-4542-42AF-A46D-A0349A411684}" type="parTrans" cxnId="{1F2EB6DB-D453-4DC4-B6E0-E2503DAA808D}">
      <dgm:prSet/>
      <dgm:spPr/>
      <dgm:t>
        <a:bodyPr/>
        <a:lstStyle/>
        <a:p>
          <a:endParaRPr lang="en-US"/>
        </a:p>
      </dgm:t>
    </dgm:pt>
    <dgm:pt modelId="{34582FD7-5277-4AAF-A6E7-BE3A078DC933}" type="sibTrans" cxnId="{1F2EB6DB-D453-4DC4-B6E0-E2503DAA808D}">
      <dgm:prSet/>
      <dgm:spPr/>
      <dgm:t>
        <a:bodyPr/>
        <a:lstStyle/>
        <a:p>
          <a:endParaRPr lang="en-US"/>
        </a:p>
      </dgm:t>
    </dgm:pt>
    <dgm:pt modelId="{F7EE3889-D2FB-4707-8299-F25745F0CC8F}">
      <dgm:prSet/>
      <dgm:spPr/>
      <dgm:t>
        <a:bodyPr/>
        <a:lstStyle/>
        <a:p>
          <a:pPr rtl="0"/>
          <a:r>
            <a:rPr lang="bg-BG" smtClean="0"/>
            <a:t>Стабилно управление. </a:t>
          </a:r>
          <a:endParaRPr lang="bg-BG"/>
        </a:p>
      </dgm:t>
    </dgm:pt>
    <dgm:pt modelId="{9C06BEE8-70A4-4F98-A9B8-81EC354C2282}" type="parTrans" cxnId="{8681CF0B-87D0-41ED-84D6-C35F1C98D299}">
      <dgm:prSet/>
      <dgm:spPr/>
      <dgm:t>
        <a:bodyPr/>
        <a:lstStyle/>
        <a:p>
          <a:endParaRPr lang="en-US"/>
        </a:p>
      </dgm:t>
    </dgm:pt>
    <dgm:pt modelId="{693B2AE6-3072-4837-98BA-CA43DDF0F0AC}" type="sibTrans" cxnId="{8681CF0B-87D0-41ED-84D6-C35F1C98D299}">
      <dgm:prSet/>
      <dgm:spPr/>
      <dgm:t>
        <a:bodyPr/>
        <a:lstStyle/>
        <a:p>
          <a:endParaRPr lang="en-US"/>
        </a:p>
      </dgm:t>
    </dgm:pt>
    <dgm:pt modelId="{FF90B3F2-E179-4067-BF66-631BFE38674C}">
      <dgm:prSet/>
      <dgm:spPr/>
      <dgm:t>
        <a:bodyPr/>
        <a:lstStyle/>
        <a:p>
          <a:pPr rtl="0"/>
          <a:r>
            <a:rPr lang="bg-BG" smtClean="0"/>
            <a:t>Динамика на подобрението. </a:t>
          </a:r>
          <a:endParaRPr lang="bg-BG"/>
        </a:p>
      </dgm:t>
    </dgm:pt>
    <dgm:pt modelId="{E1A48E97-80D4-4AC6-9183-27EAA960802F}" type="parTrans" cxnId="{1C65A679-1053-4F4C-9291-8791291F6B5E}">
      <dgm:prSet/>
      <dgm:spPr/>
      <dgm:t>
        <a:bodyPr/>
        <a:lstStyle/>
        <a:p>
          <a:endParaRPr lang="en-US"/>
        </a:p>
      </dgm:t>
    </dgm:pt>
    <dgm:pt modelId="{418A70E7-B53C-4126-AD64-744C51689982}" type="sibTrans" cxnId="{1C65A679-1053-4F4C-9291-8791291F6B5E}">
      <dgm:prSet/>
      <dgm:spPr/>
      <dgm:t>
        <a:bodyPr/>
        <a:lstStyle/>
        <a:p>
          <a:endParaRPr lang="en-US"/>
        </a:p>
      </dgm:t>
    </dgm:pt>
    <dgm:pt modelId="{F7D26624-3343-4C16-82B6-DF5E1638779D}">
      <dgm:prSet/>
      <dgm:spPr/>
      <dgm:t>
        <a:bodyPr/>
        <a:lstStyle/>
        <a:p>
          <a:pPr rtl="0"/>
          <a:r>
            <a:rPr lang="bg-BG" smtClean="0"/>
            <a:t>Специфичният начин за вземане на решения, обосновани на анализ. </a:t>
          </a:r>
          <a:endParaRPr lang="bg-BG"/>
        </a:p>
      </dgm:t>
    </dgm:pt>
    <dgm:pt modelId="{80D85C96-5EFC-4AA6-90E8-B4B0ACB280E3}" type="parTrans" cxnId="{39CD6FA5-0CDE-486B-A925-EB647486E4D5}">
      <dgm:prSet/>
      <dgm:spPr/>
      <dgm:t>
        <a:bodyPr/>
        <a:lstStyle/>
        <a:p>
          <a:endParaRPr lang="en-US"/>
        </a:p>
      </dgm:t>
    </dgm:pt>
    <dgm:pt modelId="{FD2383AB-8A58-4ED5-B3AB-74DF0C161275}" type="sibTrans" cxnId="{39CD6FA5-0CDE-486B-A925-EB647486E4D5}">
      <dgm:prSet/>
      <dgm:spPr/>
      <dgm:t>
        <a:bodyPr/>
        <a:lstStyle/>
        <a:p>
          <a:endParaRPr lang="en-US"/>
        </a:p>
      </dgm:t>
    </dgm:pt>
    <dgm:pt modelId="{293B6E2A-24B5-462A-BE70-A3E87163041A}">
      <dgm:prSet/>
      <dgm:spPr/>
      <dgm:t>
        <a:bodyPr/>
        <a:lstStyle/>
        <a:p>
          <a:pPr rtl="0"/>
          <a:r>
            <a:rPr lang="bg-BG" smtClean="0"/>
            <a:t>Споразумения за партньорство с доставчици. </a:t>
          </a:r>
          <a:endParaRPr lang="bg-BG"/>
        </a:p>
      </dgm:t>
    </dgm:pt>
    <dgm:pt modelId="{51FF6D98-2F29-4B88-B69A-DC03D3CC202C}" type="parTrans" cxnId="{E2BCE5B7-5E21-45FA-85EF-358E82F3F8F1}">
      <dgm:prSet/>
      <dgm:spPr/>
      <dgm:t>
        <a:bodyPr/>
        <a:lstStyle/>
        <a:p>
          <a:endParaRPr lang="en-US"/>
        </a:p>
      </dgm:t>
    </dgm:pt>
    <dgm:pt modelId="{97E0142E-69A1-42E5-A487-2D9F1BC8512F}" type="sibTrans" cxnId="{E2BCE5B7-5E21-45FA-85EF-358E82F3F8F1}">
      <dgm:prSet/>
      <dgm:spPr/>
      <dgm:t>
        <a:bodyPr/>
        <a:lstStyle/>
        <a:p>
          <a:endParaRPr lang="en-US"/>
        </a:p>
      </dgm:t>
    </dgm:pt>
    <dgm:pt modelId="{15073FD9-E20D-4383-940A-89694DB91B47}" type="pres">
      <dgm:prSet presAssocID="{0144CACB-4A26-42E2-B57E-497EA267AA27}" presName="Name0" presStyleCnt="0">
        <dgm:presLayoutVars>
          <dgm:dir/>
          <dgm:animLvl val="lvl"/>
          <dgm:resizeHandles val="exact"/>
        </dgm:presLayoutVars>
      </dgm:prSet>
      <dgm:spPr/>
      <dgm:t>
        <a:bodyPr/>
        <a:lstStyle/>
        <a:p>
          <a:endParaRPr lang="en-US"/>
        </a:p>
      </dgm:t>
    </dgm:pt>
    <dgm:pt modelId="{8EC4BD16-E058-48AA-B58B-F4800673B015}" type="pres">
      <dgm:prSet presAssocID="{8357C050-9869-43B4-950D-C723EEA8FB87}" presName="composite" presStyleCnt="0"/>
      <dgm:spPr/>
    </dgm:pt>
    <dgm:pt modelId="{E8EA8ECB-E72C-4B40-ABFA-7BF0E4558311}" type="pres">
      <dgm:prSet presAssocID="{8357C050-9869-43B4-950D-C723EEA8FB87}" presName="parTx" presStyleLbl="alignNode1" presStyleIdx="0" presStyleCnt="1">
        <dgm:presLayoutVars>
          <dgm:chMax val="0"/>
          <dgm:chPref val="0"/>
          <dgm:bulletEnabled val="1"/>
        </dgm:presLayoutVars>
      </dgm:prSet>
      <dgm:spPr/>
      <dgm:t>
        <a:bodyPr/>
        <a:lstStyle/>
        <a:p>
          <a:endParaRPr lang="en-US"/>
        </a:p>
      </dgm:t>
    </dgm:pt>
    <dgm:pt modelId="{E8EA4061-2721-453B-86F6-85FC521DCC32}" type="pres">
      <dgm:prSet presAssocID="{8357C050-9869-43B4-950D-C723EEA8FB87}" presName="desTx" presStyleLbl="alignAccFollowNode1" presStyleIdx="0" presStyleCnt="1">
        <dgm:presLayoutVars>
          <dgm:bulletEnabled val="1"/>
        </dgm:presLayoutVars>
      </dgm:prSet>
      <dgm:spPr/>
      <dgm:t>
        <a:bodyPr/>
        <a:lstStyle/>
        <a:p>
          <a:endParaRPr lang="en-US"/>
        </a:p>
      </dgm:t>
    </dgm:pt>
  </dgm:ptLst>
  <dgm:cxnLst>
    <dgm:cxn modelId="{9745085A-DFCD-4EFD-9341-962E759A0C93}" type="presOf" srcId="{293B6E2A-24B5-462A-BE70-A3E87163041A}" destId="{E8EA4061-2721-453B-86F6-85FC521DCC32}" srcOrd="0" destOrd="7" presId="urn:microsoft.com/office/officeart/2005/8/layout/hList1"/>
    <dgm:cxn modelId="{E2BCE5B7-5E21-45FA-85EF-358E82F3F8F1}" srcId="{8357C050-9869-43B4-950D-C723EEA8FB87}" destId="{293B6E2A-24B5-462A-BE70-A3E87163041A}" srcOrd="7" destOrd="0" parTransId="{51FF6D98-2F29-4B88-B69A-DC03D3CC202C}" sibTransId="{97E0142E-69A1-42E5-A487-2D9F1BC8512F}"/>
    <dgm:cxn modelId="{1F2EB6DB-D453-4DC4-B6E0-E2503DAA808D}" srcId="{8357C050-9869-43B4-950D-C723EEA8FB87}" destId="{7DD13428-17F1-4ED0-841E-BB58FB3272F9}" srcOrd="3" destOrd="0" parTransId="{3A60374B-4542-42AF-A46D-A0349A411684}" sibTransId="{34582FD7-5277-4AAF-A6E7-BE3A078DC933}"/>
    <dgm:cxn modelId="{68F895E6-D8C8-4B83-9827-14B9608C6DE7}" srcId="{8357C050-9869-43B4-950D-C723EEA8FB87}" destId="{F07D0302-84CD-47F3-A7E8-93DEA873E6F4}" srcOrd="2" destOrd="0" parTransId="{1CDE5557-65DC-4475-98E7-45E535BFB1C2}" sibTransId="{03BA1461-6F75-4F81-A031-C30CD1A0D1B4}"/>
    <dgm:cxn modelId="{39CD6FA5-0CDE-486B-A925-EB647486E4D5}" srcId="{8357C050-9869-43B4-950D-C723EEA8FB87}" destId="{F7D26624-3343-4C16-82B6-DF5E1638779D}" srcOrd="6" destOrd="0" parTransId="{80D85C96-5EFC-4AA6-90E8-B4B0ACB280E3}" sibTransId="{FD2383AB-8A58-4ED5-B3AB-74DF0C161275}"/>
    <dgm:cxn modelId="{40CD4FA1-EE65-46BC-A0DF-7ACA2111C0D0}" type="presOf" srcId="{5C534F4F-7A51-4507-9252-44DE079E6B5F}" destId="{E8EA4061-2721-453B-86F6-85FC521DCC32}" srcOrd="0" destOrd="0" presId="urn:microsoft.com/office/officeart/2005/8/layout/hList1"/>
    <dgm:cxn modelId="{1C65A679-1053-4F4C-9291-8791291F6B5E}" srcId="{8357C050-9869-43B4-950D-C723EEA8FB87}" destId="{FF90B3F2-E179-4067-BF66-631BFE38674C}" srcOrd="5" destOrd="0" parTransId="{E1A48E97-80D4-4AC6-9183-27EAA960802F}" sibTransId="{418A70E7-B53C-4126-AD64-744C51689982}"/>
    <dgm:cxn modelId="{73D3AE09-F3B8-4A7C-AF97-08730C17BE2C}" srcId="{0144CACB-4A26-42E2-B57E-497EA267AA27}" destId="{8357C050-9869-43B4-950D-C723EEA8FB87}" srcOrd="0" destOrd="0" parTransId="{9B35675E-DDC2-43A5-AC78-97DECCEE1F41}" sibTransId="{7D5DD0D6-B64C-4715-A07C-0E289F73AA86}"/>
    <dgm:cxn modelId="{909D67BB-9AFF-4605-8F32-F5007E50FC71}" srcId="{8357C050-9869-43B4-950D-C723EEA8FB87}" destId="{5C534F4F-7A51-4507-9252-44DE079E6B5F}" srcOrd="0" destOrd="0" parTransId="{8FDB4399-FD53-447D-A8F4-92AC91DCE046}" sibTransId="{BD3D15AC-19FE-402A-B149-9A2013031D6D}"/>
    <dgm:cxn modelId="{FC05B284-92EC-4762-8861-185BB869250A}" type="presOf" srcId="{F7D26624-3343-4C16-82B6-DF5E1638779D}" destId="{E8EA4061-2721-453B-86F6-85FC521DCC32}" srcOrd="0" destOrd="6" presId="urn:microsoft.com/office/officeart/2005/8/layout/hList1"/>
    <dgm:cxn modelId="{4A2A1F9E-79F5-44D7-BBEB-063CB029FEB2}" type="presOf" srcId="{8357C050-9869-43B4-950D-C723EEA8FB87}" destId="{E8EA8ECB-E72C-4B40-ABFA-7BF0E4558311}" srcOrd="0" destOrd="0" presId="urn:microsoft.com/office/officeart/2005/8/layout/hList1"/>
    <dgm:cxn modelId="{D3462BB3-4A41-4512-92A2-CF9B6DBD84A7}" type="presOf" srcId="{F07D0302-84CD-47F3-A7E8-93DEA873E6F4}" destId="{E8EA4061-2721-453B-86F6-85FC521DCC32}" srcOrd="0" destOrd="2" presId="urn:microsoft.com/office/officeart/2005/8/layout/hList1"/>
    <dgm:cxn modelId="{914875B6-DA6F-4B64-BA4D-CA9C92A203AB}" srcId="{8357C050-9869-43B4-950D-C723EEA8FB87}" destId="{0579F558-69BB-48F0-B16A-639AA2DA6710}" srcOrd="1" destOrd="0" parTransId="{C80D06BC-2A4B-470E-B752-AF6D3DB3200C}" sibTransId="{FD96CAA0-9215-43E2-A9F9-8544B714FD05}"/>
    <dgm:cxn modelId="{4717E638-8F00-41FF-9023-53E5DCDD4DE5}" type="presOf" srcId="{0144CACB-4A26-42E2-B57E-497EA267AA27}" destId="{15073FD9-E20D-4383-940A-89694DB91B47}" srcOrd="0" destOrd="0" presId="urn:microsoft.com/office/officeart/2005/8/layout/hList1"/>
    <dgm:cxn modelId="{D49CE0FF-0B00-4AEA-A210-7399E0816F87}" type="presOf" srcId="{F7EE3889-D2FB-4707-8299-F25745F0CC8F}" destId="{E8EA4061-2721-453B-86F6-85FC521DCC32}" srcOrd="0" destOrd="4" presId="urn:microsoft.com/office/officeart/2005/8/layout/hList1"/>
    <dgm:cxn modelId="{8681CF0B-87D0-41ED-84D6-C35F1C98D299}" srcId="{8357C050-9869-43B4-950D-C723EEA8FB87}" destId="{F7EE3889-D2FB-4707-8299-F25745F0CC8F}" srcOrd="4" destOrd="0" parTransId="{9C06BEE8-70A4-4F98-A9B8-81EC354C2282}" sibTransId="{693B2AE6-3072-4837-98BA-CA43DDF0F0AC}"/>
    <dgm:cxn modelId="{B1448442-71A6-469E-8FFA-831A68C7B6D4}" type="presOf" srcId="{FF90B3F2-E179-4067-BF66-631BFE38674C}" destId="{E8EA4061-2721-453B-86F6-85FC521DCC32}" srcOrd="0" destOrd="5" presId="urn:microsoft.com/office/officeart/2005/8/layout/hList1"/>
    <dgm:cxn modelId="{B9E3F03C-33EC-454A-AFF9-64B2DC0FBE48}" type="presOf" srcId="{0579F558-69BB-48F0-B16A-639AA2DA6710}" destId="{E8EA4061-2721-453B-86F6-85FC521DCC32}" srcOrd="0" destOrd="1" presId="urn:microsoft.com/office/officeart/2005/8/layout/hList1"/>
    <dgm:cxn modelId="{17EC9406-871F-4AFD-A7A1-EDBAF663D17A}" type="presOf" srcId="{7DD13428-17F1-4ED0-841E-BB58FB3272F9}" destId="{E8EA4061-2721-453B-86F6-85FC521DCC32}" srcOrd="0" destOrd="3" presId="urn:microsoft.com/office/officeart/2005/8/layout/hList1"/>
    <dgm:cxn modelId="{13B3A597-6FDA-4567-807B-A100F657D406}" type="presParOf" srcId="{15073FD9-E20D-4383-940A-89694DB91B47}" destId="{8EC4BD16-E058-48AA-B58B-F4800673B015}" srcOrd="0" destOrd="0" presId="urn:microsoft.com/office/officeart/2005/8/layout/hList1"/>
    <dgm:cxn modelId="{32BAE09B-D525-4925-85CC-E7A616CA3D77}" type="presParOf" srcId="{8EC4BD16-E058-48AA-B58B-F4800673B015}" destId="{E8EA8ECB-E72C-4B40-ABFA-7BF0E4558311}" srcOrd="0" destOrd="0" presId="urn:microsoft.com/office/officeart/2005/8/layout/hList1"/>
    <dgm:cxn modelId="{D325A2E4-5469-463A-92FA-33802248A3C2}" type="presParOf" srcId="{8EC4BD16-E058-48AA-B58B-F4800673B015}" destId="{E8EA4061-2721-453B-86F6-85FC521DCC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A94028-9A77-4AE3-9319-EC7BE0F985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297A58-FCB6-475B-9B9D-ABB059549333}">
      <dgm:prSet/>
      <dgm:spPr/>
      <dgm:t>
        <a:bodyPr/>
        <a:lstStyle/>
        <a:p>
          <a:pPr rtl="0"/>
          <a:r>
            <a:rPr lang="bg-BG" baseline="0" dirty="0" smtClean="0"/>
            <a:t>Управление на промяната, </a:t>
          </a:r>
          <a:r>
            <a:rPr lang="ru-RU" baseline="0" dirty="0" smtClean="0"/>
            <a:t>акцент върху  връзката „иновация - подобрения</a:t>
          </a:r>
          <a:endParaRPr lang="bg-BG" dirty="0"/>
        </a:p>
      </dgm:t>
    </dgm:pt>
    <dgm:pt modelId="{AE388B90-BE2C-49A2-B367-27E773B934EA}" type="parTrans" cxnId="{7FA3522D-0980-42EB-8047-32B79EA58B8E}">
      <dgm:prSet/>
      <dgm:spPr/>
      <dgm:t>
        <a:bodyPr/>
        <a:lstStyle/>
        <a:p>
          <a:endParaRPr lang="en-US"/>
        </a:p>
      </dgm:t>
    </dgm:pt>
    <dgm:pt modelId="{9A7D66A8-F80B-44D4-80AC-FB7917C7776A}" type="sibTrans" cxnId="{7FA3522D-0980-42EB-8047-32B79EA58B8E}">
      <dgm:prSet/>
      <dgm:spPr/>
      <dgm:t>
        <a:bodyPr/>
        <a:lstStyle/>
        <a:p>
          <a:endParaRPr lang="en-US"/>
        </a:p>
      </dgm:t>
    </dgm:pt>
    <dgm:pt modelId="{4763E4BE-55AF-4FB3-90B5-A3C80C2B10BD}" type="pres">
      <dgm:prSet presAssocID="{32A94028-9A77-4AE3-9319-EC7BE0F9858B}" presName="linear" presStyleCnt="0">
        <dgm:presLayoutVars>
          <dgm:animLvl val="lvl"/>
          <dgm:resizeHandles val="exact"/>
        </dgm:presLayoutVars>
      </dgm:prSet>
      <dgm:spPr/>
      <dgm:t>
        <a:bodyPr/>
        <a:lstStyle/>
        <a:p>
          <a:endParaRPr lang="en-US"/>
        </a:p>
      </dgm:t>
    </dgm:pt>
    <dgm:pt modelId="{0B6C80BC-450B-4CFB-8297-7CDE1C23A936}" type="pres">
      <dgm:prSet presAssocID="{0D297A58-FCB6-475B-9B9D-ABB059549333}" presName="parentText" presStyleLbl="node1" presStyleIdx="0" presStyleCnt="1">
        <dgm:presLayoutVars>
          <dgm:chMax val="0"/>
          <dgm:bulletEnabled val="1"/>
        </dgm:presLayoutVars>
      </dgm:prSet>
      <dgm:spPr/>
      <dgm:t>
        <a:bodyPr/>
        <a:lstStyle/>
        <a:p>
          <a:endParaRPr lang="en-US"/>
        </a:p>
      </dgm:t>
    </dgm:pt>
  </dgm:ptLst>
  <dgm:cxnLst>
    <dgm:cxn modelId="{7FA3522D-0980-42EB-8047-32B79EA58B8E}" srcId="{32A94028-9A77-4AE3-9319-EC7BE0F9858B}" destId="{0D297A58-FCB6-475B-9B9D-ABB059549333}" srcOrd="0" destOrd="0" parTransId="{AE388B90-BE2C-49A2-B367-27E773B934EA}" sibTransId="{9A7D66A8-F80B-44D4-80AC-FB7917C7776A}"/>
    <dgm:cxn modelId="{F3070FD9-823E-4F7F-8EB6-AE099A22F446}" type="presOf" srcId="{0D297A58-FCB6-475B-9B9D-ABB059549333}" destId="{0B6C80BC-450B-4CFB-8297-7CDE1C23A936}" srcOrd="0" destOrd="0" presId="urn:microsoft.com/office/officeart/2005/8/layout/vList2"/>
    <dgm:cxn modelId="{2CC734B5-C0EA-4E51-A02D-28F2E6AEF0D8}" type="presOf" srcId="{32A94028-9A77-4AE3-9319-EC7BE0F9858B}" destId="{4763E4BE-55AF-4FB3-90B5-A3C80C2B10BD}" srcOrd="0" destOrd="0" presId="urn:microsoft.com/office/officeart/2005/8/layout/vList2"/>
    <dgm:cxn modelId="{B6A8DE9D-D4A1-40BC-A21A-01476F166741}" type="presParOf" srcId="{4763E4BE-55AF-4FB3-90B5-A3C80C2B10BD}" destId="{0B6C80BC-450B-4CFB-8297-7CDE1C23A9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006B58-A68E-4214-96DC-020DBFDA49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0F642AC-90E5-46A4-B4E3-A96AB14A3B35}">
      <dgm:prSet/>
      <dgm:spPr/>
      <dgm:t>
        <a:bodyPr/>
        <a:lstStyle/>
        <a:p>
          <a:pPr rtl="0"/>
          <a:r>
            <a:rPr lang="bg-BG" dirty="0" smtClean="0"/>
            <a:t>Много малки подобрения </a:t>
          </a:r>
          <a:endParaRPr lang="bg-BG" dirty="0"/>
        </a:p>
      </dgm:t>
    </dgm:pt>
    <dgm:pt modelId="{B7DE3C53-1233-403A-A4A6-45AEFD5F7678}" type="parTrans" cxnId="{80692002-B1E6-456D-A1E3-8B7DAC77D7F9}">
      <dgm:prSet/>
      <dgm:spPr/>
      <dgm:t>
        <a:bodyPr/>
        <a:lstStyle/>
        <a:p>
          <a:endParaRPr lang="en-US"/>
        </a:p>
      </dgm:t>
    </dgm:pt>
    <dgm:pt modelId="{9CD376BB-928D-4EA3-891E-4BC5A86745A5}" type="sibTrans" cxnId="{80692002-B1E6-456D-A1E3-8B7DAC77D7F9}">
      <dgm:prSet/>
      <dgm:spPr/>
      <dgm:t>
        <a:bodyPr/>
        <a:lstStyle/>
        <a:p>
          <a:endParaRPr lang="en-US"/>
        </a:p>
      </dgm:t>
    </dgm:pt>
    <dgm:pt modelId="{7AC8FB1E-660A-4FEA-A432-FF4B4E136DA4}" type="pres">
      <dgm:prSet presAssocID="{65006B58-A68E-4214-96DC-020DBFDA495C}" presName="linear" presStyleCnt="0">
        <dgm:presLayoutVars>
          <dgm:animLvl val="lvl"/>
          <dgm:resizeHandles val="exact"/>
        </dgm:presLayoutVars>
      </dgm:prSet>
      <dgm:spPr/>
      <dgm:t>
        <a:bodyPr/>
        <a:lstStyle/>
        <a:p>
          <a:endParaRPr lang="en-US"/>
        </a:p>
      </dgm:t>
    </dgm:pt>
    <dgm:pt modelId="{D75BD4A9-9CEF-406A-91FC-2C8A9DC61596}" type="pres">
      <dgm:prSet presAssocID="{F0F642AC-90E5-46A4-B4E3-A96AB14A3B35}" presName="parentText" presStyleLbl="node1" presStyleIdx="0" presStyleCnt="1" custLinFactNeighborX="17445" custLinFactNeighborY="-4994">
        <dgm:presLayoutVars>
          <dgm:chMax val="0"/>
          <dgm:bulletEnabled val="1"/>
        </dgm:presLayoutVars>
      </dgm:prSet>
      <dgm:spPr/>
      <dgm:t>
        <a:bodyPr/>
        <a:lstStyle/>
        <a:p>
          <a:endParaRPr lang="en-US"/>
        </a:p>
      </dgm:t>
    </dgm:pt>
  </dgm:ptLst>
  <dgm:cxnLst>
    <dgm:cxn modelId="{31DE479B-9DED-4DE4-BCE7-040D5E36904B}" type="presOf" srcId="{F0F642AC-90E5-46A4-B4E3-A96AB14A3B35}" destId="{D75BD4A9-9CEF-406A-91FC-2C8A9DC61596}" srcOrd="0" destOrd="0" presId="urn:microsoft.com/office/officeart/2005/8/layout/vList2"/>
    <dgm:cxn modelId="{A70FB53F-71C8-47EE-BEC1-DB1CC7B0F046}" type="presOf" srcId="{65006B58-A68E-4214-96DC-020DBFDA495C}" destId="{7AC8FB1E-660A-4FEA-A432-FF4B4E136DA4}" srcOrd="0" destOrd="0" presId="urn:microsoft.com/office/officeart/2005/8/layout/vList2"/>
    <dgm:cxn modelId="{80692002-B1E6-456D-A1E3-8B7DAC77D7F9}" srcId="{65006B58-A68E-4214-96DC-020DBFDA495C}" destId="{F0F642AC-90E5-46A4-B4E3-A96AB14A3B35}" srcOrd="0" destOrd="0" parTransId="{B7DE3C53-1233-403A-A4A6-45AEFD5F7678}" sibTransId="{9CD376BB-928D-4EA3-891E-4BC5A86745A5}"/>
    <dgm:cxn modelId="{17B75D02-0C55-48B4-811C-596CD1F0BEE3}" type="presParOf" srcId="{7AC8FB1E-660A-4FEA-A432-FF4B4E136DA4}" destId="{D75BD4A9-9CEF-406A-91FC-2C8A9DC6159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29B2F2-B710-48EE-8684-8E595D2928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F3BB71-F9B0-4E9C-B464-7F580DE9EDB1}">
      <dgm:prSet/>
      <dgm:spPr/>
      <dgm:t>
        <a:bodyPr/>
        <a:lstStyle/>
        <a:p>
          <a:pPr rtl="0"/>
          <a:r>
            <a:rPr lang="bg-BG" smtClean="0"/>
            <a:t>Голямо подобрение </a:t>
          </a:r>
          <a:endParaRPr lang="bg-BG"/>
        </a:p>
      </dgm:t>
    </dgm:pt>
    <dgm:pt modelId="{6140F70B-E19F-4507-8048-3A3158BE3D90}" type="parTrans" cxnId="{EF5BB442-B3A4-49B0-AEDE-3C4198B3935F}">
      <dgm:prSet/>
      <dgm:spPr/>
      <dgm:t>
        <a:bodyPr/>
        <a:lstStyle/>
        <a:p>
          <a:endParaRPr lang="en-US"/>
        </a:p>
      </dgm:t>
    </dgm:pt>
    <dgm:pt modelId="{A6839AB2-AF63-4B2F-9282-2D8206A50903}" type="sibTrans" cxnId="{EF5BB442-B3A4-49B0-AEDE-3C4198B3935F}">
      <dgm:prSet/>
      <dgm:spPr/>
      <dgm:t>
        <a:bodyPr/>
        <a:lstStyle/>
        <a:p>
          <a:endParaRPr lang="en-US"/>
        </a:p>
      </dgm:t>
    </dgm:pt>
    <dgm:pt modelId="{3B933B73-3F43-4CF9-8685-6752D60E0304}" type="pres">
      <dgm:prSet presAssocID="{E829B2F2-B710-48EE-8684-8E595D2928FE}" presName="linear" presStyleCnt="0">
        <dgm:presLayoutVars>
          <dgm:animLvl val="lvl"/>
          <dgm:resizeHandles val="exact"/>
        </dgm:presLayoutVars>
      </dgm:prSet>
      <dgm:spPr/>
      <dgm:t>
        <a:bodyPr/>
        <a:lstStyle/>
        <a:p>
          <a:endParaRPr lang="en-US"/>
        </a:p>
      </dgm:t>
    </dgm:pt>
    <dgm:pt modelId="{14427A59-62FC-4463-8554-DDB0F51C221F}" type="pres">
      <dgm:prSet presAssocID="{21F3BB71-F9B0-4E9C-B464-7F580DE9EDB1}" presName="parentText" presStyleLbl="node1" presStyleIdx="0" presStyleCnt="1">
        <dgm:presLayoutVars>
          <dgm:chMax val="0"/>
          <dgm:bulletEnabled val="1"/>
        </dgm:presLayoutVars>
      </dgm:prSet>
      <dgm:spPr/>
      <dgm:t>
        <a:bodyPr/>
        <a:lstStyle/>
        <a:p>
          <a:endParaRPr lang="en-US"/>
        </a:p>
      </dgm:t>
    </dgm:pt>
  </dgm:ptLst>
  <dgm:cxnLst>
    <dgm:cxn modelId="{EF5BB442-B3A4-49B0-AEDE-3C4198B3935F}" srcId="{E829B2F2-B710-48EE-8684-8E595D2928FE}" destId="{21F3BB71-F9B0-4E9C-B464-7F580DE9EDB1}" srcOrd="0" destOrd="0" parTransId="{6140F70B-E19F-4507-8048-3A3158BE3D90}" sibTransId="{A6839AB2-AF63-4B2F-9282-2D8206A50903}"/>
    <dgm:cxn modelId="{E8FE90AC-40DF-433C-9D4D-3776CB14E144}" type="presOf" srcId="{E829B2F2-B710-48EE-8684-8E595D2928FE}" destId="{3B933B73-3F43-4CF9-8685-6752D60E0304}" srcOrd="0" destOrd="0" presId="urn:microsoft.com/office/officeart/2005/8/layout/vList2"/>
    <dgm:cxn modelId="{532481A8-2C12-4BE0-A247-34DEEA5985F4}" type="presOf" srcId="{21F3BB71-F9B0-4E9C-B464-7F580DE9EDB1}" destId="{14427A59-62FC-4463-8554-DDB0F51C221F}" srcOrd="0" destOrd="0" presId="urn:microsoft.com/office/officeart/2005/8/layout/vList2"/>
    <dgm:cxn modelId="{8E5A2113-29AD-4387-882A-0CAC49193DAE}" type="presParOf" srcId="{3B933B73-3F43-4CF9-8685-6752D60E0304}" destId="{14427A59-62FC-4463-8554-DDB0F51C221F}"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AF0C07-9D8D-4D79-9B78-B1C7AE6C1B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A7DED9E-A002-4B7D-9119-572DAF81AD4F}">
      <dgm:prSet custT="1"/>
      <dgm:spPr/>
      <dgm:t>
        <a:bodyPr/>
        <a:lstStyle/>
        <a:p>
          <a:pPr rtl="0"/>
          <a:r>
            <a:rPr lang="bg-BG" sz="1800" dirty="0" smtClean="0"/>
            <a:t>Подобрение</a:t>
          </a:r>
          <a:endParaRPr lang="bg-BG" sz="1800" dirty="0"/>
        </a:p>
      </dgm:t>
    </dgm:pt>
    <dgm:pt modelId="{425E65A4-0370-49F3-BA7E-A4C3B98C3B4A}" type="parTrans" cxnId="{0B7E9FF5-B1CD-43AF-A4FC-3C5D469488BD}">
      <dgm:prSet/>
      <dgm:spPr/>
      <dgm:t>
        <a:bodyPr/>
        <a:lstStyle/>
        <a:p>
          <a:endParaRPr lang="en-US"/>
        </a:p>
      </dgm:t>
    </dgm:pt>
    <dgm:pt modelId="{C54F4A07-2672-4231-828A-B1C1E2B003C6}" type="sibTrans" cxnId="{0B7E9FF5-B1CD-43AF-A4FC-3C5D469488BD}">
      <dgm:prSet/>
      <dgm:spPr/>
      <dgm:t>
        <a:bodyPr/>
        <a:lstStyle/>
        <a:p>
          <a:endParaRPr lang="en-US"/>
        </a:p>
      </dgm:t>
    </dgm:pt>
    <dgm:pt modelId="{E4DDDABE-F209-4736-8721-B163EEC0AD58}" type="pres">
      <dgm:prSet presAssocID="{BCAF0C07-9D8D-4D79-9B78-B1C7AE6C1B6A}" presName="linear" presStyleCnt="0">
        <dgm:presLayoutVars>
          <dgm:animLvl val="lvl"/>
          <dgm:resizeHandles val="exact"/>
        </dgm:presLayoutVars>
      </dgm:prSet>
      <dgm:spPr/>
      <dgm:t>
        <a:bodyPr/>
        <a:lstStyle/>
        <a:p>
          <a:endParaRPr lang="en-US"/>
        </a:p>
      </dgm:t>
    </dgm:pt>
    <dgm:pt modelId="{A4D2131E-4177-47A8-B4C0-BC0E5BE767EA}" type="pres">
      <dgm:prSet presAssocID="{4A7DED9E-A002-4B7D-9119-572DAF81AD4F}" presName="parentText" presStyleLbl="node1" presStyleIdx="0" presStyleCnt="1" custLinFactNeighborX="-27307" custLinFactNeighborY="-9510">
        <dgm:presLayoutVars>
          <dgm:chMax val="0"/>
          <dgm:bulletEnabled val="1"/>
        </dgm:presLayoutVars>
      </dgm:prSet>
      <dgm:spPr/>
      <dgm:t>
        <a:bodyPr/>
        <a:lstStyle/>
        <a:p>
          <a:endParaRPr lang="en-US"/>
        </a:p>
      </dgm:t>
    </dgm:pt>
  </dgm:ptLst>
  <dgm:cxnLst>
    <dgm:cxn modelId="{029726A7-2E22-4962-9E79-056400F56438}" type="presOf" srcId="{BCAF0C07-9D8D-4D79-9B78-B1C7AE6C1B6A}" destId="{E4DDDABE-F209-4736-8721-B163EEC0AD58}" srcOrd="0" destOrd="0" presId="urn:microsoft.com/office/officeart/2005/8/layout/vList2"/>
    <dgm:cxn modelId="{0B7E9FF5-B1CD-43AF-A4FC-3C5D469488BD}" srcId="{BCAF0C07-9D8D-4D79-9B78-B1C7AE6C1B6A}" destId="{4A7DED9E-A002-4B7D-9119-572DAF81AD4F}" srcOrd="0" destOrd="0" parTransId="{425E65A4-0370-49F3-BA7E-A4C3B98C3B4A}" sibTransId="{C54F4A07-2672-4231-828A-B1C1E2B003C6}"/>
    <dgm:cxn modelId="{C2B8A124-430D-4C01-9434-68EC5938B88A}" type="presOf" srcId="{4A7DED9E-A002-4B7D-9119-572DAF81AD4F}" destId="{A4D2131E-4177-47A8-B4C0-BC0E5BE767EA}" srcOrd="0" destOrd="0" presId="urn:microsoft.com/office/officeart/2005/8/layout/vList2"/>
    <dgm:cxn modelId="{2C0ECB82-3AC7-4C0D-A531-8418F5BB0589}" type="presParOf" srcId="{E4DDDABE-F209-4736-8721-B163EEC0AD58}" destId="{A4D2131E-4177-47A8-B4C0-BC0E5BE767EA}"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C580FD-16BF-47BC-B8D2-30AB850F09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22E8F22-C966-43F3-B470-81059D8FFD9D}">
      <dgm:prSet custT="1"/>
      <dgm:spPr/>
      <dgm:t>
        <a:bodyPr/>
        <a:lstStyle/>
        <a:p>
          <a:pPr rtl="0"/>
          <a:r>
            <a:rPr lang="bg-BG" sz="2000" dirty="0" smtClean="0"/>
            <a:t>Иновация</a:t>
          </a:r>
          <a:endParaRPr lang="bg-BG" sz="2000" dirty="0"/>
        </a:p>
      </dgm:t>
    </dgm:pt>
    <dgm:pt modelId="{C1846BE7-0915-4130-B728-9B0B13B2998E}" type="parTrans" cxnId="{1B555452-AB7D-4449-A175-B8F7EDB5FFCC}">
      <dgm:prSet/>
      <dgm:spPr/>
      <dgm:t>
        <a:bodyPr/>
        <a:lstStyle/>
        <a:p>
          <a:endParaRPr lang="en-US"/>
        </a:p>
      </dgm:t>
    </dgm:pt>
    <dgm:pt modelId="{B3BD82A8-2E5E-46B5-836F-A5B0AA0A12D4}" type="sibTrans" cxnId="{1B555452-AB7D-4449-A175-B8F7EDB5FFCC}">
      <dgm:prSet/>
      <dgm:spPr/>
      <dgm:t>
        <a:bodyPr/>
        <a:lstStyle/>
        <a:p>
          <a:endParaRPr lang="en-US"/>
        </a:p>
      </dgm:t>
    </dgm:pt>
    <dgm:pt modelId="{F6409343-CDD2-4B85-8C69-EFE43917946A}" type="pres">
      <dgm:prSet presAssocID="{19C580FD-16BF-47BC-B8D2-30AB850F0935}" presName="linear" presStyleCnt="0">
        <dgm:presLayoutVars>
          <dgm:animLvl val="lvl"/>
          <dgm:resizeHandles val="exact"/>
        </dgm:presLayoutVars>
      </dgm:prSet>
      <dgm:spPr/>
      <dgm:t>
        <a:bodyPr/>
        <a:lstStyle/>
        <a:p>
          <a:endParaRPr lang="en-US"/>
        </a:p>
      </dgm:t>
    </dgm:pt>
    <dgm:pt modelId="{96A6852E-7043-4B11-85D3-D8C1D123C680}" type="pres">
      <dgm:prSet presAssocID="{A22E8F22-C966-43F3-B470-81059D8FFD9D}" presName="parentText" presStyleLbl="node1" presStyleIdx="0" presStyleCnt="1" custLinFactNeighborX="-14295" custLinFactNeighborY="0">
        <dgm:presLayoutVars>
          <dgm:chMax val="0"/>
          <dgm:bulletEnabled val="1"/>
        </dgm:presLayoutVars>
      </dgm:prSet>
      <dgm:spPr/>
      <dgm:t>
        <a:bodyPr/>
        <a:lstStyle/>
        <a:p>
          <a:endParaRPr lang="en-US"/>
        </a:p>
      </dgm:t>
    </dgm:pt>
  </dgm:ptLst>
  <dgm:cxnLst>
    <dgm:cxn modelId="{F7A26EBB-C2FD-4102-B683-B927C5EEE71B}" type="presOf" srcId="{A22E8F22-C966-43F3-B470-81059D8FFD9D}" destId="{96A6852E-7043-4B11-85D3-D8C1D123C680}" srcOrd="0" destOrd="0" presId="urn:microsoft.com/office/officeart/2005/8/layout/vList2"/>
    <dgm:cxn modelId="{224EA3EE-C746-4A6E-BC87-89AE2ACBD638}" type="presOf" srcId="{19C580FD-16BF-47BC-B8D2-30AB850F0935}" destId="{F6409343-CDD2-4B85-8C69-EFE43917946A}" srcOrd="0" destOrd="0" presId="urn:microsoft.com/office/officeart/2005/8/layout/vList2"/>
    <dgm:cxn modelId="{1B555452-AB7D-4449-A175-B8F7EDB5FFCC}" srcId="{19C580FD-16BF-47BC-B8D2-30AB850F0935}" destId="{A22E8F22-C966-43F3-B470-81059D8FFD9D}" srcOrd="0" destOrd="0" parTransId="{C1846BE7-0915-4130-B728-9B0B13B2998E}" sibTransId="{B3BD82A8-2E5E-46B5-836F-A5B0AA0A12D4}"/>
    <dgm:cxn modelId="{8D6C99C3-366C-40A6-9C6C-CB6C06DBA149}" type="presParOf" srcId="{F6409343-CDD2-4B85-8C69-EFE43917946A}" destId="{96A6852E-7043-4B11-85D3-D8C1D123C680}"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5177AD6-18FD-4AA0-91A1-A2CE881516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7DD1B0F-F672-46CA-BAA3-9113735B215D}">
      <dgm:prSet/>
      <dgm:spPr/>
      <dgm:t>
        <a:bodyPr/>
        <a:lstStyle/>
        <a:p>
          <a:pPr rtl="0"/>
          <a:r>
            <a:rPr lang="ru-RU" smtClean="0"/>
            <a:t>Преглед на актуалните тълкувания и приложения на регулаторните очаквания, нормативни промени. </a:t>
          </a:r>
          <a:endParaRPr lang="bg-BG"/>
        </a:p>
      </dgm:t>
    </dgm:pt>
    <dgm:pt modelId="{24007C95-E23D-4D3E-8061-43F267F4F223}" type="parTrans" cxnId="{DB1BF605-9AA8-4843-B537-94ED713B5020}">
      <dgm:prSet/>
      <dgm:spPr/>
      <dgm:t>
        <a:bodyPr/>
        <a:lstStyle/>
        <a:p>
          <a:endParaRPr lang="en-US"/>
        </a:p>
      </dgm:t>
    </dgm:pt>
    <dgm:pt modelId="{9B61B68A-55F3-4CD6-AFF1-EEA41AE434FF}" type="sibTrans" cxnId="{DB1BF605-9AA8-4843-B537-94ED713B5020}">
      <dgm:prSet/>
      <dgm:spPr/>
      <dgm:t>
        <a:bodyPr/>
        <a:lstStyle/>
        <a:p>
          <a:endParaRPr lang="en-US"/>
        </a:p>
      </dgm:t>
    </dgm:pt>
    <dgm:pt modelId="{93D46F4E-AE89-4A16-8E8E-DACB6126837F}">
      <dgm:prSet/>
      <dgm:spPr/>
      <dgm:t>
        <a:bodyPr/>
        <a:lstStyle/>
        <a:p>
          <a:pPr rtl="0"/>
          <a:endParaRPr lang="bg-BG"/>
        </a:p>
      </dgm:t>
    </dgm:pt>
    <dgm:pt modelId="{5BA0BA67-1345-41F2-938E-3A7EE8CE3495}" type="parTrans" cxnId="{A171469C-B41E-4F07-A507-C511AEE312E2}">
      <dgm:prSet/>
      <dgm:spPr/>
      <dgm:t>
        <a:bodyPr/>
        <a:lstStyle/>
        <a:p>
          <a:endParaRPr lang="en-US"/>
        </a:p>
      </dgm:t>
    </dgm:pt>
    <dgm:pt modelId="{7825585F-07E1-44E9-B5FA-80423DA5C8F7}" type="sibTrans" cxnId="{A171469C-B41E-4F07-A507-C511AEE312E2}">
      <dgm:prSet/>
      <dgm:spPr/>
      <dgm:t>
        <a:bodyPr/>
        <a:lstStyle/>
        <a:p>
          <a:endParaRPr lang="en-US"/>
        </a:p>
      </dgm:t>
    </dgm:pt>
    <dgm:pt modelId="{3E5F30C3-BCCA-4B97-86A2-C196C7A040FD}">
      <dgm:prSet/>
      <dgm:spPr/>
      <dgm:t>
        <a:bodyPr/>
        <a:lstStyle/>
        <a:p>
          <a:pPr rtl="0"/>
          <a:r>
            <a:rPr lang="ru-RU" dirty="0" smtClean="0"/>
            <a:t>Адаптиране на одобрените промените в съдържанието на СОП, оперативни докумети(записи), инструкции и ръководства. </a:t>
          </a:r>
          <a:endParaRPr lang="bg-BG" dirty="0"/>
        </a:p>
      </dgm:t>
    </dgm:pt>
    <dgm:pt modelId="{90849AD8-D33F-44DC-A78D-EECF9E49E4B5}" type="parTrans" cxnId="{2AF60AD6-2888-4B24-9A11-5C61A35ABFCC}">
      <dgm:prSet/>
      <dgm:spPr/>
      <dgm:t>
        <a:bodyPr/>
        <a:lstStyle/>
        <a:p>
          <a:endParaRPr lang="en-US"/>
        </a:p>
      </dgm:t>
    </dgm:pt>
    <dgm:pt modelId="{CADCFBCC-C455-4181-B95F-3D64F5C1ADEE}" type="sibTrans" cxnId="{2AF60AD6-2888-4B24-9A11-5C61A35ABFCC}">
      <dgm:prSet/>
      <dgm:spPr/>
      <dgm:t>
        <a:bodyPr/>
        <a:lstStyle/>
        <a:p>
          <a:endParaRPr lang="en-US"/>
        </a:p>
      </dgm:t>
    </dgm:pt>
    <dgm:pt modelId="{3A805D4A-3949-4034-9CB1-F3C0301DC055}">
      <dgm:prSet/>
      <dgm:spPr/>
      <dgm:t>
        <a:bodyPr/>
        <a:lstStyle/>
        <a:p>
          <a:pPr rtl="0"/>
          <a:r>
            <a:rPr lang="ru-RU" dirty="0" smtClean="0"/>
            <a:t>Архивиране </a:t>
          </a:r>
          <a:endParaRPr lang="bg-BG" dirty="0"/>
        </a:p>
      </dgm:t>
    </dgm:pt>
    <dgm:pt modelId="{2D90D027-CAF7-4EE8-BEB1-2B30B364D892}" type="parTrans" cxnId="{BC557742-0F98-43C7-AFC4-5BBEE8F04FC4}">
      <dgm:prSet/>
      <dgm:spPr/>
      <dgm:t>
        <a:bodyPr/>
        <a:lstStyle/>
        <a:p>
          <a:endParaRPr lang="en-US"/>
        </a:p>
      </dgm:t>
    </dgm:pt>
    <dgm:pt modelId="{0FA9A317-9333-4DB9-AA20-F587A7AD3722}" type="sibTrans" cxnId="{BC557742-0F98-43C7-AFC4-5BBEE8F04FC4}">
      <dgm:prSet/>
      <dgm:spPr/>
      <dgm:t>
        <a:bodyPr/>
        <a:lstStyle/>
        <a:p>
          <a:endParaRPr lang="en-US"/>
        </a:p>
      </dgm:t>
    </dgm:pt>
    <dgm:pt modelId="{123AE729-B78A-4E44-9625-C2BADF3BA503}">
      <dgm:prSet/>
      <dgm:spPr/>
      <dgm:t>
        <a:bodyPr/>
        <a:lstStyle/>
        <a:p>
          <a:pPr rtl="0"/>
          <a:endParaRPr lang="bg-BG" dirty="0"/>
        </a:p>
      </dgm:t>
    </dgm:pt>
    <dgm:pt modelId="{FB9CC868-654E-405C-AD54-7669BD03C50F}" type="parTrans" cxnId="{FDCE4E6D-025C-4E42-BB95-3310A3E74D82}">
      <dgm:prSet/>
      <dgm:spPr/>
      <dgm:t>
        <a:bodyPr/>
        <a:lstStyle/>
        <a:p>
          <a:endParaRPr lang="en-US"/>
        </a:p>
      </dgm:t>
    </dgm:pt>
    <dgm:pt modelId="{82CDB6F1-B8A5-4274-8656-684E39FCC656}" type="sibTrans" cxnId="{FDCE4E6D-025C-4E42-BB95-3310A3E74D82}">
      <dgm:prSet/>
      <dgm:spPr/>
      <dgm:t>
        <a:bodyPr/>
        <a:lstStyle/>
        <a:p>
          <a:endParaRPr lang="en-US"/>
        </a:p>
      </dgm:t>
    </dgm:pt>
    <dgm:pt modelId="{22589A3C-721E-4F7D-B02C-4025AF17EAD1}" type="pres">
      <dgm:prSet presAssocID="{E5177AD6-18FD-4AA0-91A1-A2CE88151657}" presName="cycle" presStyleCnt="0">
        <dgm:presLayoutVars>
          <dgm:dir/>
          <dgm:resizeHandles val="exact"/>
        </dgm:presLayoutVars>
      </dgm:prSet>
      <dgm:spPr/>
      <dgm:t>
        <a:bodyPr/>
        <a:lstStyle/>
        <a:p>
          <a:endParaRPr lang="en-US"/>
        </a:p>
      </dgm:t>
    </dgm:pt>
    <dgm:pt modelId="{3AB3430E-1FB0-4C0C-BEF4-CABFB3DF813D}" type="pres">
      <dgm:prSet presAssocID="{97DD1B0F-F672-46CA-BAA3-9113735B215D}" presName="node" presStyleLbl="node1" presStyleIdx="0" presStyleCnt="2">
        <dgm:presLayoutVars>
          <dgm:bulletEnabled val="1"/>
        </dgm:presLayoutVars>
      </dgm:prSet>
      <dgm:spPr/>
      <dgm:t>
        <a:bodyPr/>
        <a:lstStyle/>
        <a:p>
          <a:endParaRPr lang="en-US"/>
        </a:p>
      </dgm:t>
    </dgm:pt>
    <dgm:pt modelId="{13326D57-61F5-49CC-A39C-BECE0743F8A1}" type="pres">
      <dgm:prSet presAssocID="{9B61B68A-55F3-4CD6-AFF1-EEA41AE434FF}" presName="sibTrans" presStyleLbl="sibTrans2D1" presStyleIdx="0" presStyleCnt="2"/>
      <dgm:spPr/>
      <dgm:t>
        <a:bodyPr/>
        <a:lstStyle/>
        <a:p>
          <a:endParaRPr lang="en-US"/>
        </a:p>
      </dgm:t>
    </dgm:pt>
    <dgm:pt modelId="{FB9DEA91-AECB-446D-8EC7-F06B4CADE543}" type="pres">
      <dgm:prSet presAssocID="{9B61B68A-55F3-4CD6-AFF1-EEA41AE434FF}" presName="connectorText" presStyleLbl="sibTrans2D1" presStyleIdx="0" presStyleCnt="2"/>
      <dgm:spPr/>
      <dgm:t>
        <a:bodyPr/>
        <a:lstStyle/>
        <a:p>
          <a:endParaRPr lang="en-US"/>
        </a:p>
      </dgm:t>
    </dgm:pt>
    <dgm:pt modelId="{687737DF-B1CC-4787-83F5-1150FA1F833E}" type="pres">
      <dgm:prSet presAssocID="{93D46F4E-AE89-4A16-8E8E-DACB6126837F}" presName="node" presStyleLbl="node1" presStyleIdx="1" presStyleCnt="2">
        <dgm:presLayoutVars>
          <dgm:bulletEnabled val="1"/>
        </dgm:presLayoutVars>
      </dgm:prSet>
      <dgm:spPr/>
      <dgm:t>
        <a:bodyPr/>
        <a:lstStyle/>
        <a:p>
          <a:endParaRPr lang="en-US"/>
        </a:p>
      </dgm:t>
    </dgm:pt>
    <dgm:pt modelId="{34D33480-9BFC-4BC5-B169-7D397CB9843A}" type="pres">
      <dgm:prSet presAssocID="{7825585F-07E1-44E9-B5FA-80423DA5C8F7}" presName="sibTrans" presStyleLbl="sibTrans2D1" presStyleIdx="1" presStyleCnt="2"/>
      <dgm:spPr/>
      <dgm:t>
        <a:bodyPr/>
        <a:lstStyle/>
        <a:p>
          <a:endParaRPr lang="en-US"/>
        </a:p>
      </dgm:t>
    </dgm:pt>
    <dgm:pt modelId="{EA7149CF-09D9-4F50-A189-CF5305D3A529}" type="pres">
      <dgm:prSet presAssocID="{7825585F-07E1-44E9-B5FA-80423DA5C8F7}" presName="connectorText" presStyleLbl="sibTrans2D1" presStyleIdx="1" presStyleCnt="2"/>
      <dgm:spPr/>
      <dgm:t>
        <a:bodyPr/>
        <a:lstStyle/>
        <a:p>
          <a:endParaRPr lang="en-US"/>
        </a:p>
      </dgm:t>
    </dgm:pt>
  </dgm:ptLst>
  <dgm:cxnLst>
    <dgm:cxn modelId="{FDCE4E6D-025C-4E42-BB95-3310A3E74D82}" srcId="{93D46F4E-AE89-4A16-8E8E-DACB6126837F}" destId="{123AE729-B78A-4E44-9625-C2BADF3BA503}" srcOrd="1" destOrd="0" parTransId="{FB9CC868-654E-405C-AD54-7669BD03C50F}" sibTransId="{82CDB6F1-B8A5-4274-8656-684E39FCC656}"/>
    <dgm:cxn modelId="{AB1B9B4D-EF6D-4F56-8220-C42A0D22E914}" type="presOf" srcId="{93D46F4E-AE89-4A16-8E8E-DACB6126837F}" destId="{687737DF-B1CC-4787-83F5-1150FA1F833E}" srcOrd="0" destOrd="0" presId="urn:microsoft.com/office/officeart/2005/8/layout/cycle2"/>
    <dgm:cxn modelId="{814D2ADD-5F15-4CEB-87CC-202F1EA8C8A0}" type="presOf" srcId="{3A805D4A-3949-4034-9CB1-F3C0301DC055}" destId="{687737DF-B1CC-4787-83F5-1150FA1F833E}" srcOrd="0" destOrd="3" presId="urn:microsoft.com/office/officeart/2005/8/layout/cycle2"/>
    <dgm:cxn modelId="{34530D53-DE9F-492C-B2E6-C6009ECC9F7D}" type="presOf" srcId="{7825585F-07E1-44E9-B5FA-80423DA5C8F7}" destId="{EA7149CF-09D9-4F50-A189-CF5305D3A529}" srcOrd="1" destOrd="0" presId="urn:microsoft.com/office/officeart/2005/8/layout/cycle2"/>
    <dgm:cxn modelId="{DB1BF605-9AA8-4843-B537-94ED713B5020}" srcId="{E5177AD6-18FD-4AA0-91A1-A2CE88151657}" destId="{97DD1B0F-F672-46CA-BAA3-9113735B215D}" srcOrd="0" destOrd="0" parTransId="{24007C95-E23D-4D3E-8061-43F267F4F223}" sibTransId="{9B61B68A-55F3-4CD6-AFF1-EEA41AE434FF}"/>
    <dgm:cxn modelId="{19586571-7A15-4CAB-AC85-AD1696453AEC}" type="presOf" srcId="{9B61B68A-55F3-4CD6-AFF1-EEA41AE434FF}" destId="{13326D57-61F5-49CC-A39C-BECE0743F8A1}" srcOrd="0" destOrd="0" presId="urn:microsoft.com/office/officeart/2005/8/layout/cycle2"/>
    <dgm:cxn modelId="{FE7428A6-1841-4DDE-8FA3-FF9A508688E8}" type="presOf" srcId="{97DD1B0F-F672-46CA-BAA3-9113735B215D}" destId="{3AB3430E-1FB0-4C0C-BEF4-CABFB3DF813D}" srcOrd="0" destOrd="0" presId="urn:microsoft.com/office/officeart/2005/8/layout/cycle2"/>
    <dgm:cxn modelId="{2AF60AD6-2888-4B24-9A11-5C61A35ABFCC}" srcId="{93D46F4E-AE89-4A16-8E8E-DACB6126837F}" destId="{3E5F30C3-BCCA-4B97-86A2-C196C7A040FD}" srcOrd="0" destOrd="0" parTransId="{90849AD8-D33F-44DC-A78D-EECF9E49E4B5}" sibTransId="{CADCFBCC-C455-4181-B95F-3D64F5C1ADEE}"/>
    <dgm:cxn modelId="{C38B0764-CF9B-462B-98B8-544211F952E2}" type="presOf" srcId="{3E5F30C3-BCCA-4B97-86A2-C196C7A040FD}" destId="{687737DF-B1CC-4787-83F5-1150FA1F833E}" srcOrd="0" destOrd="1" presId="urn:microsoft.com/office/officeart/2005/8/layout/cycle2"/>
    <dgm:cxn modelId="{DBB1CD96-38C6-4A8E-9757-66D9D657E244}" type="presOf" srcId="{9B61B68A-55F3-4CD6-AFF1-EEA41AE434FF}" destId="{FB9DEA91-AECB-446D-8EC7-F06B4CADE543}" srcOrd="1" destOrd="0" presId="urn:microsoft.com/office/officeart/2005/8/layout/cycle2"/>
    <dgm:cxn modelId="{0AFBDA90-59D4-43EC-90BC-1821F125802D}" type="presOf" srcId="{123AE729-B78A-4E44-9625-C2BADF3BA503}" destId="{687737DF-B1CC-4787-83F5-1150FA1F833E}" srcOrd="0" destOrd="2" presId="urn:microsoft.com/office/officeart/2005/8/layout/cycle2"/>
    <dgm:cxn modelId="{D455BB02-4B63-4D3C-9902-C11814167414}" type="presOf" srcId="{E5177AD6-18FD-4AA0-91A1-A2CE88151657}" destId="{22589A3C-721E-4F7D-B02C-4025AF17EAD1}" srcOrd="0" destOrd="0" presId="urn:microsoft.com/office/officeart/2005/8/layout/cycle2"/>
    <dgm:cxn modelId="{60A10D3B-11DF-46D9-9761-CB11D5D17100}" type="presOf" srcId="{7825585F-07E1-44E9-B5FA-80423DA5C8F7}" destId="{34D33480-9BFC-4BC5-B169-7D397CB9843A}" srcOrd="0" destOrd="0" presId="urn:microsoft.com/office/officeart/2005/8/layout/cycle2"/>
    <dgm:cxn modelId="{BC557742-0F98-43C7-AFC4-5BBEE8F04FC4}" srcId="{93D46F4E-AE89-4A16-8E8E-DACB6126837F}" destId="{3A805D4A-3949-4034-9CB1-F3C0301DC055}" srcOrd="2" destOrd="0" parTransId="{2D90D027-CAF7-4EE8-BEB1-2B30B364D892}" sibTransId="{0FA9A317-9333-4DB9-AA20-F587A7AD3722}"/>
    <dgm:cxn modelId="{A171469C-B41E-4F07-A507-C511AEE312E2}" srcId="{E5177AD6-18FD-4AA0-91A1-A2CE88151657}" destId="{93D46F4E-AE89-4A16-8E8E-DACB6126837F}" srcOrd="1" destOrd="0" parTransId="{5BA0BA67-1345-41F2-938E-3A7EE8CE3495}" sibTransId="{7825585F-07E1-44E9-B5FA-80423DA5C8F7}"/>
    <dgm:cxn modelId="{FB434C86-C16E-4E97-8978-93C06D4CFEB5}" type="presParOf" srcId="{22589A3C-721E-4F7D-B02C-4025AF17EAD1}" destId="{3AB3430E-1FB0-4C0C-BEF4-CABFB3DF813D}" srcOrd="0" destOrd="0" presId="urn:microsoft.com/office/officeart/2005/8/layout/cycle2"/>
    <dgm:cxn modelId="{708F73BA-6866-4538-98FE-67E6AAAB5891}" type="presParOf" srcId="{22589A3C-721E-4F7D-B02C-4025AF17EAD1}" destId="{13326D57-61F5-49CC-A39C-BECE0743F8A1}" srcOrd="1" destOrd="0" presId="urn:microsoft.com/office/officeart/2005/8/layout/cycle2"/>
    <dgm:cxn modelId="{97B72F49-AE8C-4DAA-B4DC-3DC8865038A0}" type="presParOf" srcId="{13326D57-61F5-49CC-A39C-BECE0743F8A1}" destId="{FB9DEA91-AECB-446D-8EC7-F06B4CADE543}" srcOrd="0" destOrd="0" presId="urn:microsoft.com/office/officeart/2005/8/layout/cycle2"/>
    <dgm:cxn modelId="{375AF688-8160-46C8-976B-95EF5B3F4016}" type="presParOf" srcId="{22589A3C-721E-4F7D-B02C-4025AF17EAD1}" destId="{687737DF-B1CC-4787-83F5-1150FA1F833E}" srcOrd="2" destOrd="0" presId="urn:microsoft.com/office/officeart/2005/8/layout/cycle2"/>
    <dgm:cxn modelId="{A95CCE77-5C52-41A7-81A8-F76B1B7AF13C}" type="presParOf" srcId="{22589A3C-721E-4F7D-B02C-4025AF17EAD1}" destId="{34D33480-9BFC-4BC5-B169-7D397CB9843A}" srcOrd="3" destOrd="0" presId="urn:microsoft.com/office/officeart/2005/8/layout/cycle2"/>
    <dgm:cxn modelId="{3368E9BC-CF69-4661-81B4-FD80AE3624E6}" type="presParOf" srcId="{34D33480-9BFC-4BC5-B169-7D397CB9843A}" destId="{EA7149CF-09D9-4F50-A189-CF5305D3A52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DB838F8-F05F-4FE8-852F-47167ABC3625}"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49EC199D-3294-4ABD-9AF9-64FA2DECE523}">
      <dgm:prSet custT="1"/>
      <dgm:spPr/>
      <dgm:t>
        <a:bodyPr/>
        <a:lstStyle/>
        <a:p>
          <a:pPr rtl="0"/>
          <a:r>
            <a:rPr lang="bg-BG" sz="1600" b="1" dirty="0" smtClean="0">
              <a:latin typeface="Century Gothic" panose="020B0502020202020204" pitchFamily="34" charset="0"/>
            </a:rPr>
            <a:t>Системата за управление на качеството гарантира изпълнение на целите  и удовлетвореност на нуждите на клиентите.</a:t>
          </a:r>
          <a:endParaRPr lang="bg-BG" sz="1600" b="1" dirty="0">
            <a:latin typeface="Century Gothic" panose="020B0502020202020204" pitchFamily="34" charset="0"/>
          </a:endParaRPr>
        </a:p>
      </dgm:t>
    </dgm:pt>
    <dgm:pt modelId="{37ED25D3-D0A2-4628-A29C-7D12BB5A847C}" type="parTrans" cxnId="{AFED5A65-F98C-43BF-9261-BB6F8A5D1444}">
      <dgm:prSet/>
      <dgm:spPr/>
      <dgm:t>
        <a:bodyPr/>
        <a:lstStyle/>
        <a:p>
          <a:endParaRPr lang="en-US"/>
        </a:p>
      </dgm:t>
    </dgm:pt>
    <dgm:pt modelId="{5EA74A2B-576F-41A9-A892-743755B0FC96}" type="sibTrans" cxnId="{AFED5A65-F98C-43BF-9261-BB6F8A5D1444}">
      <dgm:prSet/>
      <dgm:spPr/>
      <dgm:t>
        <a:bodyPr/>
        <a:lstStyle/>
        <a:p>
          <a:endParaRPr lang="en-US"/>
        </a:p>
      </dgm:t>
    </dgm:pt>
    <dgm:pt modelId="{18F4C602-77B9-4400-BD6E-AF4BE25EC43E}" type="pres">
      <dgm:prSet presAssocID="{7DB838F8-F05F-4FE8-852F-47167ABC3625}" presName="compositeShape" presStyleCnt="0">
        <dgm:presLayoutVars>
          <dgm:chMax val="7"/>
          <dgm:dir/>
          <dgm:resizeHandles val="exact"/>
        </dgm:presLayoutVars>
      </dgm:prSet>
      <dgm:spPr/>
      <dgm:t>
        <a:bodyPr/>
        <a:lstStyle/>
        <a:p>
          <a:endParaRPr lang="en-US"/>
        </a:p>
      </dgm:t>
    </dgm:pt>
    <dgm:pt modelId="{D961D323-49D3-4B38-8A5F-C765566C70DB}" type="pres">
      <dgm:prSet presAssocID="{7DB838F8-F05F-4FE8-852F-47167ABC3625}" presName="wedge1" presStyleLbl="node1" presStyleIdx="0" presStyleCnt="1" custScaleX="126698" custLinFactNeighborX="27073" custLinFactNeighborY="4632"/>
      <dgm:spPr/>
      <dgm:t>
        <a:bodyPr/>
        <a:lstStyle/>
        <a:p>
          <a:endParaRPr lang="en-US"/>
        </a:p>
      </dgm:t>
    </dgm:pt>
    <dgm:pt modelId="{4FF36242-D6A5-44BA-8674-0269482067E1}" type="pres">
      <dgm:prSet presAssocID="{7DB838F8-F05F-4FE8-852F-47167ABC3625}" presName="dummy1a" presStyleCnt="0"/>
      <dgm:spPr/>
    </dgm:pt>
    <dgm:pt modelId="{1E27D294-0AFB-4F1B-ABA5-41FE7A6B47A9}" type="pres">
      <dgm:prSet presAssocID="{7DB838F8-F05F-4FE8-852F-47167ABC3625}" presName="dummy1b" presStyleCnt="0"/>
      <dgm:spPr/>
    </dgm:pt>
    <dgm:pt modelId="{C60396F5-7AAA-4205-979B-71F8A8328668}" type="pres">
      <dgm:prSet presAssocID="{7DB838F8-F05F-4FE8-852F-47167ABC3625}" presName="wedge1Tx" presStyleLbl="node1" presStyleIdx="0" presStyleCnt="1">
        <dgm:presLayoutVars>
          <dgm:chMax val="0"/>
          <dgm:chPref val="0"/>
          <dgm:bulletEnabled val="1"/>
        </dgm:presLayoutVars>
      </dgm:prSet>
      <dgm:spPr/>
      <dgm:t>
        <a:bodyPr/>
        <a:lstStyle/>
        <a:p>
          <a:endParaRPr lang="en-US"/>
        </a:p>
      </dgm:t>
    </dgm:pt>
    <dgm:pt modelId="{043B9703-D33D-467C-9643-576D93710C68}" type="pres">
      <dgm:prSet presAssocID="{5EA74A2B-576F-41A9-A892-743755B0FC96}" presName="arrowWedge1single" presStyleLbl="fgSibTrans2D1" presStyleIdx="0" presStyleCnt="1" custScaleX="119369" custLinFactNeighborX="-4588" custLinFactNeighborY="3983"/>
      <dgm:spPr/>
    </dgm:pt>
  </dgm:ptLst>
  <dgm:cxnLst>
    <dgm:cxn modelId="{7DE7B63C-5475-47E3-9F2C-17279C7FB006}" type="presOf" srcId="{49EC199D-3294-4ABD-9AF9-64FA2DECE523}" destId="{D961D323-49D3-4B38-8A5F-C765566C70DB}" srcOrd="0" destOrd="0" presId="urn:microsoft.com/office/officeart/2005/8/layout/cycle8"/>
    <dgm:cxn modelId="{AFED5A65-F98C-43BF-9261-BB6F8A5D1444}" srcId="{7DB838F8-F05F-4FE8-852F-47167ABC3625}" destId="{49EC199D-3294-4ABD-9AF9-64FA2DECE523}" srcOrd="0" destOrd="0" parTransId="{37ED25D3-D0A2-4628-A29C-7D12BB5A847C}" sibTransId="{5EA74A2B-576F-41A9-A892-743755B0FC96}"/>
    <dgm:cxn modelId="{0E8AE605-541A-4A92-AD68-31AEB7253EFD}" type="presOf" srcId="{49EC199D-3294-4ABD-9AF9-64FA2DECE523}" destId="{C60396F5-7AAA-4205-979B-71F8A8328668}" srcOrd="1" destOrd="0" presId="urn:microsoft.com/office/officeart/2005/8/layout/cycle8"/>
    <dgm:cxn modelId="{E3F289D9-45C9-439F-AF6E-9860CFB3D0E6}" type="presOf" srcId="{7DB838F8-F05F-4FE8-852F-47167ABC3625}" destId="{18F4C602-77B9-4400-BD6E-AF4BE25EC43E}" srcOrd="0" destOrd="0" presId="urn:microsoft.com/office/officeart/2005/8/layout/cycle8"/>
    <dgm:cxn modelId="{B0FCDFB3-A77F-4471-93C8-5A65612C6D97}" type="presParOf" srcId="{18F4C602-77B9-4400-BD6E-AF4BE25EC43E}" destId="{D961D323-49D3-4B38-8A5F-C765566C70DB}" srcOrd="0" destOrd="0" presId="urn:microsoft.com/office/officeart/2005/8/layout/cycle8"/>
    <dgm:cxn modelId="{E926E3F7-6693-48D4-83C2-7EB509CEC25B}" type="presParOf" srcId="{18F4C602-77B9-4400-BD6E-AF4BE25EC43E}" destId="{4FF36242-D6A5-44BA-8674-0269482067E1}" srcOrd="1" destOrd="0" presId="urn:microsoft.com/office/officeart/2005/8/layout/cycle8"/>
    <dgm:cxn modelId="{6F6B93E1-D792-41D4-8312-AA10C86460A7}" type="presParOf" srcId="{18F4C602-77B9-4400-BD6E-AF4BE25EC43E}" destId="{1E27D294-0AFB-4F1B-ABA5-41FE7A6B47A9}" srcOrd="2" destOrd="0" presId="urn:microsoft.com/office/officeart/2005/8/layout/cycle8"/>
    <dgm:cxn modelId="{47B1975C-8F23-4308-9A79-637F0A283BF7}" type="presParOf" srcId="{18F4C602-77B9-4400-BD6E-AF4BE25EC43E}" destId="{C60396F5-7AAA-4205-979B-71F8A8328668}" srcOrd="3" destOrd="0" presId="urn:microsoft.com/office/officeart/2005/8/layout/cycle8"/>
    <dgm:cxn modelId="{38518146-5DA1-48E6-8367-E2E176A2E6E6}" type="presParOf" srcId="{18F4C602-77B9-4400-BD6E-AF4BE25EC43E}" destId="{043B9703-D33D-467C-9643-576D93710C68}" srcOrd="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B1FB8-89AA-413A-9F2D-AFCB843DB5D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450DB90-B0FC-4F50-BD99-7018067532DE}">
      <dgm:prSet custT="1"/>
      <dgm:spPr/>
      <dgm:t>
        <a:bodyPr/>
        <a:lstStyle/>
        <a:p>
          <a:pPr rtl="0"/>
          <a:r>
            <a:rPr lang="bg-BG" sz="1200" dirty="0" smtClean="0"/>
            <a:t>Управлението на риска е процес, при който се изследва, анализира и  </a:t>
          </a:r>
          <a:r>
            <a:rPr lang="ru-RU" sz="1200" dirty="0" smtClean="0"/>
            <a:t>комуникира, прави се преглед на рисковете за качеството на лекарствените продукти  през целия им жизнен цикъл, </a:t>
          </a:r>
          <a:r>
            <a:rPr lang="bg-BG" sz="1200" dirty="0" smtClean="0"/>
            <a:t>проследява развитието на съществуващите рискове при всички процеси в компанията, </a:t>
          </a:r>
          <a:r>
            <a:rPr lang="bg-BG" sz="1200" u="sng" dirty="0" smtClean="0">
              <a:solidFill>
                <a:schemeClr val="bg2">
                  <a:lumMod val="50000"/>
                </a:schemeClr>
              </a:solidFill>
            </a:rPr>
            <a:t>с цел да се намали негативния ефект от евентуалното им настъпване </a:t>
          </a:r>
          <a:r>
            <a:rPr lang="bg-BG" sz="1200" dirty="0" smtClean="0"/>
            <a:t>или възможност да се предотвратят.</a:t>
          </a:r>
          <a:endParaRPr lang="bg-BG" sz="1200" dirty="0"/>
        </a:p>
      </dgm:t>
    </dgm:pt>
    <dgm:pt modelId="{1C5D6916-C20D-463A-A4CF-FC78C90A6A2C}" type="parTrans" cxnId="{4D7A7DF1-0A8A-47E8-94FE-1D5CFF437F19}">
      <dgm:prSet/>
      <dgm:spPr/>
      <dgm:t>
        <a:bodyPr/>
        <a:lstStyle/>
        <a:p>
          <a:endParaRPr lang="en-US"/>
        </a:p>
      </dgm:t>
    </dgm:pt>
    <dgm:pt modelId="{9F708EEF-DDC9-4D2A-BC7C-330B9A3E889D}" type="sibTrans" cxnId="{4D7A7DF1-0A8A-47E8-94FE-1D5CFF437F19}">
      <dgm:prSet/>
      <dgm:spPr/>
      <dgm:t>
        <a:bodyPr/>
        <a:lstStyle/>
        <a:p>
          <a:endParaRPr lang="en-US"/>
        </a:p>
      </dgm:t>
    </dgm:pt>
    <dgm:pt modelId="{61405E1F-7C07-4887-9A8C-54D7E0129651}">
      <dgm:prSet custT="1"/>
      <dgm:spPr/>
      <dgm:t>
        <a:bodyPr/>
        <a:lstStyle/>
        <a:p>
          <a:pPr rtl="0"/>
          <a:r>
            <a:rPr lang="bg-BG" sz="1200" dirty="0" smtClean="0"/>
            <a:t>Управлението на риска има за цел </a:t>
          </a:r>
          <a:r>
            <a:rPr lang="bg-BG" sz="1200" dirty="0" smtClean="0">
              <a:solidFill>
                <a:schemeClr val="bg2">
                  <a:lumMod val="50000"/>
                </a:schemeClr>
              </a:solidFill>
            </a:rPr>
            <a:t>да бъде проактивен </a:t>
          </a:r>
          <a:r>
            <a:rPr lang="bg-BG" sz="1200" dirty="0" smtClean="0"/>
            <a:t>– да работи със заплахите / възможностите, много преди те да станат реалност. </a:t>
          </a:r>
          <a:r>
            <a:rPr lang="bg-BG" sz="1200" dirty="0" smtClean="0">
              <a:solidFill>
                <a:schemeClr val="bg2">
                  <a:lumMod val="50000"/>
                </a:schemeClr>
              </a:solidFill>
            </a:rPr>
            <a:t>Това е своеобразна превенция</a:t>
          </a:r>
          <a:r>
            <a:rPr lang="bg-BG" sz="1000" dirty="0" smtClean="0"/>
            <a:t>. </a:t>
          </a:r>
          <a:endParaRPr lang="bg-BG" sz="1000" dirty="0"/>
        </a:p>
      </dgm:t>
    </dgm:pt>
    <dgm:pt modelId="{762398D9-0F7E-4F84-8421-630C4943BFA1}" type="parTrans" cxnId="{70279544-FA7B-4C67-A9A1-D528FE14AC76}">
      <dgm:prSet/>
      <dgm:spPr/>
      <dgm:t>
        <a:bodyPr/>
        <a:lstStyle/>
        <a:p>
          <a:endParaRPr lang="en-US"/>
        </a:p>
      </dgm:t>
    </dgm:pt>
    <dgm:pt modelId="{C7B38041-2F54-42DB-9768-6D676F7C7414}" type="sibTrans" cxnId="{70279544-FA7B-4C67-A9A1-D528FE14AC76}">
      <dgm:prSet/>
      <dgm:spPr/>
      <dgm:t>
        <a:bodyPr/>
        <a:lstStyle/>
        <a:p>
          <a:endParaRPr lang="en-US"/>
        </a:p>
      </dgm:t>
    </dgm:pt>
    <dgm:pt modelId="{9532FEAB-7D2D-46EA-8CE2-115218982173}">
      <dgm:prSet custT="1"/>
      <dgm:spPr/>
      <dgm:t>
        <a:bodyPr/>
        <a:lstStyle/>
        <a:p>
          <a:pPr rtl="0"/>
          <a:r>
            <a:rPr lang="bg-BG" sz="1200" dirty="0" smtClean="0"/>
            <a:t>Голяма част от рисковете, които могат да случат в процесите на ДДП  е възможно да бъдат предвидени или т.н. </a:t>
          </a:r>
          <a:r>
            <a:rPr lang="bg-BG" sz="1200" i="1" dirty="0" smtClean="0"/>
            <a:t>известни рискове</a:t>
          </a:r>
          <a:r>
            <a:rPr lang="bg-BG" sz="1200" dirty="0" smtClean="0"/>
            <a:t>. Това са и тези рискове, които се управляват. </a:t>
          </a:r>
          <a:endParaRPr lang="bg-BG" sz="1200" dirty="0"/>
        </a:p>
      </dgm:t>
    </dgm:pt>
    <dgm:pt modelId="{5F16E005-B226-451C-9188-9A8F38715180}" type="parTrans" cxnId="{207CB0AD-0CE6-4B0B-ACD6-820D0B08C3EB}">
      <dgm:prSet/>
      <dgm:spPr/>
      <dgm:t>
        <a:bodyPr/>
        <a:lstStyle/>
        <a:p>
          <a:endParaRPr lang="en-US"/>
        </a:p>
      </dgm:t>
    </dgm:pt>
    <dgm:pt modelId="{783402B0-C962-431D-85F6-EC394B88A680}" type="sibTrans" cxnId="{207CB0AD-0CE6-4B0B-ACD6-820D0B08C3EB}">
      <dgm:prSet/>
      <dgm:spPr/>
      <dgm:t>
        <a:bodyPr/>
        <a:lstStyle/>
        <a:p>
          <a:endParaRPr lang="en-US"/>
        </a:p>
      </dgm:t>
    </dgm:pt>
    <dgm:pt modelId="{5DD73E68-388F-4776-ADF2-8FF78CA4582B}">
      <dgm:prSet custT="1"/>
      <dgm:spPr/>
      <dgm:t>
        <a:bodyPr/>
        <a:lstStyle/>
        <a:p>
          <a:pPr rtl="0"/>
          <a:r>
            <a:rPr lang="bg-BG" sz="1200" dirty="0" smtClean="0"/>
            <a:t>Тези, които няма как да бъдат предвидени се наричат </a:t>
          </a:r>
          <a:r>
            <a:rPr lang="bg-BG" sz="1200" i="1" dirty="0" smtClean="0"/>
            <a:t>неизвестни</a:t>
          </a:r>
          <a:r>
            <a:rPr lang="bg-BG" sz="1200" dirty="0" smtClean="0"/>
            <a:t>. Такива рискове се контролират с техники като предвиждане на финансов, времеви или материален резерв.</a:t>
          </a:r>
          <a:endParaRPr lang="bg-BG" sz="1200" dirty="0"/>
        </a:p>
      </dgm:t>
    </dgm:pt>
    <dgm:pt modelId="{97802DDC-5D70-4AEA-8415-010B2E217A9C}" type="parTrans" cxnId="{22D59C0D-A491-49C6-B0ED-3E2E69C8C836}">
      <dgm:prSet/>
      <dgm:spPr/>
      <dgm:t>
        <a:bodyPr/>
        <a:lstStyle/>
        <a:p>
          <a:endParaRPr lang="en-US"/>
        </a:p>
      </dgm:t>
    </dgm:pt>
    <dgm:pt modelId="{817BC30A-2DAD-4AB8-BE01-5B7345F68F0E}" type="sibTrans" cxnId="{22D59C0D-A491-49C6-B0ED-3E2E69C8C836}">
      <dgm:prSet/>
      <dgm:spPr/>
      <dgm:t>
        <a:bodyPr/>
        <a:lstStyle/>
        <a:p>
          <a:endParaRPr lang="en-US"/>
        </a:p>
      </dgm:t>
    </dgm:pt>
    <dgm:pt modelId="{9EEE42A8-22AF-4DFC-B0AF-8EA35CDBB64E}">
      <dgm:prSet custT="1"/>
      <dgm:spPr/>
      <dgm:t>
        <a:bodyPr/>
        <a:lstStyle/>
        <a:p>
          <a:pPr rtl="0"/>
          <a:r>
            <a:rPr lang="ru-RU" sz="1200" dirty="0" smtClean="0"/>
            <a:t>В  СУК използваме  цикъла PDCA (</a:t>
          </a:r>
          <a:r>
            <a:rPr lang="ru-RU" sz="1200" i="1" dirty="0" smtClean="0">
              <a:solidFill>
                <a:schemeClr val="bg2">
                  <a:lumMod val="50000"/>
                </a:schemeClr>
              </a:solidFill>
            </a:rPr>
            <a:t>план-направи-провери-акт</a:t>
          </a:r>
          <a:r>
            <a:rPr lang="ru-RU" sz="1200" dirty="0" smtClean="0"/>
            <a:t>), който  гарантира и  осигурява изпълнение на заложените цели и очакваните резултати.</a:t>
          </a:r>
          <a:endParaRPr lang="bg-BG" sz="1200" dirty="0"/>
        </a:p>
      </dgm:t>
    </dgm:pt>
    <dgm:pt modelId="{2EF07F1C-C71C-4058-A12D-26F390406035}" type="parTrans" cxnId="{BA5D6159-1F73-40EA-8D03-D154B925FF02}">
      <dgm:prSet/>
      <dgm:spPr/>
      <dgm:t>
        <a:bodyPr/>
        <a:lstStyle/>
        <a:p>
          <a:endParaRPr lang="en-US"/>
        </a:p>
      </dgm:t>
    </dgm:pt>
    <dgm:pt modelId="{887C0B43-F63B-40A4-8FCD-69E0345F679A}" type="sibTrans" cxnId="{BA5D6159-1F73-40EA-8D03-D154B925FF02}">
      <dgm:prSet/>
      <dgm:spPr/>
      <dgm:t>
        <a:bodyPr/>
        <a:lstStyle/>
        <a:p>
          <a:endParaRPr lang="en-US"/>
        </a:p>
      </dgm:t>
    </dgm:pt>
    <dgm:pt modelId="{EDDBD505-0577-404D-8BC0-74772121DB5E}" type="pres">
      <dgm:prSet presAssocID="{B81B1FB8-89AA-413A-9F2D-AFCB843DB5D4}" presName="rootnode" presStyleCnt="0">
        <dgm:presLayoutVars>
          <dgm:chMax/>
          <dgm:chPref/>
          <dgm:dir/>
          <dgm:animLvl val="lvl"/>
        </dgm:presLayoutVars>
      </dgm:prSet>
      <dgm:spPr/>
      <dgm:t>
        <a:bodyPr/>
        <a:lstStyle/>
        <a:p>
          <a:endParaRPr lang="en-US"/>
        </a:p>
      </dgm:t>
    </dgm:pt>
    <dgm:pt modelId="{438699EC-4D1C-4532-ADC6-A0545A8B1F90}" type="pres">
      <dgm:prSet presAssocID="{0450DB90-B0FC-4F50-BD99-7018067532DE}" presName="composite" presStyleCnt="0"/>
      <dgm:spPr/>
    </dgm:pt>
    <dgm:pt modelId="{3A81AE09-95F4-4BD8-A1DC-C55D126B7B3F}" type="pres">
      <dgm:prSet presAssocID="{0450DB90-B0FC-4F50-BD99-7018067532DE}" presName="LShape" presStyleLbl="alignNode1" presStyleIdx="0" presStyleCnt="9" custLinFactNeighborX="962" custLinFactNeighborY="-16915"/>
      <dgm:spPr/>
    </dgm:pt>
    <dgm:pt modelId="{42235727-075E-496D-841F-B8C40B6ABB15}" type="pres">
      <dgm:prSet presAssocID="{0450DB90-B0FC-4F50-BD99-7018067532DE}" presName="ParentText" presStyleLbl="revTx" presStyleIdx="0" presStyleCnt="5" custScaleX="122560" custScaleY="100849" custLinFactNeighborX="2664" custLinFactNeighborY="-15197">
        <dgm:presLayoutVars>
          <dgm:chMax val="0"/>
          <dgm:chPref val="0"/>
          <dgm:bulletEnabled val="1"/>
        </dgm:presLayoutVars>
      </dgm:prSet>
      <dgm:spPr/>
      <dgm:t>
        <a:bodyPr/>
        <a:lstStyle/>
        <a:p>
          <a:endParaRPr lang="en-US"/>
        </a:p>
      </dgm:t>
    </dgm:pt>
    <dgm:pt modelId="{E55D508F-D638-4A37-8B10-3D8BA0141398}" type="pres">
      <dgm:prSet presAssocID="{0450DB90-B0FC-4F50-BD99-7018067532DE}" presName="Triangle" presStyleLbl="alignNode1" presStyleIdx="1" presStyleCnt="9"/>
      <dgm:spPr/>
    </dgm:pt>
    <dgm:pt modelId="{7E8B335D-D7FC-4114-B83B-3A7D98E977E0}" type="pres">
      <dgm:prSet presAssocID="{9F708EEF-DDC9-4D2A-BC7C-330B9A3E889D}" presName="sibTrans" presStyleCnt="0"/>
      <dgm:spPr/>
    </dgm:pt>
    <dgm:pt modelId="{21C16A44-E823-41F7-A44E-B6288509E98C}" type="pres">
      <dgm:prSet presAssocID="{9F708EEF-DDC9-4D2A-BC7C-330B9A3E889D}" presName="space" presStyleCnt="0"/>
      <dgm:spPr/>
    </dgm:pt>
    <dgm:pt modelId="{E9091ACA-78C0-4D11-B9B6-3061476BAD4F}" type="pres">
      <dgm:prSet presAssocID="{61405E1F-7C07-4887-9A8C-54D7E0129651}" presName="composite" presStyleCnt="0"/>
      <dgm:spPr/>
    </dgm:pt>
    <dgm:pt modelId="{68705580-C1AE-4C08-A3D6-2CD859C0417C}" type="pres">
      <dgm:prSet presAssocID="{61405E1F-7C07-4887-9A8C-54D7E0129651}" presName="LShape" presStyleLbl="alignNode1" presStyleIdx="2" presStyleCnt="9"/>
      <dgm:spPr/>
    </dgm:pt>
    <dgm:pt modelId="{4761F244-7399-491F-B310-3BCF75FFF120}" type="pres">
      <dgm:prSet presAssocID="{61405E1F-7C07-4887-9A8C-54D7E0129651}" presName="ParentText" presStyleLbl="revTx" presStyleIdx="1" presStyleCnt="5">
        <dgm:presLayoutVars>
          <dgm:chMax val="0"/>
          <dgm:chPref val="0"/>
          <dgm:bulletEnabled val="1"/>
        </dgm:presLayoutVars>
      </dgm:prSet>
      <dgm:spPr/>
      <dgm:t>
        <a:bodyPr/>
        <a:lstStyle/>
        <a:p>
          <a:endParaRPr lang="en-US"/>
        </a:p>
      </dgm:t>
    </dgm:pt>
    <dgm:pt modelId="{90F695DD-DF16-4805-9297-9BA35225DA16}" type="pres">
      <dgm:prSet presAssocID="{61405E1F-7C07-4887-9A8C-54D7E0129651}" presName="Triangle" presStyleLbl="alignNode1" presStyleIdx="3" presStyleCnt="9"/>
      <dgm:spPr/>
    </dgm:pt>
    <dgm:pt modelId="{25F9C2E3-2490-4DE0-B8DF-13C6C288B4AA}" type="pres">
      <dgm:prSet presAssocID="{C7B38041-2F54-42DB-9768-6D676F7C7414}" presName="sibTrans" presStyleCnt="0"/>
      <dgm:spPr/>
    </dgm:pt>
    <dgm:pt modelId="{00595B63-5D47-4563-871F-5D9532C0522C}" type="pres">
      <dgm:prSet presAssocID="{C7B38041-2F54-42DB-9768-6D676F7C7414}" presName="space" presStyleCnt="0"/>
      <dgm:spPr/>
    </dgm:pt>
    <dgm:pt modelId="{7E3FB23D-5A10-4852-9B6C-0B7701C42AC8}" type="pres">
      <dgm:prSet presAssocID="{9532FEAB-7D2D-46EA-8CE2-115218982173}" presName="composite" presStyleCnt="0"/>
      <dgm:spPr/>
    </dgm:pt>
    <dgm:pt modelId="{0DCAB674-A21C-4FEF-9A88-8991E1D41AFE}" type="pres">
      <dgm:prSet presAssocID="{9532FEAB-7D2D-46EA-8CE2-115218982173}" presName="LShape" presStyleLbl="alignNode1" presStyleIdx="4" presStyleCnt="9"/>
      <dgm:spPr/>
    </dgm:pt>
    <dgm:pt modelId="{2E5409B2-FD37-4ECE-9083-407ECC6D60AA}" type="pres">
      <dgm:prSet presAssocID="{9532FEAB-7D2D-46EA-8CE2-115218982173}" presName="ParentText" presStyleLbl="revTx" presStyleIdx="2" presStyleCnt="5">
        <dgm:presLayoutVars>
          <dgm:chMax val="0"/>
          <dgm:chPref val="0"/>
          <dgm:bulletEnabled val="1"/>
        </dgm:presLayoutVars>
      </dgm:prSet>
      <dgm:spPr/>
      <dgm:t>
        <a:bodyPr/>
        <a:lstStyle/>
        <a:p>
          <a:endParaRPr lang="en-US"/>
        </a:p>
      </dgm:t>
    </dgm:pt>
    <dgm:pt modelId="{D0205C44-AE11-4C75-BC58-0C8CD2ECF38C}" type="pres">
      <dgm:prSet presAssocID="{9532FEAB-7D2D-46EA-8CE2-115218982173}" presName="Triangle" presStyleLbl="alignNode1" presStyleIdx="5" presStyleCnt="9"/>
      <dgm:spPr/>
    </dgm:pt>
    <dgm:pt modelId="{AD1BC8E4-FB3F-455B-AD2C-1E82A20B9019}" type="pres">
      <dgm:prSet presAssocID="{783402B0-C962-431D-85F6-EC394B88A680}" presName="sibTrans" presStyleCnt="0"/>
      <dgm:spPr/>
    </dgm:pt>
    <dgm:pt modelId="{F576C648-6A74-4BD6-B171-579D002161A7}" type="pres">
      <dgm:prSet presAssocID="{783402B0-C962-431D-85F6-EC394B88A680}" presName="space" presStyleCnt="0"/>
      <dgm:spPr/>
    </dgm:pt>
    <dgm:pt modelId="{6E65BDD1-2F5C-407D-9975-35DF3F5B0929}" type="pres">
      <dgm:prSet presAssocID="{5DD73E68-388F-4776-ADF2-8FF78CA4582B}" presName="composite" presStyleCnt="0"/>
      <dgm:spPr/>
    </dgm:pt>
    <dgm:pt modelId="{E6D2903D-7204-42D0-955A-44DDDDE4B480}" type="pres">
      <dgm:prSet presAssocID="{5DD73E68-388F-4776-ADF2-8FF78CA4582B}" presName="LShape" presStyleLbl="alignNode1" presStyleIdx="6" presStyleCnt="9"/>
      <dgm:spPr/>
    </dgm:pt>
    <dgm:pt modelId="{11E74F88-453A-4597-B94D-2A82B2038AA9}" type="pres">
      <dgm:prSet presAssocID="{5DD73E68-388F-4776-ADF2-8FF78CA4582B}" presName="ParentText" presStyleLbl="revTx" presStyleIdx="3" presStyleCnt="5">
        <dgm:presLayoutVars>
          <dgm:chMax val="0"/>
          <dgm:chPref val="0"/>
          <dgm:bulletEnabled val="1"/>
        </dgm:presLayoutVars>
      </dgm:prSet>
      <dgm:spPr/>
      <dgm:t>
        <a:bodyPr/>
        <a:lstStyle/>
        <a:p>
          <a:endParaRPr lang="en-US"/>
        </a:p>
      </dgm:t>
    </dgm:pt>
    <dgm:pt modelId="{3D6B7D25-45FF-4693-9B9D-013DA3C0D7ED}" type="pres">
      <dgm:prSet presAssocID="{5DD73E68-388F-4776-ADF2-8FF78CA4582B}" presName="Triangle" presStyleLbl="alignNode1" presStyleIdx="7" presStyleCnt="9"/>
      <dgm:spPr/>
    </dgm:pt>
    <dgm:pt modelId="{2A1E53C6-B69A-41A4-863C-80D921CB11C7}" type="pres">
      <dgm:prSet presAssocID="{817BC30A-2DAD-4AB8-BE01-5B7345F68F0E}" presName="sibTrans" presStyleCnt="0"/>
      <dgm:spPr/>
    </dgm:pt>
    <dgm:pt modelId="{C5B0F7EF-8B75-4881-858A-8BE4DCCFDCFA}" type="pres">
      <dgm:prSet presAssocID="{817BC30A-2DAD-4AB8-BE01-5B7345F68F0E}" presName="space" presStyleCnt="0"/>
      <dgm:spPr/>
    </dgm:pt>
    <dgm:pt modelId="{3400FFC1-6134-452F-A906-A26E22E9CAAD}" type="pres">
      <dgm:prSet presAssocID="{9EEE42A8-22AF-4DFC-B0AF-8EA35CDBB64E}" presName="composite" presStyleCnt="0"/>
      <dgm:spPr/>
    </dgm:pt>
    <dgm:pt modelId="{3D189A36-F26C-483D-940D-2897E7A5EA51}" type="pres">
      <dgm:prSet presAssocID="{9EEE42A8-22AF-4DFC-B0AF-8EA35CDBB64E}" presName="LShape" presStyleLbl="alignNode1" presStyleIdx="8" presStyleCnt="9"/>
      <dgm:spPr/>
    </dgm:pt>
    <dgm:pt modelId="{0478C0D7-21B3-4C42-A1E3-96A57EFC4A40}" type="pres">
      <dgm:prSet presAssocID="{9EEE42A8-22AF-4DFC-B0AF-8EA35CDBB64E}" presName="ParentText" presStyleLbl="revTx" presStyleIdx="4" presStyleCnt="5">
        <dgm:presLayoutVars>
          <dgm:chMax val="0"/>
          <dgm:chPref val="0"/>
          <dgm:bulletEnabled val="1"/>
        </dgm:presLayoutVars>
      </dgm:prSet>
      <dgm:spPr/>
      <dgm:t>
        <a:bodyPr/>
        <a:lstStyle/>
        <a:p>
          <a:endParaRPr lang="en-US"/>
        </a:p>
      </dgm:t>
    </dgm:pt>
  </dgm:ptLst>
  <dgm:cxnLst>
    <dgm:cxn modelId="{70279544-FA7B-4C67-A9A1-D528FE14AC76}" srcId="{B81B1FB8-89AA-413A-9F2D-AFCB843DB5D4}" destId="{61405E1F-7C07-4887-9A8C-54D7E0129651}" srcOrd="1" destOrd="0" parTransId="{762398D9-0F7E-4F84-8421-630C4943BFA1}" sibTransId="{C7B38041-2F54-42DB-9768-6D676F7C7414}"/>
    <dgm:cxn modelId="{2A900809-2332-4BAD-93DD-0E6890FE54D6}" type="presOf" srcId="{0450DB90-B0FC-4F50-BD99-7018067532DE}" destId="{42235727-075E-496D-841F-B8C40B6ABB15}" srcOrd="0" destOrd="0" presId="urn:microsoft.com/office/officeart/2009/3/layout/StepUpProcess"/>
    <dgm:cxn modelId="{7CECE2F0-8146-403C-B9A9-50BF8EA92CAC}" type="presOf" srcId="{61405E1F-7C07-4887-9A8C-54D7E0129651}" destId="{4761F244-7399-491F-B310-3BCF75FFF120}" srcOrd="0" destOrd="0" presId="urn:microsoft.com/office/officeart/2009/3/layout/StepUpProcess"/>
    <dgm:cxn modelId="{DF32D1FE-36CB-4D26-8007-4A1F6345AD78}" type="presOf" srcId="{9EEE42A8-22AF-4DFC-B0AF-8EA35CDBB64E}" destId="{0478C0D7-21B3-4C42-A1E3-96A57EFC4A40}" srcOrd="0" destOrd="0" presId="urn:microsoft.com/office/officeart/2009/3/layout/StepUpProcess"/>
    <dgm:cxn modelId="{920AD26B-82EA-4F37-996F-6A2995197C8E}" type="presOf" srcId="{5DD73E68-388F-4776-ADF2-8FF78CA4582B}" destId="{11E74F88-453A-4597-B94D-2A82B2038AA9}" srcOrd="0" destOrd="0" presId="urn:microsoft.com/office/officeart/2009/3/layout/StepUpProcess"/>
    <dgm:cxn modelId="{96B1B178-210E-418E-A386-C53050909141}" type="presOf" srcId="{9532FEAB-7D2D-46EA-8CE2-115218982173}" destId="{2E5409B2-FD37-4ECE-9083-407ECC6D60AA}" srcOrd="0" destOrd="0" presId="urn:microsoft.com/office/officeart/2009/3/layout/StepUpProcess"/>
    <dgm:cxn modelId="{22D59C0D-A491-49C6-B0ED-3E2E69C8C836}" srcId="{B81B1FB8-89AA-413A-9F2D-AFCB843DB5D4}" destId="{5DD73E68-388F-4776-ADF2-8FF78CA4582B}" srcOrd="3" destOrd="0" parTransId="{97802DDC-5D70-4AEA-8415-010B2E217A9C}" sibTransId="{817BC30A-2DAD-4AB8-BE01-5B7345F68F0E}"/>
    <dgm:cxn modelId="{4D7A7DF1-0A8A-47E8-94FE-1D5CFF437F19}" srcId="{B81B1FB8-89AA-413A-9F2D-AFCB843DB5D4}" destId="{0450DB90-B0FC-4F50-BD99-7018067532DE}" srcOrd="0" destOrd="0" parTransId="{1C5D6916-C20D-463A-A4CF-FC78C90A6A2C}" sibTransId="{9F708EEF-DDC9-4D2A-BC7C-330B9A3E889D}"/>
    <dgm:cxn modelId="{207CB0AD-0CE6-4B0B-ACD6-820D0B08C3EB}" srcId="{B81B1FB8-89AA-413A-9F2D-AFCB843DB5D4}" destId="{9532FEAB-7D2D-46EA-8CE2-115218982173}" srcOrd="2" destOrd="0" parTransId="{5F16E005-B226-451C-9188-9A8F38715180}" sibTransId="{783402B0-C962-431D-85F6-EC394B88A680}"/>
    <dgm:cxn modelId="{4ACBCA96-CE72-44CB-9322-8A47DA7B05DF}" type="presOf" srcId="{B81B1FB8-89AA-413A-9F2D-AFCB843DB5D4}" destId="{EDDBD505-0577-404D-8BC0-74772121DB5E}" srcOrd="0" destOrd="0" presId="urn:microsoft.com/office/officeart/2009/3/layout/StepUpProcess"/>
    <dgm:cxn modelId="{BA5D6159-1F73-40EA-8D03-D154B925FF02}" srcId="{B81B1FB8-89AA-413A-9F2D-AFCB843DB5D4}" destId="{9EEE42A8-22AF-4DFC-B0AF-8EA35CDBB64E}" srcOrd="4" destOrd="0" parTransId="{2EF07F1C-C71C-4058-A12D-26F390406035}" sibTransId="{887C0B43-F63B-40A4-8FCD-69E0345F679A}"/>
    <dgm:cxn modelId="{12817354-4A82-421F-BFF0-E14E2A64E6EE}" type="presParOf" srcId="{EDDBD505-0577-404D-8BC0-74772121DB5E}" destId="{438699EC-4D1C-4532-ADC6-A0545A8B1F90}" srcOrd="0" destOrd="0" presId="urn:microsoft.com/office/officeart/2009/3/layout/StepUpProcess"/>
    <dgm:cxn modelId="{24A74AE6-A155-4E95-91F1-702E35938096}" type="presParOf" srcId="{438699EC-4D1C-4532-ADC6-A0545A8B1F90}" destId="{3A81AE09-95F4-4BD8-A1DC-C55D126B7B3F}" srcOrd="0" destOrd="0" presId="urn:microsoft.com/office/officeart/2009/3/layout/StepUpProcess"/>
    <dgm:cxn modelId="{9A6540FC-96A2-4451-A3D5-C48985DCAA3B}" type="presParOf" srcId="{438699EC-4D1C-4532-ADC6-A0545A8B1F90}" destId="{42235727-075E-496D-841F-B8C40B6ABB15}" srcOrd="1" destOrd="0" presId="urn:microsoft.com/office/officeart/2009/3/layout/StepUpProcess"/>
    <dgm:cxn modelId="{E98BFAC1-D317-4E3A-BBF8-68735FDCB20A}" type="presParOf" srcId="{438699EC-4D1C-4532-ADC6-A0545A8B1F90}" destId="{E55D508F-D638-4A37-8B10-3D8BA0141398}" srcOrd="2" destOrd="0" presId="urn:microsoft.com/office/officeart/2009/3/layout/StepUpProcess"/>
    <dgm:cxn modelId="{ED88D9E6-E12E-48C3-B78E-0A8C40C6F62F}" type="presParOf" srcId="{EDDBD505-0577-404D-8BC0-74772121DB5E}" destId="{7E8B335D-D7FC-4114-B83B-3A7D98E977E0}" srcOrd="1" destOrd="0" presId="urn:microsoft.com/office/officeart/2009/3/layout/StepUpProcess"/>
    <dgm:cxn modelId="{3B4169A5-0A78-4259-9068-113089A81857}" type="presParOf" srcId="{7E8B335D-D7FC-4114-B83B-3A7D98E977E0}" destId="{21C16A44-E823-41F7-A44E-B6288509E98C}" srcOrd="0" destOrd="0" presId="urn:microsoft.com/office/officeart/2009/3/layout/StepUpProcess"/>
    <dgm:cxn modelId="{F9D467C0-A6C3-474E-82BD-2FD60677EF07}" type="presParOf" srcId="{EDDBD505-0577-404D-8BC0-74772121DB5E}" destId="{E9091ACA-78C0-4D11-B9B6-3061476BAD4F}" srcOrd="2" destOrd="0" presId="urn:microsoft.com/office/officeart/2009/3/layout/StepUpProcess"/>
    <dgm:cxn modelId="{5C890C47-1729-4977-9962-94675009B865}" type="presParOf" srcId="{E9091ACA-78C0-4D11-B9B6-3061476BAD4F}" destId="{68705580-C1AE-4C08-A3D6-2CD859C0417C}" srcOrd="0" destOrd="0" presId="urn:microsoft.com/office/officeart/2009/3/layout/StepUpProcess"/>
    <dgm:cxn modelId="{634EBC5D-F6FA-4050-A82B-6627F95C0EF8}" type="presParOf" srcId="{E9091ACA-78C0-4D11-B9B6-3061476BAD4F}" destId="{4761F244-7399-491F-B310-3BCF75FFF120}" srcOrd="1" destOrd="0" presId="urn:microsoft.com/office/officeart/2009/3/layout/StepUpProcess"/>
    <dgm:cxn modelId="{9BB91149-11E0-4DC0-808B-9ADA180886AF}" type="presParOf" srcId="{E9091ACA-78C0-4D11-B9B6-3061476BAD4F}" destId="{90F695DD-DF16-4805-9297-9BA35225DA16}" srcOrd="2" destOrd="0" presId="urn:microsoft.com/office/officeart/2009/3/layout/StepUpProcess"/>
    <dgm:cxn modelId="{427EFCC4-4B4D-4C61-AF07-873202AB4A05}" type="presParOf" srcId="{EDDBD505-0577-404D-8BC0-74772121DB5E}" destId="{25F9C2E3-2490-4DE0-B8DF-13C6C288B4AA}" srcOrd="3" destOrd="0" presId="urn:microsoft.com/office/officeart/2009/3/layout/StepUpProcess"/>
    <dgm:cxn modelId="{BCB999AD-67EA-4793-BB71-E274343EFE48}" type="presParOf" srcId="{25F9C2E3-2490-4DE0-B8DF-13C6C288B4AA}" destId="{00595B63-5D47-4563-871F-5D9532C0522C}" srcOrd="0" destOrd="0" presId="urn:microsoft.com/office/officeart/2009/3/layout/StepUpProcess"/>
    <dgm:cxn modelId="{0BC6F695-6555-45AD-97F0-1A0CF0EC4561}" type="presParOf" srcId="{EDDBD505-0577-404D-8BC0-74772121DB5E}" destId="{7E3FB23D-5A10-4852-9B6C-0B7701C42AC8}" srcOrd="4" destOrd="0" presId="urn:microsoft.com/office/officeart/2009/3/layout/StepUpProcess"/>
    <dgm:cxn modelId="{91FDB9DB-21AC-4F03-AD59-4CF72F72E803}" type="presParOf" srcId="{7E3FB23D-5A10-4852-9B6C-0B7701C42AC8}" destId="{0DCAB674-A21C-4FEF-9A88-8991E1D41AFE}" srcOrd="0" destOrd="0" presId="urn:microsoft.com/office/officeart/2009/3/layout/StepUpProcess"/>
    <dgm:cxn modelId="{43A4433D-E593-41E1-B9B0-7F6EDA8CE062}" type="presParOf" srcId="{7E3FB23D-5A10-4852-9B6C-0B7701C42AC8}" destId="{2E5409B2-FD37-4ECE-9083-407ECC6D60AA}" srcOrd="1" destOrd="0" presId="urn:microsoft.com/office/officeart/2009/3/layout/StepUpProcess"/>
    <dgm:cxn modelId="{13299EF4-54B5-48DE-9E65-4885FC0785FF}" type="presParOf" srcId="{7E3FB23D-5A10-4852-9B6C-0B7701C42AC8}" destId="{D0205C44-AE11-4C75-BC58-0C8CD2ECF38C}" srcOrd="2" destOrd="0" presId="urn:microsoft.com/office/officeart/2009/3/layout/StepUpProcess"/>
    <dgm:cxn modelId="{0063AC06-3E07-4E0B-9D74-ADE9E92DCA59}" type="presParOf" srcId="{EDDBD505-0577-404D-8BC0-74772121DB5E}" destId="{AD1BC8E4-FB3F-455B-AD2C-1E82A20B9019}" srcOrd="5" destOrd="0" presId="urn:microsoft.com/office/officeart/2009/3/layout/StepUpProcess"/>
    <dgm:cxn modelId="{6C371FFB-27AF-416C-A460-B1FFDC2FD811}" type="presParOf" srcId="{AD1BC8E4-FB3F-455B-AD2C-1E82A20B9019}" destId="{F576C648-6A74-4BD6-B171-579D002161A7}" srcOrd="0" destOrd="0" presId="urn:microsoft.com/office/officeart/2009/3/layout/StepUpProcess"/>
    <dgm:cxn modelId="{07C08A1D-66D7-456A-8737-6C7164711A98}" type="presParOf" srcId="{EDDBD505-0577-404D-8BC0-74772121DB5E}" destId="{6E65BDD1-2F5C-407D-9975-35DF3F5B0929}" srcOrd="6" destOrd="0" presId="urn:microsoft.com/office/officeart/2009/3/layout/StepUpProcess"/>
    <dgm:cxn modelId="{C15B881F-9D70-4C92-8B74-C83949A29A1A}" type="presParOf" srcId="{6E65BDD1-2F5C-407D-9975-35DF3F5B0929}" destId="{E6D2903D-7204-42D0-955A-44DDDDE4B480}" srcOrd="0" destOrd="0" presId="urn:microsoft.com/office/officeart/2009/3/layout/StepUpProcess"/>
    <dgm:cxn modelId="{775EA6AE-061E-49ED-9AEE-C4B67E49D4E3}" type="presParOf" srcId="{6E65BDD1-2F5C-407D-9975-35DF3F5B0929}" destId="{11E74F88-453A-4597-B94D-2A82B2038AA9}" srcOrd="1" destOrd="0" presId="urn:microsoft.com/office/officeart/2009/3/layout/StepUpProcess"/>
    <dgm:cxn modelId="{7DD49D71-DC8A-4EFD-B2DF-D1A731EF6058}" type="presParOf" srcId="{6E65BDD1-2F5C-407D-9975-35DF3F5B0929}" destId="{3D6B7D25-45FF-4693-9B9D-013DA3C0D7ED}" srcOrd="2" destOrd="0" presId="urn:microsoft.com/office/officeart/2009/3/layout/StepUpProcess"/>
    <dgm:cxn modelId="{8013DAFC-C90E-42FB-816B-E140D86ACF61}" type="presParOf" srcId="{EDDBD505-0577-404D-8BC0-74772121DB5E}" destId="{2A1E53C6-B69A-41A4-863C-80D921CB11C7}" srcOrd="7" destOrd="0" presId="urn:microsoft.com/office/officeart/2009/3/layout/StepUpProcess"/>
    <dgm:cxn modelId="{803A7F1C-0D0F-4877-83A6-A664DF5158AA}" type="presParOf" srcId="{2A1E53C6-B69A-41A4-863C-80D921CB11C7}" destId="{C5B0F7EF-8B75-4881-858A-8BE4DCCFDCFA}" srcOrd="0" destOrd="0" presId="urn:microsoft.com/office/officeart/2009/3/layout/StepUpProcess"/>
    <dgm:cxn modelId="{ED57F4CE-E1E0-49B8-8618-8AC464B843BA}" type="presParOf" srcId="{EDDBD505-0577-404D-8BC0-74772121DB5E}" destId="{3400FFC1-6134-452F-A906-A26E22E9CAAD}" srcOrd="8" destOrd="0" presId="urn:microsoft.com/office/officeart/2009/3/layout/StepUpProcess"/>
    <dgm:cxn modelId="{5ED7C63F-875E-49B3-8EEE-D9003AEA2027}" type="presParOf" srcId="{3400FFC1-6134-452F-A906-A26E22E9CAAD}" destId="{3D189A36-F26C-483D-940D-2897E7A5EA51}" srcOrd="0" destOrd="0" presId="urn:microsoft.com/office/officeart/2009/3/layout/StepUpProcess"/>
    <dgm:cxn modelId="{2E1DE7F4-3E8E-4D6B-915D-70779045942A}" type="presParOf" srcId="{3400FFC1-6134-452F-A906-A26E22E9CAAD}" destId="{0478C0D7-21B3-4C42-A1E3-96A57EFC4A4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84E27-7CD5-428A-8896-2CA999F9419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C27965B-D9FB-4325-973D-B8E7F35CBE95}">
      <dgm:prSet custT="1"/>
      <dgm:spPr/>
      <dgm:t>
        <a:bodyPr/>
        <a:lstStyle/>
        <a:p>
          <a:pPr rtl="0"/>
          <a:r>
            <a:rPr lang="bg-BG" sz="2800" b="1" dirty="0" smtClean="0">
              <a:solidFill>
                <a:schemeClr val="bg2">
                  <a:lumMod val="50000"/>
                </a:schemeClr>
              </a:solidFill>
              <a:latin typeface="Century Gothic" panose="020B0502020202020204" pitchFamily="34" charset="0"/>
              <a:cs typeface="Segoe UI" panose="020B0502040204020203" pitchFamily="34" charset="0"/>
            </a:rPr>
            <a:t>Защо </a:t>
          </a:r>
          <a:r>
            <a:rPr lang="en-US" sz="2800" b="1" dirty="0" smtClean="0">
              <a:solidFill>
                <a:schemeClr val="bg2">
                  <a:lumMod val="50000"/>
                </a:schemeClr>
              </a:solidFill>
              <a:latin typeface="Century Gothic" panose="020B0502020202020204" pitchFamily="34" charset="0"/>
              <a:cs typeface="Segoe UI" panose="020B0502040204020203" pitchFamily="34" charset="0"/>
            </a:rPr>
            <a:t>ISO 9001</a:t>
          </a:r>
          <a:r>
            <a:rPr lang="bg-BG" sz="2800" b="1" dirty="0" smtClean="0">
              <a:solidFill>
                <a:schemeClr val="bg2">
                  <a:lumMod val="50000"/>
                </a:schemeClr>
              </a:solidFill>
              <a:latin typeface="Century Gothic" panose="020B0502020202020204" pitchFamily="34" charset="0"/>
              <a:cs typeface="Segoe UI" panose="020B0502040204020203" pitchFamily="34" charset="0"/>
            </a:rPr>
            <a:t> : 2015 </a:t>
          </a:r>
          <a:r>
            <a:rPr lang="en-US" sz="2800" b="1" dirty="0" smtClean="0">
              <a:solidFill>
                <a:schemeClr val="bg2">
                  <a:lumMod val="50000"/>
                </a:schemeClr>
              </a:solidFill>
              <a:latin typeface="Century Gothic" panose="020B0502020202020204" pitchFamily="34" charset="0"/>
              <a:cs typeface="Segoe UI" panose="020B0502040204020203" pitchFamily="34" charset="0"/>
            </a:rPr>
            <a:t>?</a:t>
          </a:r>
          <a:endParaRPr lang="bg-BG" sz="2800" b="1" dirty="0">
            <a:solidFill>
              <a:schemeClr val="bg2">
                <a:lumMod val="50000"/>
              </a:schemeClr>
            </a:solidFill>
            <a:latin typeface="Century Gothic" panose="020B0502020202020204" pitchFamily="34" charset="0"/>
            <a:cs typeface="Segoe UI" panose="020B0502040204020203" pitchFamily="34" charset="0"/>
          </a:endParaRPr>
        </a:p>
      </dgm:t>
    </dgm:pt>
    <dgm:pt modelId="{07DA9F5D-E45C-4327-9D39-B44A56181045}" type="parTrans" cxnId="{390083F4-488D-4D81-889C-A2C0C69AA5BE}">
      <dgm:prSet/>
      <dgm:spPr/>
      <dgm:t>
        <a:bodyPr/>
        <a:lstStyle/>
        <a:p>
          <a:endParaRPr lang="en-US"/>
        </a:p>
      </dgm:t>
    </dgm:pt>
    <dgm:pt modelId="{F4037317-05C6-4A0A-ABEE-64E430B06BF1}" type="sibTrans" cxnId="{390083F4-488D-4D81-889C-A2C0C69AA5BE}">
      <dgm:prSet/>
      <dgm:spPr/>
      <dgm:t>
        <a:bodyPr/>
        <a:lstStyle/>
        <a:p>
          <a:endParaRPr lang="en-US"/>
        </a:p>
      </dgm:t>
    </dgm:pt>
    <dgm:pt modelId="{47705D3A-754D-41C0-A408-DB635DC67399}" type="pres">
      <dgm:prSet presAssocID="{D7984E27-7CD5-428A-8896-2CA999F94195}" presName="vert0" presStyleCnt="0">
        <dgm:presLayoutVars>
          <dgm:dir/>
          <dgm:animOne val="branch"/>
          <dgm:animLvl val="lvl"/>
        </dgm:presLayoutVars>
      </dgm:prSet>
      <dgm:spPr/>
      <dgm:t>
        <a:bodyPr/>
        <a:lstStyle/>
        <a:p>
          <a:endParaRPr lang="en-US"/>
        </a:p>
      </dgm:t>
    </dgm:pt>
    <dgm:pt modelId="{B2E12193-2514-420A-AB9F-F5111654060D}" type="pres">
      <dgm:prSet presAssocID="{0C27965B-D9FB-4325-973D-B8E7F35CBE95}" presName="thickLine" presStyleLbl="alignNode1" presStyleIdx="0" presStyleCnt="1"/>
      <dgm:spPr/>
    </dgm:pt>
    <dgm:pt modelId="{397B90B0-0B30-46C4-9C30-240B1299DC49}" type="pres">
      <dgm:prSet presAssocID="{0C27965B-D9FB-4325-973D-B8E7F35CBE95}" presName="horz1" presStyleCnt="0"/>
      <dgm:spPr/>
    </dgm:pt>
    <dgm:pt modelId="{3ED190D7-918C-4488-8111-1278467A49D6}" type="pres">
      <dgm:prSet presAssocID="{0C27965B-D9FB-4325-973D-B8E7F35CBE95}" presName="tx1" presStyleLbl="revTx" presStyleIdx="0" presStyleCnt="1"/>
      <dgm:spPr/>
      <dgm:t>
        <a:bodyPr/>
        <a:lstStyle/>
        <a:p>
          <a:endParaRPr lang="en-US"/>
        </a:p>
      </dgm:t>
    </dgm:pt>
    <dgm:pt modelId="{12C3A154-3DFF-40D1-BD20-17B80A5FC487}" type="pres">
      <dgm:prSet presAssocID="{0C27965B-D9FB-4325-973D-B8E7F35CBE95}" presName="vert1" presStyleCnt="0"/>
      <dgm:spPr/>
    </dgm:pt>
  </dgm:ptLst>
  <dgm:cxnLst>
    <dgm:cxn modelId="{52B39F09-6E24-4738-A3CB-0C0A57B7074A}" type="presOf" srcId="{0C27965B-D9FB-4325-973D-B8E7F35CBE95}" destId="{3ED190D7-918C-4488-8111-1278467A49D6}" srcOrd="0" destOrd="0" presId="urn:microsoft.com/office/officeart/2008/layout/LinedList"/>
    <dgm:cxn modelId="{75F15455-2337-494F-A2D4-879DE00E9713}" type="presOf" srcId="{D7984E27-7CD5-428A-8896-2CA999F94195}" destId="{47705D3A-754D-41C0-A408-DB635DC67399}" srcOrd="0" destOrd="0" presId="urn:microsoft.com/office/officeart/2008/layout/LinedList"/>
    <dgm:cxn modelId="{390083F4-488D-4D81-889C-A2C0C69AA5BE}" srcId="{D7984E27-7CD5-428A-8896-2CA999F94195}" destId="{0C27965B-D9FB-4325-973D-B8E7F35CBE95}" srcOrd="0" destOrd="0" parTransId="{07DA9F5D-E45C-4327-9D39-B44A56181045}" sibTransId="{F4037317-05C6-4A0A-ABEE-64E430B06BF1}"/>
    <dgm:cxn modelId="{FF1A30A1-E9BF-4597-A9DB-101F1246E268}" type="presParOf" srcId="{47705D3A-754D-41C0-A408-DB635DC67399}" destId="{B2E12193-2514-420A-AB9F-F5111654060D}" srcOrd="0" destOrd="0" presId="urn:microsoft.com/office/officeart/2008/layout/LinedList"/>
    <dgm:cxn modelId="{60495049-C8E9-4F84-A449-F5FB09236A60}" type="presParOf" srcId="{47705D3A-754D-41C0-A408-DB635DC67399}" destId="{397B90B0-0B30-46C4-9C30-240B1299DC49}" srcOrd="1" destOrd="0" presId="urn:microsoft.com/office/officeart/2008/layout/LinedList"/>
    <dgm:cxn modelId="{CDB9CE26-6986-4244-A662-00C73DCFA97F}" type="presParOf" srcId="{397B90B0-0B30-46C4-9C30-240B1299DC49}" destId="{3ED190D7-918C-4488-8111-1278467A49D6}" srcOrd="0" destOrd="0" presId="urn:microsoft.com/office/officeart/2008/layout/LinedList"/>
    <dgm:cxn modelId="{ADDB9F63-EAA5-42EB-B981-1E398145271A}" type="presParOf" srcId="{397B90B0-0B30-46C4-9C30-240B1299DC49}" destId="{12C3A154-3DFF-40D1-BD20-17B80A5FC4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49C9F6-3603-4A9F-BA9E-021439829F7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D0EEC4F-B1C1-40C2-8134-20771BF5E116}">
      <dgm:prSet custT="1"/>
      <dgm:spPr/>
      <dgm:t>
        <a:bodyPr/>
        <a:lstStyle/>
        <a:p>
          <a:pPr rtl="0"/>
          <a:r>
            <a:rPr lang="ru-RU" sz="1200" dirty="0" smtClean="0">
              <a:latin typeface="Century Gothic" panose="020B0502020202020204" pitchFamily="34" charset="0"/>
            </a:rPr>
            <a:t>Идеята  за надграждане и внедряване  на  </a:t>
          </a:r>
          <a:r>
            <a:rPr lang="ru-RU" sz="1200" b="1" dirty="0" smtClean="0">
              <a:latin typeface="Century Gothic" panose="020B0502020202020204" pitchFamily="34" charset="0"/>
            </a:rPr>
            <a:t>Ситема за управление на качеството е да създаде </a:t>
          </a:r>
          <a:r>
            <a:rPr lang="ru-RU" sz="1200" b="1" u="sng" dirty="0" smtClean="0">
              <a:solidFill>
                <a:srgbClr val="FFFF00"/>
              </a:solidFill>
              <a:latin typeface="Century Gothic" panose="020B0502020202020204" pitchFamily="34" charset="0"/>
            </a:rPr>
            <a:t>рамка- процесен подход</a:t>
          </a:r>
          <a:r>
            <a:rPr lang="ru-RU" sz="1200" b="1" dirty="0" smtClean="0">
              <a:solidFill>
                <a:srgbClr val="FFFF00"/>
              </a:solidFill>
              <a:latin typeface="Century Gothic" panose="020B0502020202020204" pitchFamily="34" charset="0"/>
            </a:rPr>
            <a:t>, </a:t>
          </a:r>
          <a:r>
            <a:rPr lang="ru-RU" sz="1200" b="1" dirty="0" smtClean="0">
              <a:latin typeface="Century Gothic" panose="020B0502020202020204" pitchFamily="34" charset="0"/>
            </a:rPr>
            <a:t>в който са обхванатати всички дейности  на ДДП на Стинг АД</a:t>
          </a:r>
          <a:r>
            <a:rPr lang="ru-RU" sz="1200" dirty="0" smtClean="0">
              <a:latin typeface="Century Gothic" panose="020B0502020202020204" pitchFamily="34" charset="0"/>
            </a:rPr>
            <a:t>, както и да отрази промените в заобикалящата бизнеса среда:</a:t>
          </a:r>
        </a:p>
        <a:p>
          <a:pPr rtl="0"/>
          <a:r>
            <a:rPr lang="ru-RU" sz="1200" dirty="0" smtClean="0">
              <a:latin typeface="Century Gothic" panose="020B0502020202020204" pitchFamily="34" charset="0"/>
            </a:rPr>
            <a:t> </a:t>
          </a:r>
          <a:r>
            <a:rPr lang="ru-RU" sz="1200" i="1" dirty="0" smtClean="0">
              <a:latin typeface="Century Gothic" panose="020B0502020202020204" pitchFamily="34" charset="0"/>
            </a:rPr>
            <a:t>( информационни, пазарни, логистични, аусорсинг, социални), чрез  надграждане и контрол</a:t>
          </a:r>
          <a:r>
            <a:rPr lang="en-US" sz="1200" i="1" dirty="0" smtClean="0">
              <a:latin typeface="Century Gothic" panose="020B0502020202020204" pitchFamily="34" charset="0"/>
            </a:rPr>
            <a:t>, </a:t>
          </a:r>
          <a:r>
            <a:rPr lang="bg-BG" sz="1200" i="1" dirty="0" smtClean="0">
              <a:latin typeface="Century Gothic" panose="020B0502020202020204" pitchFamily="34" charset="0"/>
            </a:rPr>
            <a:t>създаване на </a:t>
          </a:r>
          <a:r>
            <a:rPr lang="ru-RU" sz="1200" i="1" dirty="0" smtClean="0">
              <a:latin typeface="Century Gothic" panose="020B0502020202020204" pitchFamily="34" charset="0"/>
            </a:rPr>
            <a:t>нова стратегическа , гледна точка , обоснована на оценката на риска. </a:t>
          </a:r>
          <a:endParaRPr lang="bg-BG" sz="1200" i="1" dirty="0">
            <a:latin typeface="Century Gothic" panose="020B0502020202020204" pitchFamily="34" charset="0"/>
          </a:endParaRPr>
        </a:p>
      </dgm:t>
    </dgm:pt>
    <dgm:pt modelId="{29B7FD1D-AAD9-4AB3-BB89-3365D498B1FF}" type="parTrans" cxnId="{EA6E5FF2-AEC3-4ACE-8F27-70992FF1F764}">
      <dgm:prSet/>
      <dgm:spPr/>
      <dgm:t>
        <a:bodyPr/>
        <a:lstStyle/>
        <a:p>
          <a:endParaRPr lang="en-US"/>
        </a:p>
      </dgm:t>
    </dgm:pt>
    <dgm:pt modelId="{C3A1AD05-6F9F-4266-837D-B5A10CAFC8F4}" type="sibTrans" cxnId="{EA6E5FF2-AEC3-4ACE-8F27-70992FF1F764}">
      <dgm:prSet/>
      <dgm:spPr/>
      <dgm:t>
        <a:bodyPr/>
        <a:lstStyle/>
        <a:p>
          <a:endParaRPr lang="en-US"/>
        </a:p>
      </dgm:t>
    </dgm:pt>
    <dgm:pt modelId="{52BF813A-6584-488E-A8EF-CF135ABF85D0}">
      <dgm:prSet custT="1"/>
      <dgm:spPr/>
      <dgm:t>
        <a:bodyPr/>
        <a:lstStyle/>
        <a:p>
          <a:pPr rtl="0"/>
          <a:r>
            <a:rPr lang="ru-RU" sz="1200" b="1" dirty="0" smtClean="0">
              <a:latin typeface="Century Gothic" panose="020B0502020202020204" pitchFamily="34" charset="0"/>
            </a:rPr>
            <a:t>Какви са  ползите от работещата система за управление на качеството в СТИНГ АД?</a:t>
          </a:r>
          <a:endParaRPr lang="bg-BG" sz="1200" dirty="0">
            <a:latin typeface="Century Gothic" panose="020B0502020202020204" pitchFamily="34" charset="0"/>
          </a:endParaRPr>
        </a:p>
      </dgm:t>
    </dgm:pt>
    <dgm:pt modelId="{69D7DB91-2B08-48B2-BBB8-A271CE723927}" type="parTrans" cxnId="{8A7FF22F-B710-4D89-AA61-AB0AB3D5D6B5}">
      <dgm:prSet/>
      <dgm:spPr/>
      <dgm:t>
        <a:bodyPr/>
        <a:lstStyle/>
        <a:p>
          <a:endParaRPr lang="en-US"/>
        </a:p>
      </dgm:t>
    </dgm:pt>
    <dgm:pt modelId="{9E3DDB91-D05A-4A48-A4A8-D4D87B5C2A5B}" type="sibTrans" cxnId="{8A7FF22F-B710-4D89-AA61-AB0AB3D5D6B5}">
      <dgm:prSet/>
      <dgm:spPr/>
      <dgm:t>
        <a:bodyPr/>
        <a:lstStyle/>
        <a:p>
          <a:endParaRPr lang="en-US"/>
        </a:p>
      </dgm:t>
    </dgm:pt>
    <dgm:pt modelId="{B36C4CEE-A93A-4EAD-AFB0-669B6DC57457}">
      <dgm:prSet custT="1"/>
      <dgm:spPr/>
      <dgm:t>
        <a:bodyPr/>
        <a:lstStyle/>
        <a:p>
          <a:pPr rtl="0"/>
          <a:r>
            <a:rPr lang="ru-RU" sz="1200" dirty="0" smtClean="0"/>
            <a:t>Работещ механизъм за следене на изпълнението на изискванията на клиента още от заявката.</a:t>
          </a:r>
          <a:endParaRPr lang="bg-BG" sz="1200" dirty="0"/>
        </a:p>
      </dgm:t>
    </dgm:pt>
    <dgm:pt modelId="{1EC0FA7D-36ED-448A-A1F6-B958896B8178}" type="parTrans" cxnId="{5F536217-4359-46BB-B24B-EF62B8CB2FB6}">
      <dgm:prSet/>
      <dgm:spPr/>
      <dgm:t>
        <a:bodyPr/>
        <a:lstStyle/>
        <a:p>
          <a:endParaRPr lang="en-US"/>
        </a:p>
      </dgm:t>
    </dgm:pt>
    <dgm:pt modelId="{0BD172EE-1E2C-4D86-AD08-B976B1112ACF}" type="sibTrans" cxnId="{5F536217-4359-46BB-B24B-EF62B8CB2FB6}">
      <dgm:prSet/>
      <dgm:spPr/>
      <dgm:t>
        <a:bodyPr/>
        <a:lstStyle/>
        <a:p>
          <a:endParaRPr lang="en-US"/>
        </a:p>
      </dgm:t>
    </dgm:pt>
    <dgm:pt modelId="{36BC9CFA-66CC-4BDF-962D-B32663114085}">
      <dgm:prSet custT="1"/>
      <dgm:spPr/>
      <dgm:t>
        <a:bodyPr/>
        <a:lstStyle/>
        <a:p>
          <a:pPr rtl="0"/>
          <a:r>
            <a:rPr lang="ru-RU" sz="1200" dirty="0" smtClean="0"/>
            <a:t>Единни правила за работа, които са документирани, обявени и разбрани в цялата компания</a:t>
          </a:r>
          <a:endParaRPr lang="bg-BG" sz="1200" dirty="0"/>
        </a:p>
      </dgm:t>
    </dgm:pt>
    <dgm:pt modelId="{824B7A5F-1A34-4233-B15F-ED7E158A9B5B}" type="parTrans" cxnId="{E0B8F576-F443-48E3-8E3E-9D32048758ED}">
      <dgm:prSet/>
      <dgm:spPr/>
      <dgm:t>
        <a:bodyPr/>
        <a:lstStyle/>
        <a:p>
          <a:endParaRPr lang="en-US"/>
        </a:p>
      </dgm:t>
    </dgm:pt>
    <dgm:pt modelId="{EED38509-02D9-4ED8-BFC2-E3796B49475F}" type="sibTrans" cxnId="{E0B8F576-F443-48E3-8E3E-9D32048758ED}">
      <dgm:prSet/>
      <dgm:spPr/>
      <dgm:t>
        <a:bodyPr/>
        <a:lstStyle/>
        <a:p>
          <a:endParaRPr lang="en-US"/>
        </a:p>
      </dgm:t>
    </dgm:pt>
    <dgm:pt modelId="{20DC3649-D7D0-4FCB-A67A-F5D2CD97EE07}">
      <dgm:prSet custT="1"/>
      <dgm:spPr/>
      <dgm:t>
        <a:bodyPr/>
        <a:lstStyle/>
        <a:p>
          <a:pPr rtl="0"/>
          <a:r>
            <a:rPr lang="ru-RU" sz="1200" dirty="0" smtClean="0"/>
            <a:t>Ясни отговорности и разписани инструкции за това кое, как и от кого се извършва</a:t>
          </a:r>
          <a:endParaRPr lang="bg-BG" sz="1200" dirty="0"/>
        </a:p>
      </dgm:t>
    </dgm:pt>
    <dgm:pt modelId="{50D1B398-802A-4406-98FB-24FF1D01F51E}" type="parTrans" cxnId="{7730D918-950B-4606-B46F-3DEBF573EF9A}">
      <dgm:prSet/>
      <dgm:spPr/>
      <dgm:t>
        <a:bodyPr/>
        <a:lstStyle/>
        <a:p>
          <a:endParaRPr lang="en-US"/>
        </a:p>
      </dgm:t>
    </dgm:pt>
    <dgm:pt modelId="{D9DF9D98-7126-4FE7-9445-BF81B55C3FA9}" type="sibTrans" cxnId="{7730D918-950B-4606-B46F-3DEBF573EF9A}">
      <dgm:prSet/>
      <dgm:spPr/>
      <dgm:t>
        <a:bodyPr/>
        <a:lstStyle/>
        <a:p>
          <a:endParaRPr lang="en-US"/>
        </a:p>
      </dgm:t>
    </dgm:pt>
    <dgm:pt modelId="{C5B3D582-09D3-4558-80D7-57DAFEBD6CC1}">
      <dgm:prSet custT="1"/>
      <dgm:spPr/>
      <dgm:t>
        <a:bodyPr/>
        <a:lstStyle/>
        <a:p>
          <a:pPr rtl="0"/>
          <a:r>
            <a:rPr lang="ru-RU" sz="1200" dirty="0" smtClean="0"/>
            <a:t>Ефективен механизъм за самопроверка и усъвършенстване – Вътрешните одити и прегледа от ръководството</a:t>
          </a:r>
          <a:endParaRPr lang="bg-BG" sz="1200" dirty="0"/>
        </a:p>
      </dgm:t>
    </dgm:pt>
    <dgm:pt modelId="{8E1EA76F-9751-4929-B0D7-73A3821411B9}" type="parTrans" cxnId="{D9187A90-5CC1-4E88-9CD0-52A9627E1ADE}">
      <dgm:prSet/>
      <dgm:spPr/>
      <dgm:t>
        <a:bodyPr/>
        <a:lstStyle/>
        <a:p>
          <a:endParaRPr lang="en-US"/>
        </a:p>
      </dgm:t>
    </dgm:pt>
    <dgm:pt modelId="{A5009320-D9E1-49F2-8D4C-C31511233677}" type="sibTrans" cxnId="{D9187A90-5CC1-4E88-9CD0-52A9627E1ADE}">
      <dgm:prSet/>
      <dgm:spPr/>
      <dgm:t>
        <a:bodyPr/>
        <a:lstStyle/>
        <a:p>
          <a:endParaRPr lang="en-US"/>
        </a:p>
      </dgm:t>
    </dgm:pt>
    <dgm:pt modelId="{A51AD308-D179-45E3-9724-423144DB879B}">
      <dgm:prSet custT="1"/>
      <dgm:spPr/>
      <dgm:t>
        <a:bodyPr/>
        <a:lstStyle/>
        <a:p>
          <a:pPr rtl="0"/>
          <a:r>
            <a:rPr lang="ru-RU" sz="1200" b="0" i="0" dirty="0" smtClean="0"/>
            <a:t>Превенция на риска и възможностите</a:t>
          </a:r>
          <a:endParaRPr lang="bg-BG" sz="1200" dirty="0"/>
        </a:p>
      </dgm:t>
    </dgm:pt>
    <dgm:pt modelId="{66A2D514-2791-458F-89DD-38797876852F}" type="parTrans" cxnId="{62A66271-765C-4F15-92B0-010BDF1772E8}">
      <dgm:prSet/>
      <dgm:spPr/>
      <dgm:t>
        <a:bodyPr/>
        <a:lstStyle/>
        <a:p>
          <a:endParaRPr lang="en-US"/>
        </a:p>
      </dgm:t>
    </dgm:pt>
    <dgm:pt modelId="{1EB35C6A-8D26-466F-93D6-812B359577DD}" type="sibTrans" cxnId="{62A66271-765C-4F15-92B0-010BDF1772E8}">
      <dgm:prSet/>
      <dgm:spPr/>
      <dgm:t>
        <a:bodyPr/>
        <a:lstStyle/>
        <a:p>
          <a:endParaRPr lang="en-US"/>
        </a:p>
      </dgm:t>
    </dgm:pt>
    <dgm:pt modelId="{ABE5315C-698D-4EFB-A61C-0CB9D5663D3E}">
      <dgm:prSet custT="1"/>
      <dgm:spPr/>
      <dgm:t>
        <a:bodyPr/>
        <a:lstStyle/>
        <a:p>
          <a:pPr rtl="0"/>
          <a:r>
            <a:rPr lang="ru-RU" sz="1200" dirty="0" smtClean="0">
              <a:latin typeface="Century Gothic" panose="020B0502020202020204" pitchFamily="34" charset="0"/>
            </a:rPr>
            <a:t>Системата за управление на качеството  обхваща  всички процеси,  с цел гарантиране на управлението на дейностите по ДДП.</a:t>
          </a:r>
          <a:endParaRPr lang="bg-BG" sz="1200" dirty="0">
            <a:latin typeface="Century Gothic" panose="020B0502020202020204" pitchFamily="34" charset="0"/>
          </a:endParaRPr>
        </a:p>
      </dgm:t>
    </dgm:pt>
    <dgm:pt modelId="{998A2D85-880E-4C87-ACD4-7E73A2CC0FFB}" type="parTrans" cxnId="{03FCAFF9-9B9E-486F-8AA6-06C118E8411C}">
      <dgm:prSet/>
      <dgm:spPr/>
      <dgm:t>
        <a:bodyPr/>
        <a:lstStyle/>
        <a:p>
          <a:endParaRPr lang="en-US"/>
        </a:p>
      </dgm:t>
    </dgm:pt>
    <dgm:pt modelId="{683774EC-101F-4C98-8095-593DD942D7A5}" type="sibTrans" cxnId="{03FCAFF9-9B9E-486F-8AA6-06C118E8411C}">
      <dgm:prSet/>
      <dgm:spPr/>
      <dgm:t>
        <a:bodyPr/>
        <a:lstStyle/>
        <a:p>
          <a:endParaRPr lang="en-US"/>
        </a:p>
      </dgm:t>
    </dgm:pt>
    <dgm:pt modelId="{8EA33861-21A7-42C7-83EA-DAE21DA7AD0E}">
      <dgm:prSet custT="1"/>
      <dgm:spPr/>
      <dgm:t>
        <a:bodyPr/>
        <a:lstStyle/>
        <a:p>
          <a:r>
            <a:rPr lang="ru-RU" sz="900" dirty="0" smtClean="0"/>
            <a:t>(</a:t>
          </a:r>
          <a:r>
            <a:rPr lang="ru-RU" sz="1200" b="1" dirty="0" smtClean="0">
              <a:solidFill>
                <a:schemeClr val="bg2">
                  <a:lumMod val="50000"/>
                </a:schemeClr>
              </a:solidFill>
            </a:rPr>
            <a:t>съобразно документ ICH Q9*) </a:t>
          </a:r>
          <a:endParaRPr lang="en-US" sz="1200" dirty="0"/>
        </a:p>
      </dgm:t>
    </dgm:pt>
    <dgm:pt modelId="{B73F4C99-DF70-4FE3-8EB8-8029AC658697}" type="parTrans" cxnId="{BA1026DA-36DB-46EB-8B6C-1BB492903F53}">
      <dgm:prSet/>
      <dgm:spPr/>
      <dgm:t>
        <a:bodyPr/>
        <a:lstStyle/>
        <a:p>
          <a:endParaRPr lang="en-US"/>
        </a:p>
      </dgm:t>
    </dgm:pt>
    <dgm:pt modelId="{D630B6C9-4187-4BD1-9DAE-09C96E48D942}" type="sibTrans" cxnId="{BA1026DA-36DB-46EB-8B6C-1BB492903F53}">
      <dgm:prSet/>
      <dgm:spPr/>
      <dgm:t>
        <a:bodyPr/>
        <a:lstStyle/>
        <a:p>
          <a:endParaRPr lang="en-US"/>
        </a:p>
      </dgm:t>
    </dgm:pt>
    <dgm:pt modelId="{A841EB28-85C1-410D-891C-6A6D9E4F183A}">
      <dgm:prSet custT="1"/>
      <dgm:spPr/>
      <dgm:t>
        <a:bodyPr/>
        <a:lstStyle/>
        <a:p>
          <a:endParaRPr lang="en-US" sz="1200" dirty="0"/>
        </a:p>
      </dgm:t>
    </dgm:pt>
    <dgm:pt modelId="{975346B3-4888-4CD6-B3F6-4C2E4C283B86}" type="parTrans" cxnId="{07351A40-6B79-40C7-AFCB-8D17712ED0D3}">
      <dgm:prSet/>
      <dgm:spPr/>
      <dgm:t>
        <a:bodyPr/>
        <a:lstStyle/>
        <a:p>
          <a:endParaRPr lang="en-US"/>
        </a:p>
      </dgm:t>
    </dgm:pt>
    <dgm:pt modelId="{27A2F389-C7ED-4917-9B73-247BCC941C62}" type="sibTrans" cxnId="{07351A40-6B79-40C7-AFCB-8D17712ED0D3}">
      <dgm:prSet/>
      <dgm:spPr/>
      <dgm:t>
        <a:bodyPr/>
        <a:lstStyle/>
        <a:p>
          <a:endParaRPr lang="en-US"/>
        </a:p>
      </dgm:t>
    </dgm:pt>
    <dgm:pt modelId="{B31793CC-1EE6-42D8-9853-64370F130B89}">
      <dgm:prSet custT="1"/>
      <dgm:spPr/>
      <dgm:t>
        <a:bodyPr/>
        <a:lstStyle/>
        <a:p>
          <a:r>
            <a:rPr lang="ru-RU" sz="1200" b="1" dirty="0" smtClean="0"/>
            <a:t>Съдържа 8 раздела, 35 процедури, 83 оперативни документа и 18 работни инструкции</a:t>
          </a:r>
          <a:endParaRPr lang="en-US" sz="1200" b="1" dirty="0"/>
        </a:p>
      </dgm:t>
    </dgm:pt>
    <dgm:pt modelId="{4D4B8BB0-3241-4902-B04F-B251456198CC}" type="parTrans" cxnId="{DEB831D4-43F4-481B-A523-8A180AF4B126}">
      <dgm:prSet/>
      <dgm:spPr/>
      <dgm:t>
        <a:bodyPr/>
        <a:lstStyle/>
        <a:p>
          <a:endParaRPr lang="en-US"/>
        </a:p>
      </dgm:t>
    </dgm:pt>
    <dgm:pt modelId="{E261C25C-40D5-407E-8BB6-66BB6C846E02}" type="sibTrans" cxnId="{DEB831D4-43F4-481B-A523-8A180AF4B126}">
      <dgm:prSet/>
      <dgm:spPr/>
      <dgm:t>
        <a:bodyPr/>
        <a:lstStyle/>
        <a:p>
          <a:endParaRPr lang="en-US"/>
        </a:p>
      </dgm:t>
    </dgm:pt>
    <dgm:pt modelId="{4849C228-3BFD-471E-A8D8-6C49A7234FD4}">
      <dgm:prSet custT="1"/>
      <dgm:spPr/>
      <dgm:t>
        <a:bodyPr/>
        <a:lstStyle/>
        <a:p>
          <a:r>
            <a:rPr lang="ru-RU" sz="1200" dirty="0" smtClean="0"/>
            <a:t> включени са изискванията и препоръките  за правилна и ефективна работа, ясно регламентиране на управленските отговорности, мерките за идентифициране на възможностите за подобряване на качеството, управление на промените, реда за разследване на отклоненията за дефект на продукти, превантивни и  коригиращи действия,  изисквания за освобождаването на лекарствени продукти от Квалифицирано лице, документирана информация, управление на оплакванията, периодичната самоинспекция. </a:t>
          </a:r>
          <a:endParaRPr lang="en-US" sz="1200" dirty="0"/>
        </a:p>
      </dgm:t>
    </dgm:pt>
    <dgm:pt modelId="{2C846508-CA9F-4039-B8A1-54A2F165271E}" type="parTrans" cxnId="{1F650EED-7485-4A02-95D8-84E941D6A913}">
      <dgm:prSet/>
      <dgm:spPr/>
      <dgm:t>
        <a:bodyPr/>
        <a:lstStyle/>
        <a:p>
          <a:endParaRPr lang="en-US"/>
        </a:p>
      </dgm:t>
    </dgm:pt>
    <dgm:pt modelId="{F7959BDD-F46C-44B5-8F0B-524C92A516F1}" type="sibTrans" cxnId="{1F650EED-7485-4A02-95D8-84E941D6A913}">
      <dgm:prSet/>
      <dgm:spPr/>
      <dgm:t>
        <a:bodyPr/>
        <a:lstStyle/>
        <a:p>
          <a:endParaRPr lang="en-US"/>
        </a:p>
      </dgm:t>
    </dgm:pt>
    <dgm:pt modelId="{B8B1C5DF-C37F-4CFF-924D-29C58F2DD1A9}" type="pres">
      <dgm:prSet presAssocID="{6549C9F6-3603-4A9F-BA9E-021439829F71}" presName="Name0" presStyleCnt="0">
        <dgm:presLayoutVars>
          <dgm:dir/>
          <dgm:animLvl val="lvl"/>
          <dgm:resizeHandles/>
        </dgm:presLayoutVars>
      </dgm:prSet>
      <dgm:spPr/>
      <dgm:t>
        <a:bodyPr/>
        <a:lstStyle/>
        <a:p>
          <a:endParaRPr lang="en-US"/>
        </a:p>
      </dgm:t>
    </dgm:pt>
    <dgm:pt modelId="{FEC5FECD-80C0-46E5-A8D3-2DEAE4A26A1F}" type="pres">
      <dgm:prSet presAssocID="{CD0EEC4F-B1C1-40C2-8134-20771BF5E116}" presName="linNode" presStyleCnt="0"/>
      <dgm:spPr/>
    </dgm:pt>
    <dgm:pt modelId="{498C8BE8-B240-4B63-9723-CE58BA4AD210}" type="pres">
      <dgm:prSet presAssocID="{CD0EEC4F-B1C1-40C2-8134-20771BF5E116}" presName="parentShp" presStyleLbl="node1" presStyleIdx="0" presStyleCnt="3" custScaleX="109385" custScaleY="177158" custLinFactNeighborX="-568" custLinFactNeighborY="8125">
        <dgm:presLayoutVars>
          <dgm:bulletEnabled val="1"/>
        </dgm:presLayoutVars>
      </dgm:prSet>
      <dgm:spPr/>
      <dgm:t>
        <a:bodyPr/>
        <a:lstStyle/>
        <a:p>
          <a:endParaRPr lang="en-US"/>
        </a:p>
      </dgm:t>
    </dgm:pt>
    <dgm:pt modelId="{65D08C9F-37C6-449C-B6EE-E81A77368277}" type="pres">
      <dgm:prSet presAssocID="{CD0EEC4F-B1C1-40C2-8134-20771BF5E116}" presName="childShp" presStyleLbl="bgAccFollowNode1" presStyleIdx="0" presStyleCnt="3">
        <dgm:presLayoutVars>
          <dgm:bulletEnabled val="1"/>
        </dgm:presLayoutVars>
      </dgm:prSet>
      <dgm:spPr/>
    </dgm:pt>
    <dgm:pt modelId="{ACA7C3D3-B4D8-4FEE-8F28-F306E74F3B15}" type="pres">
      <dgm:prSet presAssocID="{C3A1AD05-6F9F-4266-837D-B5A10CAFC8F4}" presName="spacing" presStyleCnt="0"/>
      <dgm:spPr/>
    </dgm:pt>
    <dgm:pt modelId="{0E94E1C2-5530-4C66-8BB0-106B2BC3342F}" type="pres">
      <dgm:prSet presAssocID="{ABE5315C-698D-4EFB-A61C-0CB9D5663D3E}" presName="linNode" presStyleCnt="0"/>
      <dgm:spPr/>
    </dgm:pt>
    <dgm:pt modelId="{4915B973-874C-40EC-9390-344F8FAA7748}" type="pres">
      <dgm:prSet presAssocID="{ABE5315C-698D-4EFB-A61C-0CB9D5663D3E}" presName="parentShp" presStyleLbl="node1" presStyleIdx="1" presStyleCnt="3" custLinFactNeighborX="677" custLinFactNeighborY="-10303">
        <dgm:presLayoutVars>
          <dgm:bulletEnabled val="1"/>
        </dgm:presLayoutVars>
      </dgm:prSet>
      <dgm:spPr/>
      <dgm:t>
        <a:bodyPr/>
        <a:lstStyle/>
        <a:p>
          <a:endParaRPr lang="en-US"/>
        </a:p>
      </dgm:t>
    </dgm:pt>
    <dgm:pt modelId="{972E07B1-C22A-4A54-9CDE-D3EE32B2ADD2}" type="pres">
      <dgm:prSet presAssocID="{ABE5315C-698D-4EFB-A61C-0CB9D5663D3E}" presName="childShp" presStyleLbl="bgAccFollowNode1" presStyleIdx="1" presStyleCnt="3" custScaleY="114265">
        <dgm:presLayoutVars>
          <dgm:bulletEnabled val="1"/>
        </dgm:presLayoutVars>
      </dgm:prSet>
      <dgm:spPr/>
      <dgm:t>
        <a:bodyPr/>
        <a:lstStyle/>
        <a:p>
          <a:endParaRPr lang="en-US"/>
        </a:p>
      </dgm:t>
    </dgm:pt>
    <dgm:pt modelId="{C05681AD-B865-4882-A4DE-6D7C67677760}" type="pres">
      <dgm:prSet presAssocID="{683774EC-101F-4C98-8095-593DD942D7A5}" presName="spacing" presStyleCnt="0"/>
      <dgm:spPr/>
    </dgm:pt>
    <dgm:pt modelId="{CBB86C3B-B9BA-475B-8E0B-FC589B2F1325}" type="pres">
      <dgm:prSet presAssocID="{52BF813A-6584-488E-A8EF-CF135ABF85D0}" presName="linNode" presStyleCnt="0"/>
      <dgm:spPr/>
    </dgm:pt>
    <dgm:pt modelId="{5F7BCC0D-DE7F-4A38-8CEF-929269101911}" type="pres">
      <dgm:prSet presAssocID="{52BF813A-6584-488E-A8EF-CF135ABF85D0}" presName="parentShp" presStyleLbl="node1" presStyleIdx="2" presStyleCnt="3" custLinFactNeighborX="-234" custLinFactNeighborY="-15293">
        <dgm:presLayoutVars>
          <dgm:bulletEnabled val="1"/>
        </dgm:presLayoutVars>
      </dgm:prSet>
      <dgm:spPr/>
      <dgm:t>
        <a:bodyPr/>
        <a:lstStyle/>
        <a:p>
          <a:endParaRPr lang="en-US"/>
        </a:p>
      </dgm:t>
    </dgm:pt>
    <dgm:pt modelId="{A98FB44D-75CA-485A-842D-7F77773F7245}" type="pres">
      <dgm:prSet presAssocID="{52BF813A-6584-488E-A8EF-CF135ABF85D0}" presName="childShp" presStyleLbl="bgAccFollowNode1" presStyleIdx="2" presStyleCnt="3">
        <dgm:presLayoutVars>
          <dgm:bulletEnabled val="1"/>
        </dgm:presLayoutVars>
      </dgm:prSet>
      <dgm:spPr/>
      <dgm:t>
        <a:bodyPr/>
        <a:lstStyle/>
        <a:p>
          <a:endParaRPr lang="en-US"/>
        </a:p>
      </dgm:t>
    </dgm:pt>
  </dgm:ptLst>
  <dgm:cxnLst>
    <dgm:cxn modelId="{C79CCA7D-9C86-43CB-9259-185C82021CA7}" type="presOf" srcId="{B36C4CEE-A93A-4EAD-AFB0-669B6DC57457}" destId="{A98FB44D-75CA-485A-842D-7F77773F7245}" srcOrd="0" destOrd="0" presId="urn:microsoft.com/office/officeart/2005/8/layout/vList6"/>
    <dgm:cxn modelId="{5F536217-4359-46BB-B24B-EF62B8CB2FB6}" srcId="{52BF813A-6584-488E-A8EF-CF135ABF85D0}" destId="{B36C4CEE-A93A-4EAD-AFB0-669B6DC57457}" srcOrd="0" destOrd="0" parTransId="{1EC0FA7D-36ED-448A-A1F6-B958896B8178}" sibTransId="{0BD172EE-1E2C-4D86-AD08-B976B1112ACF}"/>
    <dgm:cxn modelId="{F9F43283-B934-4E93-B70E-A22009726C36}" type="presOf" srcId="{4849C228-3BFD-471E-A8D8-6C49A7234FD4}" destId="{972E07B1-C22A-4A54-9CDE-D3EE32B2ADD2}" srcOrd="0" destOrd="1" presId="urn:microsoft.com/office/officeart/2005/8/layout/vList6"/>
    <dgm:cxn modelId="{CAA74A9C-8FE2-4585-A0BB-3C2A291A483F}" type="presOf" srcId="{A841EB28-85C1-410D-891C-6A6D9E4F183A}" destId="{972E07B1-C22A-4A54-9CDE-D3EE32B2ADD2}" srcOrd="0" destOrd="3" presId="urn:microsoft.com/office/officeart/2005/8/layout/vList6"/>
    <dgm:cxn modelId="{782ADB77-233B-4830-97ED-925A0888311A}" type="presOf" srcId="{B31793CC-1EE6-42D8-9853-64370F130B89}" destId="{972E07B1-C22A-4A54-9CDE-D3EE32B2ADD2}" srcOrd="0" destOrd="2" presId="urn:microsoft.com/office/officeart/2005/8/layout/vList6"/>
    <dgm:cxn modelId="{BA1026DA-36DB-46EB-8B6C-1BB492903F53}" srcId="{ABE5315C-698D-4EFB-A61C-0CB9D5663D3E}" destId="{8EA33861-21A7-42C7-83EA-DAE21DA7AD0E}" srcOrd="0" destOrd="0" parTransId="{B73F4C99-DF70-4FE3-8EB8-8029AC658697}" sibTransId="{D630B6C9-4187-4BD1-9DAE-09C96E48D942}"/>
    <dgm:cxn modelId="{9F5FF8C0-4865-46FB-ACA4-1BE634A83570}" type="presOf" srcId="{52BF813A-6584-488E-A8EF-CF135ABF85D0}" destId="{5F7BCC0D-DE7F-4A38-8CEF-929269101911}" srcOrd="0" destOrd="0" presId="urn:microsoft.com/office/officeart/2005/8/layout/vList6"/>
    <dgm:cxn modelId="{3686FDEE-E9FF-4227-BE13-CC1564132737}" type="presOf" srcId="{C5B3D582-09D3-4558-80D7-57DAFEBD6CC1}" destId="{A98FB44D-75CA-485A-842D-7F77773F7245}" srcOrd="0" destOrd="3" presId="urn:microsoft.com/office/officeart/2005/8/layout/vList6"/>
    <dgm:cxn modelId="{9904A8DD-51B3-41F9-A565-BDFA18E6095D}" type="presOf" srcId="{8EA33861-21A7-42C7-83EA-DAE21DA7AD0E}" destId="{972E07B1-C22A-4A54-9CDE-D3EE32B2ADD2}" srcOrd="0" destOrd="0" presId="urn:microsoft.com/office/officeart/2005/8/layout/vList6"/>
    <dgm:cxn modelId="{62A66271-765C-4F15-92B0-010BDF1772E8}" srcId="{52BF813A-6584-488E-A8EF-CF135ABF85D0}" destId="{A51AD308-D179-45E3-9724-423144DB879B}" srcOrd="4" destOrd="0" parTransId="{66A2D514-2791-458F-89DD-38797876852F}" sibTransId="{1EB35C6A-8D26-466F-93D6-812B359577DD}"/>
    <dgm:cxn modelId="{871182A9-B7A7-48EF-8DD6-84AE157BF3BA}" type="presOf" srcId="{20DC3649-D7D0-4FCB-A67A-F5D2CD97EE07}" destId="{A98FB44D-75CA-485A-842D-7F77773F7245}" srcOrd="0" destOrd="2" presId="urn:microsoft.com/office/officeart/2005/8/layout/vList6"/>
    <dgm:cxn modelId="{24F70944-2FE0-4B5E-BBBC-7330C1F11B84}" type="presOf" srcId="{CD0EEC4F-B1C1-40C2-8134-20771BF5E116}" destId="{498C8BE8-B240-4B63-9723-CE58BA4AD210}" srcOrd="0" destOrd="0" presId="urn:microsoft.com/office/officeart/2005/8/layout/vList6"/>
    <dgm:cxn modelId="{DEB831D4-43F4-481B-A523-8A180AF4B126}" srcId="{ABE5315C-698D-4EFB-A61C-0CB9D5663D3E}" destId="{B31793CC-1EE6-42D8-9853-64370F130B89}" srcOrd="2" destOrd="0" parTransId="{4D4B8BB0-3241-4902-B04F-B251456198CC}" sibTransId="{E261C25C-40D5-407E-8BB6-66BB6C846E02}"/>
    <dgm:cxn modelId="{1F650EED-7485-4A02-95D8-84E941D6A913}" srcId="{ABE5315C-698D-4EFB-A61C-0CB9D5663D3E}" destId="{4849C228-3BFD-471E-A8D8-6C49A7234FD4}" srcOrd="1" destOrd="0" parTransId="{2C846508-CA9F-4039-B8A1-54A2F165271E}" sibTransId="{F7959BDD-F46C-44B5-8F0B-524C92A516F1}"/>
    <dgm:cxn modelId="{72CE30A3-5563-4ADF-9650-F71DD0D5BB27}" type="presOf" srcId="{A51AD308-D179-45E3-9724-423144DB879B}" destId="{A98FB44D-75CA-485A-842D-7F77773F7245}" srcOrd="0" destOrd="4" presId="urn:microsoft.com/office/officeart/2005/8/layout/vList6"/>
    <dgm:cxn modelId="{D9187A90-5CC1-4E88-9CD0-52A9627E1ADE}" srcId="{52BF813A-6584-488E-A8EF-CF135ABF85D0}" destId="{C5B3D582-09D3-4558-80D7-57DAFEBD6CC1}" srcOrd="3" destOrd="0" parTransId="{8E1EA76F-9751-4929-B0D7-73A3821411B9}" sibTransId="{A5009320-D9E1-49F2-8D4C-C31511233677}"/>
    <dgm:cxn modelId="{03FCAFF9-9B9E-486F-8AA6-06C118E8411C}" srcId="{6549C9F6-3603-4A9F-BA9E-021439829F71}" destId="{ABE5315C-698D-4EFB-A61C-0CB9D5663D3E}" srcOrd="1" destOrd="0" parTransId="{998A2D85-880E-4C87-ACD4-7E73A2CC0FFB}" sibTransId="{683774EC-101F-4C98-8095-593DD942D7A5}"/>
    <dgm:cxn modelId="{F815B5E2-31AE-494E-B980-2DDC459E506A}" type="presOf" srcId="{ABE5315C-698D-4EFB-A61C-0CB9D5663D3E}" destId="{4915B973-874C-40EC-9390-344F8FAA7748}" srcOrd="0" destOrd="0" presId="urn:microsoft.com/office/officeart/2005/8/layout/vList6"/>
    <dgm:cxn modelId="{B27360C7-4380-4CC9-9C7E-4C9D8EC70CB1}" type="presOf" srcId="{36BC9CFA-66CC-4BDF-962D-B32663114085}" destId="{A98FB44D-75CA-485A-842D-7F77773F7245}" srcOrd="0" destOrd="1" presId="urn:microsoft.com/office/officeart/2005/8/layout/vList6"/>
    <dgm:cxn modelId="{99CC0C24-E676-4311-9B7E-CD233DA18CA0}" type="presOf" srcId="{6549C9F6-3603-4A9F-BA9E-021439829F71}" destId="{B8B1C5DF-C37F-4CFF-924D-29C58F2DD1A9}" srcOrd="0" destOrd="0" presId="urn:microsoft.com/office/officeart/2005/8/layout/vList6"/>
    <dgm:cxn modelId="{7730D918-950B-4606-B46F-3DEBF573EF9A}" srcId="{52BF813A-6584-488E-A8EF-CF135ABF85D0}" destId="{20DC3649-D7D0-4FCB-A67A-F5D2CD97EE07}" srcOrd="2" destOrd="0" parTransId="{50D1B398-802A-4406-98FB-24FF1D01F51E}" sibTransId="{D9DF9D98-7126-4FE7-9445-BF81B55C3FA9}"/>
    <dgm:cxn modelId="{E0B8F576-F443-48E3-8E3E-9D32048758ED}" srcId="{52BF813A-6584-488E-A8EF-CF135ABF85D0}" destId="{36BC9CFA-66CC-4BDF-962D-B32663114085}" srcOrd="1" destOrd="0" parTransId="{824B7A5F-1A34-4233-B15F-ED7E158A9B5B}" sibTransId="{EED38509-02D9-4ED8-BFC2-E3796B49475F}"/>
    <dgm:cxn modelId="{EA6E5FF2-AEC3-4ACE-8F27-70992FF1F764}" srcId="{6549C9F6-3603-4A9F-BA9E-021439829F71}" destId="{CD0EEC4F-B1C1-40C2-8134-20771BF5E116}" srcOrd="0" destOrd="0" parTransId="{29B7FD1D-AAD9-4AB3-BB89-3365D498B1FF}" sibTransId="{C3A1AD05-6F9F-4266-837D-B5A10CAFC8F4}"/>
    <dgm:cxn modelId="{07351A40-6B79-40C7-AFCB-8D17712ED0D3}" srcId="{ABE5315C-698D-4EFB-A61C-0CB9D5663D3E}" destId="{A841EB28-85C1-410D-891C-6A6D9E4F183A}" srcOrd="3" destOrd="0" parTransId="{975346B3-4888-4CD6-B3F6-4C2E4C283B86}" sibTransId="{27A2F389-C7ED-4917-9B73-247BCC941C62}"/>
    <dgm:cxn modelId="{8A7FF22F-B710-4D89-AA61-AB0AB3D5D6B5}" srcId="{6549C9F6-3603-4A9F-BA9E-021439829F71}" destId="{52BF813A-6584-488E-A8EF-CF135ABF85D0}" srcOrd="2" destOrd="0" parTransId="{69D7DB91-2B08-48B2-BBB8-A271CE723927}" sibTransId="{9E3DDB91-D05A-4A48-A4A8-D4D87B5C2A5B}"/>
    <dgm:cxn modelId="{F38BCB59-1C26-4D9E-BE53-19BF0D391E67}" type="presParOf" srcId="{B8B1C5DF-C37F-4CFF-924D-29C58F2DD1A9}" destId="{FEC5FECD-80C0-46E5-A8D3-2DEAE4A26A1F}" srcOrd="0" destOrd="0" presId="urn:microsoft.com/office/officeart/2005/8/layout/vList6"/>
    <dgm:cxn modelId="{EAAF14A0-BC0E-49B6-A461-5C0300C78C63}" type="presParOf" srcId="{FEC5FECD-80C0-46E5-A8D3-2DEAE4A26A1F}" destId="{498C8BE8-B240-4B63-9723-CE58BA4AD210}" srcOrd="0" destOrd="0" presId="urn:microsoft.com/office/officeart/2005/8/layout/vList6"/>
    <dgm:cxn modelId="{E98DEA97-CDCE-42FA-8B72-1BEC289B6749}" type="presParOf" srcId="{FEC5FECD-80C0-46E5-A8D3-2DEAE4A26A1F}" destId="{65D08C9F-37C6-449C-B6EE-E81A77368277}" srcOrd="1" destOrd="0" presId="urn:microsoft.com/office/officeart/2005/8/layout/vList6"/>
    <dgm:cxn modelId="{4FB48524-1E0B-4476-9045-DFCCBA101828}" type="presParOf" srcId="{B8B1C5DF-C37F-4CFF-924D-29C58F2DD1A9}" destId="{ACA7C3D3-B4D8-4FEE-8F28-F306E74F3B15}" srcOrd="1" destOrd="0" presId="urn:microsoft.com/office/officeart/2005/8/layout/vList6"/>
    <dgm:cxn modelId="{702BA1BB-6991-4057-89B4-536087654A73}" type="presParOf" srcId="{B8B1C5DF-C37F-4CFF-924D-29C58F2DD1A9}" destId="{0E94E1C2-5530-4C66-8BB0-106B2BC3342F}" srcOrd="2" destOrd="0" presId="urn:microsoft.com/office/officeart/2005/8/layout/vList6"/>
    <dgm:cxn modelId="{0F20336E-4C1A-4234-A807-63D773389F85}" type="presParOf" srcId="{0E94E1C2-5530-4C66-8BB0-106B2BC3342F}" destId="{4915B973-874C-40EC-9390-344F8FAA7748}" srcOrd="0" destOrd="0" presId="urn:microsoft.com/office/officeart/2005/8/layout/vList6"/>
    <dgm:cxn modelId="{7F783836-DD26-4144-BCD4-5B8ABCE707DB}" type="presParOf" srcId="{0E94E1C2-5530-4C66-8BB0-106B2BC3342F}" destId="{972E07B1-C22A-4A54-9CDE-D3EE32B2ADD2}" srcOrd="1" destOrd="0" presId="urn:microsoft.com/office/officeart/2005/8/layout/vList6"/>
    <dgm:cxn modelId="{736FC3F7-AC26-447C-A744-765106640C82}" type="presParOf" srcId="{B8B1C5DF-C37F-4CFF-924D-29C58F2DD1A9}" destId="{C05681AD-B865-4882-A4DE-6D7C67677760}" srcOrd="3" destOrd="0" presId="urn:microsoft.com/office/officeart/2005/8/layout/vList6"/>
    <dgm:cxn modelId="{9C25DC96-D7AC-4EE6-A118-DDBD2F5420F7}" type="presParOf" srcId="{B8B1C5DF-C37F-4CFF-924D-29C58F2DD1A9}" destId="{CBB86C3B-B9BA-475B-8E0B-FC589B2F1325}" srcOrd="4" destOrd="0" presId="urn:microsoft.com/office/officeart/2005/8/layout/vList6"/>
    <dgm:cxn modelId="{3039C588-CB76-450B-9641-670CA1C2F6CB}" type="presParOf" srcId="{CBB86C3B-B9BA-475B-8E0B-FC589B2F1325}" destId="{5F7BCC0D-DE7F-4A38-8CEF-929269101911}" srcOrd="0" destOrd="0" presId="urn:microsoft.com/office/officeart/2005/8/layout/vList6"/>
    <dgm:cxn modelId="{4B891E9E-8D53-43FE-9D23-366E5084B21E}" type="presParOf" srcId="{CBB86C3B-B9BA-475B-8E0B-FC589B2F1325}" destId="{A98FB44D-75CA-485A-842D-7F77773F7245}"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16921-433F-4E9D-BD7E-4992211DDE22}" type="doc">
      <dgm:prSet loTypeId="urn:microsoft.com/office/officeart/2009/3/layout/DescendingProcess" loCatId="process" qsTypeId="urn:microsoft.com/office/officeart/2005/8/quickstyle/3d3" qsCatId="3D" csTypeId="urn:microsoft.com/office/officeart/2005/8/colors/accent1_3" csCatId="accent1" phldr="1"/>
      <dgm:spPr/>
      <dgm:t>
        <a:bodyPr/>
        <a:lstStyle/>
        <a:p>
          <a:endParaRPr lang="en-US"/>
        </a:p>
      </dgm:t>
    </dgm:pt>
    <dgm:pt modelId="{DC7A6F26-648D-4FD9-A90B-CA15F062D3B6}">
      <dgm:prSet custT="1"/>
      <dgm:spPr/>
      <dgm:t>
        <a:bodyPr/>
        <a:lstStyle/>
        <a:p>
          <a:r>
            <a:rPr lang="bg-BG" sz="1200" b="1" dirty="0" smtClean="0">
              <a:latin typeface="Century Gothic" panose="020B0502020202020204" pitchFamily="34" charset="0"/>
              <a:cs typeface="Segoe UI" panose="020B0502040204020203" pitchFamily="34" charset="0"/>
            </a:rPr>
            <a:t>Гарантира качеството и безопасността на лекарствените продукти и други стоки, координира процесите и не излага пациентите </a:t>
          </a:r>
          <a:r>
            <a:rPr lang="bg-BG" sz="1200" b="1" u="none" dirty="0" smtClean="0">
              <a:latin typeface="Century Gothic" panose="020B0502020202020204" pitchFamily="34" charset="0"/>
              <a:cs typeface="Segoe UI" panose="020B0502040204020203" pitchFamily="34" charset="0"/>
            </a:rPr>
            <a:t>на </a:t>
          </a:r>
          <a:r>
            <a:rPr lang="bg-BG" sz="1200" b="1" dirty="0" smtClean="0">
              <a:latin typeface="Century Gothic" panose="020B0502020202020204" pitchFamily="34" charset="0"/>
              <a:cs typeface="Segoe UI" panose="020B0502040204020203" pitchFamily="34" charset="0"/>
            </a:rPr>
            <a:t>риск! </a:t>
          </a:r>
          <a:endParaRPr lang="en-US" sz="1200" b="1" dirty="0">
            <a:latin typeface="Century Gothic" panose="020B0502020202020204" pitchFamily="34" charset="0"/>
            <a:cs typeface="Segoe UI" panose="020B0502040204020203" pitchFamily="34" charset="0"/>
          </a:endParaRPr>
        </a:p>
      </dgm:t>
    </dgm:pt>
    <dgm:pt modelId="{A80099D0-055E-42F1-A3CC-72677B9C9252}" type="parTrans" cxnId="{E3F97313-CF46-4AB1-9104-93EFE73DD4A9}">
      <dgm:prSet/>
      <dgm:spPr/>
      <dgm:t>
        <a:bodyPr/>
        <a:lstStyle/>
        <a:p>
          <a:endParaRPr lang="en-US"/>
        </a:p>
      </dgm:t>
    </dgm:pt>
    <dgm:pt modelId="{1D89E179-E0BF-4B50-AB74-7F2E8C69D2A2}" type="sibTrans" cxnId="{E3F97313-CF46-4AB1-9104-93EFE73DD4A9}">
      <dgm:prSet/>
      <dgm:spPr/>
      <dgm:t>
        <a:bodyPr/>
        <a:lstStyle/>
        <a:p>
          <a:endParaRPr lang="en-US"/>
        </a:p>
      </dgm:t>
    </dgm:pt>
    <dgm:pt modelId="{3D7D4890-8DE1-4B1D-B536-5CDA38B62DCB}" type="pres">
      <dgm:prSet presAssocID="{A7916921-433F-4E9D-BD7E-4992211DDE22}" presName="Name0" presStyleCnt="0">
        <dgm:presLayoutVars>
          <dgm:chMax val="7"/>
          <dgm:chPref val="5"/>
        </dgm:presLayoutVars>
      </dgm:prSet>
      <dgm:spPr/>
      <dgm:t>
        <a:bodyPr/>
        <a:lstStyle/>
        <a:p>
          <a:endParaRPr lang="en-US"/>
        </a:p>
      </dgm:t>
    </dgm:pt>
    <dgm:pt modelId="{C52DB24D-E949-4690-9B4D-03B236314C5E}" type="pres">
      <dgm:prSet presAssocID="{A7916921-433F-4E9D-BD7E-4992211DDE22}" presName="arrowNode" presStyleLbl="node1" presStyleIdx="0" presStyleCnt="1" custAng="836991" custLinFactNeighborX="51979" custLinFactNeighborY="26036"/>
      <dgm:spPr/>
      <dgm:t>
        <a:bodyPr/>
        <a:lstStyle/>
        <a:p>
          <a:endParaRPr lang="en-US"/>
        </a:p>
      </dgm:t>
    </dgm:pt>
    <dgm:pt modelId="{FC7D639D-D228-468F-810D-A2A9E280B29C}" type="pres">
      <dgm:prSet presAssocID="{DC7A6F26-648D-4FD9-A90B-CA15F062D3B6}" presName="txNode1" presStyleLbl="revTx" presStyleIdx="0" presStyleCnt="1" custScaleX="875748" custScaleY="616602" custLinFactY="-29327" custLinFactNeighborX="10879" custLinFactNeighborY="-100000">
        <dgm:presLayoutVars>
          <dgm:bulletEnabled val="1"/>
        </dgm:presLayoutVars>
      </dgm:prSet>
      <dgm:spPr>
        <a:prstGeom prst="rect">
          <a:avLst/>
        </a:prstGeom>
      </dgm:spPr>
      <dgm:t>
        <a:bodyPr/>
        <a:lstStyle/>
        <a:p>
          <a:endParaRPr lang="en-US"/>
        </a:p>
      </dgm:t>
    </dgm:pt>
  </dgm:ptLst>
  <dgm:cxnLst>
    <dgm:cxn modelId="{E3F97313-CF46-4AB1-9104-93EFE73DD4A9}" srcId="{A7916921-433F-4E9D-BD7E-4992211DDE22}" destId="{DC7A6F26-648D-4FD9-A90B-CA15F062D3B6}" srcOrd="0" destOrd="0" parTransId="{A80099D0-055E-42F1-A3CC-72677B9C9252}" sibTransId="{1D89E179-E0BF-4B50-AB74-7F2E8C69D2A2}"/>
    <dgm:cxn modelId="{AB774F9E-D495-4926-ADEB-266665B58647}" type="presOf" srcId="{A7916921-433F-4E9D-BD7E-4992211DDE22}" destId="{3D7D4890-8DE1-4B1D-B536-5CDA38B62DCB}" srcOrd="0" destOrd="0" presId="urn:microsoft.com/office/officeart/2009/3/layout/DescendingProcess"/>
    <dgm:cxn modelId="{F7844F3A-0355-4196-8E0F-FB20A63B134E}" type="presOf" srcId="{DC7A6F26-648D-4FD9-A90B-CA15F062D3B6}" destId="{FC7D639D-D228-468F-810D-A2A9E280B29C}" srcOrd="0" destOrd="0" presId="urn:microsoft.com/office/officeart/2009/3/layout/DescendingProcess"/>
    <dgm:cxn modelId="{028F8FE4-EBC9-424A-8F27-F8B77061B79B}" type="presParOf" srcId="{3D7D4890-8DE1-4B1D-B536-5CDA38B62DCB}" destId="{C52DB24D-E949-4690-9B4D-03B236314C5E}" srcOrd="0" destOrd="0" presId="urn:microsoft.com/office/officeart/2009/3/layout/DescendingProcess"/>
    <dgm:cxn modelId="{80A4347A-D2E0-4CC0-8F22-7884C5ABB5D6}" type="presParOf" srcId="{3D7D4890-8DE1-4B1D-B536-5CDA38B62DCB}" destId="{FC7D639D-D228-468F-810D-A2A9E280B29C}" srcOrd="1" destOrd="0" presId="urn:microsoft.com/office/officeart/2009/3/layout/DescendingProcess"/>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81A153A-5072-4A1D-B687-220EAB3614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F2CD7C-30DE-45CB-A4AD-4EB553A164C2}">
      <dgm:prSet/>
      <dgm:spPr/>
      <dgm:t>
        <a:bodyPr/>
        <a:lstStyle/>
        <a:p>
          <a:pPr rtl="0"/>
          <a:r>
            <a:rPr lang="en-US" b="1" i="1" baseline="0" dirty="0" smtClean="0">
              <a:solidFill>
                <a:srgbClr val="FFFF00"/>
              </a:solidFill>
              <a:latin typeface="Century Gothic" panose="020B0502020202020204" pitchFamily="34" charset="0"/>
            </a:rPr>
            <a:t>ISO 9001:2015</a:t>
          </a:r>
          <a:r>
            <a:rPr lang="bg-BG" b="1" i="1" baseline="0" dirty="0" smtClean="0">
              <a:solidFill>
                <a:srgbClr val="FFFF00"/>
              </a:solidFill>
              <a:latin typeface="Century Gothic" panose="020B0502020202020204" pitchFamily="34" charset="0"/>
            </a:rPr>
            <a:t>,</a:t>
          </a:r>
          <a:r>
            <a:rPr lang="en-US" b="1" i="1" baseline="0" dirty="0" smtClean="0">
              <a:solidFill>
                <a:srgbClr val="FFFF00"/>
              </a:solidFill>
              <a:latin typeface="Century Gothic" panose="020B0502020202020204" pitchFamily="34" charset="0"/>
            </a:rPr>
            <a:t> </a:t>
          </a:r>
        </a:p>
        <a:p>
          <a:pPr rtl="0"/>
          <a:r>
            <a:rPr lang="bg-BG" i="1" baseline="0" dirty="0" smtClean="0">
              <a:solidFill>
                <a:srgbClr val="FFFF00"/>
              </a:solidFill>
              <a:latin typeface="Century Gothic" panose="020B0502020202020204" pitchFamily="34" charset="0"/>
            </a:rPr>
            <a:t>Система  за качество в управлението на СТИНГ АД</a:t>
          </a:r>
          <a:endParaRPr lang="bg-BG" i="1" dirty="0">
            <a:solidFill>
              <a:srgbClr val="FFFF00"/>
            </a:solidFill>
            <a:latin typeface="Century Gothic" panose="020B0502020202020204" pitchFamily="34" charset="0"/>
          </a:endParaRPr>
        </a:p>
      </dgm:t>
    </dgm:pt>
    <dgm:pt modelId="{5BB1A745-B051-4BCD-B362-5485E61DDD00}" type="parTrans" cxnId="{F22D4680-BE63-4720-B702-1897F245E686}">
      <dgm:prSet/>
      <dgm:spPr/>
      <dgm:t>
        <a:bodyPr/>
        <a:lstStyle/>
        <a:p>
          <a:endParaRPr lang="en-US"/>
        </a:p>
      </dgm:t>
    </dgm:pt>
    <dgm:pt modelId="{1B6067D3-26C5-4CEC-AE2C-AC571BA48341}" type="sibTrans" cxnId="{F22D4680-BE63-4720-B702-1897F245E686}">
      <dgm:prSet/>
      <dgm:spPr/>
      <dgm:t>
        <a:bodyPr/>
        <a:lstStyle/>
        <a:p>
          <a:endParaRPr lang="en-US"/>
        </a:p>
      </dgm:t>
    </dgm:pt>
    <dgm:pt modelId="{106DBB8B-00C9-4AFA-8E3E-954537A749A6}" type="pres">
      <dgm:prSet presAssocID="{181A153A-5072-4A1D-B687-220EAB3614B1}" presName="linear" presStyleCnt="0">
        <dgm:presLayoutVars>
          <dgm:animLvl val="lvl"/>
          <dgm:resizeHandles val="exact"/>
        </dgm:presLayoutVars>
      </dgm:prSet>
      <dgm:spPr/>
      <dgm:t>
        <a:bodyPr/>
        <a:lstStyle/>
        <a:p>
          <a:endParaRPr lang="en-US"/>
        </a:p>
      </dgm:t>
    </dgm:pt>
    <dgm:pt modelId="{06BF49DC-2833-4323-B746-8F5BCD6FD192}" type="pres">
      <dgm:prSet presAssocID="{8FF2CD7C-30DE-45CB-A4AD-4EB553A164C2}" presName="parentText" presStyleLbl="node1" presStyleIdx="0" presStyleCnt="1">
        <dgm:presLayoutVars>
          <dgm:chMax val="0"/>
          <dgm:bulletEnabled val="1"/>
        </dgm:presLayoutVars>
      </dgm:prSet>
      <dgm:spPr/>
      <dgm:t>
        <a:bodyPr/>
        <a:lstStyle/>
        <a:p>
          <a:endParaRPr lang="en-US"/>
        </a:p>
      </dgm:t>
    </dgm:pt>
  </dgm:ptLst>
  <dgm:cxnLst>
    <dgm:cxn modelId="{9DF8EA7E-B81B-4D23-A654-9D7C9E6BCBF2}" type="presOf" srcId="{181A153A-5072-4A1D-B687-220EAB3614B1}" destId="{106DBB8B-00C9-4AFA-8E3E-954537A749A6}" srcOrd="0" destOrd="0" presId="urn:microsoft.com/office/officeart/2005/8/layout/vList2"/>
    <dgm:cxn modelId="{6B04AB7F-2CFD-4E88-A086-50FF2FD576E1}" type="presOf" srcId="{8FF2CD7C-30DE-45CB-A4AD-4EB553A164C2}" destId="{06BF49DC-2833-4323-B746-8F5BCD6FD192}" srcOrd="0" destOrd="0" presId="urn:microsoft.com/office/officeart/2005/8/layout/vList2"/>
    <dgm:cxn modelId="{F22D4680-BE63-4720-B702-1897F245E686}" srcId="{181A153A-5072-4A1D-B687-220EAB3614B1}" destId="{8FF2CD7C-30DE-45CB-A4AD-4EB553A164C2}" srcOrd="0" destOrd="0" parTransId="{5BB1A745-B051-4BCD-B362-5485E61DDD00}" sibTransId="{1B6067D3-26C5-4CEC-AE2C-AC571BA48341}"/>
    <dgm:cxn modelId="{F4D46486-90C7-42C1-92B3-B73D93DFA681}" type="presParOf" srcId="{106DBB8B-00C9-4AFA-8E3E-954537A749A6}" destId="{06BF49DC-2833-4323-B746-8F5BCD6FD1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3D0FCE-1261-49BE-AC1C-BF0AB89C40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C5F9B2E-54E1-4983-9C57-B82A28B7AB44}">
      <dgm:prSet/>
      <dgm:spPr/>
      <dgm:t>
        <a:bodyPr/>
        <a:lstStyle/>
        <a:p>
          <a:pPr rtl="0"/>
          <a:r>
            <a:rPr lang="bg-BG" b="1" dirty="0" smtClean="0">
              <a:latin typeface="Century Gothic" panose="020B0502020202020204" pitchFamily="34" charset="0"/>
            </a:rPr>
            <a:t>15 ГОДИШЕН ДОКУМЕНТИРАН ОПИТ</a:t>
          </a:r>
          <a:endParaRPr lang="bg-BG" b="1" dirty="0">
            <a:latin typeface="Century Gothic" panose="020B0502020202020204" pitchFamily="34" charset="0"/>
          </a:endParaRPr>
        </a:p>
      </dgm:t>
    </dgm:pt>
    <dgm:pt modelId="{CF35BBAC-6641-4689-AA30-E5B769199F09}" type="parTrans" cxnId="{50F7BA4E-1959-419A-A2BF-6CA037F4C26A}">
      <dgm:prSet/>
      <dgm:spPr/>
      <dgm:t>
        <a:bodyPr/>
        <a:lstStyle/>
        <a:p>
          <a:endParaRPr lang="en-US"/>
        </a:p>
      </dgm:t>
    </dgm:pt>
    <dgm:pt modelId="{09676161-EFB3-4902-BCF8-E1882244F9D5}" type="sibTrans" cxnId="{50F7BA4E-1959-419A-A2BF-6CA037F4C26A}">
      <dgm:prSet/>
      <dgm:spPr/>
      <dgm:t>
        <a:bodyPr/>
        <a:lstStyle/>
        <a:p>
          <a:endParaRPr lang="en-US"/>
        </a:p>
      </dgm:t>
    </dgm:pt>
    <dgm:pt modelId="{BA47AB2B-78E2-4849-91CC-390F2FB5FB1B}">
      <dgm:prSet/>
      <dgm:spPr/>
      <dgm:t>
        <a:bodyPr/>
        <a:lstStyle/>
        <a:p>
          <a:pPr rtl="0"/>
          <a:r>
            <a:rPr lang="bg-BG" dirty="0" smtClean="0">
              <a:latin typeface="Century Gothic" panose="020B0502020202020204" pitchFamily="34" charset="0"/>
            </a:rPr>
            <a:t>В</a:t>
          </a:r>
          <a:r>
            <a:rPr lang="ru-RU" dirty="0" smtClean="0">
              <a:latin typeface="Century Gothic" panose="020B0502020202020204" pitchFamily="34" charset="0"/>
            </a:rPr>
            <a:t>ъвежда се поради две ПРИЧИНИ:</a:t>
          </a:r>
          <a:endParaRPr lang="bg-BG" dirty="0">
            <a:latin typeface="Century Gothic" panose="020B0502020202020204" pitchFamily="34" charset="0"/>
          </a:endParaRPr>
        </a:p>
      </dgm:t>
    </dgm:pt>
    <dgm:pt modelId="{D3A7EAE0-CD44-44C1-BE7B-CAA7A32A7178}" type="parTrans" cxnId="{8C9F25EF-43B3-40DF-ABE9-CCC63B808C62}">
      <dgm:prSet/>
      <dgm:spPr/>
      <dgm:t>
        <a:bodyPr/>
        <a:lstStyle/>
        <a:p>
          <a:endParaRPr lang="en-US"/>
        </a:p>
      </dgm:t>
    </dgm:pt>
    <dgm:pt modelId="{FDF9A418-2A89-40A1-98E9-FEAD24DE0DAE}" type="sibTrans" cxnId="{8C9F25EF-43B3-40DF-ABE9-CCC63B808C62}">
      <dgm:prSet/>
      <dgm:spPr/>
      <dgm:t>
        <a:bodyPr/>
        <a:lstStyle/>
        <a:p>
          <a:endParaRPr lang="en-US"/>
        </a:p>
      </dgm:t>
    </dgm:pt>
    <dgm:pt modelId="{34B031E3-A397-482C-A289-DCE2011F9126}">
      <dgm:prSet custT="1"/>
      <dgm:spPr/>
      <dgm:t>
        <a:bodyPr/>
        <a:lstStyle/>
        <a:p>
          <a:pPr rtl="0"/>
          <a:r>
            <a:rPr lang="ru-RU" sz="1200" dirty="0" smtClean="0">
              <a:latin typeface="Century Gothic" panose="020B0502020202020204" pitchFamily="34" charset="0"/>
            </a:rPr>
            <a:t>1. За да демонстрира постоянната си способност да </a:t>
          </a:r>
          <a:r>
            <a:rPr lang="ru-RU" sz="1200" u="sng" dirty="0" smtClean="0">
              <a:latin typeface="Century Gothic" panose="020B0502020202020204" pitchFamily="34" charset="0"/>
            </a:rPr>
            <a:t>доставя на своите клиенти  продукти и услуги, които отговарят на всички изисквания – на клиентите и на приложими нормативни актове.</a:t>
          </a:r>
          <a:endParaRPr lang="bg-BG" sz="1200" dirty="0">
            <a:latin typeface="Century Gothic" panose="020B0502020202020204" pitchFamily="34" charset="0"/>
          </a:endParaRPr>
        </a:p>
      </dgm:t>
    </dgm:pt>
    <dgm:pt modelId="{1E210EAA-8232-43EF-B3F7-F1D6CD303A97}" type="parTrans" cxnId="{7C97C18D-91E4-4397-9933-1F324684420E}">
      <dgm:prSet/>
      <dgm:spPr/>
      <dgm:t>
        <a:bodyPr/>
        <a:lstStyle/>
        <a:p>
          <a:endParaRPr lang="en-US"/>
        </a:p>
      </dgm:t>
    </dgm:pt>
    <dgm:pt modelId="{BB3F3053-7C47-45A9-B869-127D5BBF1DD6}" type="sibTrans" cxnId="{7C97C18D-91E4-4397-9933-1F324684420E}">
      <dgm:prSet/>
      <dgm:spPr/>
      <dgm:t>
        <a:bodyPr/>
        <a:lstStyle/>
        <a:p>
          <a:endParaRPr lang="en-US"/>
        </a:p>
      </dgm:t>
    </dgm:pt>
    <dgm:pt modelId="{A2B1BC9C-99AE-4C3D-8214-84BC5E2A87BB}">
      <dgm:prSet custT="1"/>
      <dgm:spPr/>
      <dgm:t>
        <a:bodyPr/>
        <a:lstStyle/>
        <a:p>
          <a:pPr rtl="0"/>
          <a:endParaRPr lang="ru-RU" sz="1500" dirty="0" smtClean="0"/>
        </a:p>
        <a:p>
          <a:pPr rtl="0"/>
          <a:r>
            <a:rPr lang="ru-RU" sz="1200" dirty="0" smtClean="0">
              <a:latin typeface="Century Gothic" panose="020B0502020202020204" pitchFamily="34" charset="0"/>
            </a:rPr>
            <a:t>2. За да постигне </a:t>
          </a:r>
          <a:r>
            <a:rPr lang="ru-RU" sz="1200" u="sng" dirty="0" smtClean="0">
              <a:latin typeface="Century Gothic" panose="020B0502020202020204" pitchFamily="34" charset="0"/>
            </a:rPr>
            <a:t> по-голяма удовлетвореност сред клиентите си</a:t>
          </a:r>
          <a:r>
            <a:rPr lang="ru-RU" sz="1200" dirty="0" smtClean="0">
              <a:latin typeface="Century Gothic" panose="020B0502020202020204" pitchFamily="34" charset="0"/>
            </a:rPr>
            <a:t>. </a:t>
          </a:r>
        </a:p>
        <a:p>
          <a:pPr rtl="0"/>
          <a:r>
            <a:rPr lang="ru-RU" sz="1200" dirty="0" smtClean="0">
              <a:latin typeface="Century Gothic" panose="020B0502020202020204" pitchFamily="34" charset="0"/>
            </a:rPr>
            <a:t>Оценката на риска за качеството в СТИНГ АД се основава </a:t>
          </a:r>
          <a:r>
            <a:rPr lang="ru-RU" sz="1200" b="1" i="1" dirty="0" smtClean="0">
              <a:solidFill>
                <a:srgbClr val="FFFF00"/>
              </a:solidFill>
              <a:latin typeface="Century Gothic" panose="020B0502020202020204" pitchFamily="34" charset="0"/>
            </a:rPr>
            <a:t>на научни познания </a:t>
          </a:r>
          <a:r>
            <a:rPr lang="ru-RU" sz="1200" dirty="0" smtClean="0">
              <a:latin typeface="Century Gothic" panose="020B0502020202020204" pitchFamily="34" charset="0"/>
            </a:rPr>
            <a:t>и е свързана със защитата на пациента</a:t>
          </a:r>
          <a:r>
            <a:rPr lang="ru-RU" sz="1200" dirty="0" smtClean="0"/>
            <a:t>.</a:t>
          </a:r>
          <a:endParaRPr lang="bg-BG" sz="1200" dirty="0"/>
        </a:p>
      </dgm:t>
    </dgm:pt>
    <dgm:pt modelId="{FEE836EB-A705-47F3-AA93-1951334C35ED}" type="parTrans" cxnId="{66B5BDFC-0CBB-4FF8-8A78-5A6A4DCDEF5F}">
      <dgm:prSet/>
      <dgm:spPr/>
      <dgm:t>
        <a:bodyPr/>
        <a:lstStyle/>
        <a:p>
          <a:endParaRPr lang="en-US"/>
        </a:p>
      </dgm:t>
    </dgm:pt>
    <dgm:pt modelId="{51547CC3-E35B-48E0-A4B6-D3DBD3DBF9F7}" type="sibTrans" cxnId="{66B5BDFC-0CBB-4FF8-8A78-5A6A4DCDEF5F}">
      <dgm:prSet/>
      <dgm:spPr/>
      <dgm:t>
        <a:bodyPr/>
        <a:lstStyle/>
        <a:p>
          <a:endParaRPr lang="en-US"/>
        </a:p>
      </dgm:t>
    </dgm:pt>
    <dgm:pt modelId="{14EDFC73-C196-4009-9C80-CF30FBA7EC03}">
      <dgm:prSet custT="1"/>
      <dgm:spPr/>
      <dgm:t>
        <a:bodyPr/>
        <a:lstStyle/>
        <a:p>
          <a:pPr rtl="0"/>
          <a:r>
            <a:rPr lang="ru-RU" sz="1200" dirty="0" smtClean="0">
              <a:latin typeface="Century Gothic" panose="020B0502020202020204" pitchFamily="34" charset="0"/>
            </a:rPr>
            <a:t>Основните изисквания, заложени в сърцевината на СУК  е да  постигне </a:t>
          </a:r>
          <a:r>
            <a:rPr lang="ru-RU" sz="1200" u="sng" dirty="0" smtClean="0">
              <a:solidFill>
                <a:srgbClr val="FFFF00"/>
              </a:solidFill>
              <a:latin typeface="Century Gothic" panose="020B0502020202020204" pitchFamily="34" charset="0"/>
            </a:rPr>
            <a:t>ефикасност във всяко действие и да се работи с насоченост за постоянно подобряване</a:t>
          </a:r>
          <a:r>
            <a:rPr lang="ru-RU" sz="1200" dirty="0" smtClean="0">
              <a:latin typeface="Century Gothic" panose="020B0502020202020204" pitchFamily="34" charset="0"/>
            </a:rPr>
            <a:t>, като се стъпва на данни, факти, сведения и на резултатите, получени при анализирането им. </a:t>
          </a:r>
        </a:p>
        <a:p>
          <a:pPr rtl="0"/>
          <a:r>
            <a:rPr lang="ru-RU" sz="1200" b="1" dirty="0" smtClean="0">
              <a:solidFill>
                <a:srgbClr val="FFFF00"/>
              </a:solidFill>
              <a:latin typeface="Century Gothic" panose="020B0502020202020204" pitchFamily="34" charset="0"/>
            </a:rPr>
            <a:t>Нивото на усилията</a:t>
          </a:r>
          <a:r>
            <a:rPr lang="ru-RU" sz="1200" dirty="0" smtClean="0">
              <a:latin typeface="Century Gothic" panose="020B0502020202020204" pitchFamily="34" charset="0"/>
            </a:rPr>
            <a:t>, формалността и документирането на процеса на управление на риска за качеството  отговаря </a:t>
          </a:r>
          <a:r>
            <a:rPr lang="ru-RU" sz="1200" b="1" dirty="0" smtClean="0">
              <a:solidFill>
                <a:srgbClr val="FFFF00"/>
              </a:solidFill>
              <a:latin typeface="Century Gothic" panose="020B0502020202020204" pitchFamily="34" charset="0"/>
            </a:rPr>
            <a:t>на нивото на риска</a:t>
          </a:r>
          <a:r>
            <a:rPr lang="ru-RU" sz="1200" dirty="0" smtClean="0"/>
            <a:t>. </a:t>
          </a:r>
          <a:endParaRPr lang="bg-BG" sz="1200" dirty="0"/>
        </a:p>
      </dgm:t>
    </dgm:pt>
    <dgm:pt modelId="{0C83A462-E2F7-4325-A4C2-3041038AE76C}" type="parTrans" cxnId="{24172860-D55B-41E4-8251-DABBDEE78000}">
      <dgm:prSet/>
      <dgm:spPr/>
      <dgm:t>
        <a:bodyPr/>
        <a:lstStyle/>
        <a:p>
          <a:endParaRPr lang="en-US"/>
        </a:p>
      </dgm:t>
    </dgm:pt>
    <dgm:pt modelId="{A17E29A0-8A8D-4FC5-9613-5EFBDB127541}" type="sibTrans" cxnId="{24172860-D55B-41E4-8251-DABBDEE78000}">
      <dgm:prSet/>
      <dgm:spPr/>
      <dgm:t>
        <a:bodyPr/>
        <a:lstStyle/>
        <a:p>
          <a:endParaRPr lang="en-US"/>
        </a:p>
      </dgm:t>
    </dgm:pt>
    <dgm:pt modelId="{5AF8FEE5-392E-429D-BE38-651C9E7FE419}" type="pres">
      <dgm:prSet presAssocID="{DC3D0FCE-1261-49BE-AC1C-BF0AB89C401F}" presName="hierChild1" presStyleCnt="0">
        <dgm:presLayoutVars>
          <dgm:orgChart val="1"/>
          <dgm:chPref val="1"/>
          <dgm:dir/>
          <dgm:animOne val="branch"/>
          <dgm:animLvl val="lvl"/>
          <dgm:resizeHandles/>
        </dgm:presLayoutVars>
      </dgm:prSet>
      <dgm:spPr/>
      <dgm:t>
        <a:bodyPr/>
        <a:lstStyle/>
        <a:p>
          <a:endParaRPr lang="en-US"/>
        </a:p>
      </dgm:t>
    </dgm:pt>
    <dgm:pt modelId="{BD506E4E-0D75-4503-84D4-0E9C62EEFBA5}" type="pres">
      <dgm:prSet presAssocID="{1C5F9B2E-54E1-4983-9C57-B82A28B7AB44}" presName="hierRoot1" presStyleCnt="0">
        <dgm:presLayoutVars>
          <dgm:hierBranch val="init"/>
        </dgm:presLayoutVars>
      </dgm:prSet>
      <dgm:spPr/>
    </dgm:pt>
    <dgm:pt modelId="{3142211A-F404-4568-A4AE-8E0E69D542C7}" type="pres">
      <dgm:prSet presAssocID="{1C5F9B2E-54E1-4983-9C57-B82A28B7AB44}" presName="rootComposite1" presStyleCnt="0"/>
      <dgm:spPr/>
    </dgm:pt>
    <dgm:pt modelId="{5B8682AA-B003-44F0-860E-2A68FBCE8E8B}" type="pres">
      <dgm:prSet presAssocID="{1C5F9B2E-54E1-4983-9C57-B82A28B7AB44}" presName="rootText1" presStyleLbl="node0" presStyleIdx="0" presStyleCnt="2">
        <dgm:presLayoutVars>
          <dgm:chPref val="3"/>
        </dgm:presLayoutVars>
      </dgm:prSet>
      <dgm:spPr/>
      <dgm:t>
        <a:bodyPr/>
        <a:lstStyle/>
        <a:p>
          <a:endParaRPr lang="en-US"/>
        </a:p>
      </dgm:t>
    </dgm:pt>
    <dgm:pt modelId="{36471058-4F9F-4172-8D0D-6F280DE737E7}" type="pres">
      <dgm:prSet presAssocID="{1C5F9B2E-54E1-4983-9C57-B82A28B7AB44}" presName="rootConnector1" presStyleLbl="node1" presStyleIdx="0" presStyleCnt="0"/>
      <dgm:spPr/>
      <dgm:t>
        <a:bodyPr/>
        <a:lstStyle/>
        <a:p>
          <a:endParaRPr lang="en-US"/>
        </a:p>
      </dgm:t>
    </dgm:pt>
    <dgm:pt modelId="{66C843CB-6C83-4121-A83B-937DA5BA3045}" type="pres">
      <dgm:prSet presAssocID="{1C5F9B2E-54E1-4983-9C57-B82A28B7AB44}" presName="hierChild2" presStyleCnt="0"/>
      <dgm:spPr/>
    </dgm:pt>
    <dgm:pt modelId="{E3975C88-6391-426A-B000-1499BB5DE104}" type="pres">
      <dgm:prSet presAssocID="{1C5F9B2E-54E1-4983-9C57-B82A28B7AB44}" presName="hierChild3" presStyleCnt="0"/>
      <dgm:spPr/>
    </dgm:pt>
    <dgm:pt modelId="{52E9488F-ED60-410A-8F66-8C1A18A6FAAA}" type="pres">
      <dgm:prSet presAssocID="{BA47AB2B-78E2-4849-91CC-390F2FB5FB1B}" presName="hierRoot1" presStyleCnt="0">
        <dgm:presLayoutVars>
          <dgm:hierBranch val="init"/>
        </dgm:presLayoutVars>
      </dgm:prSet>
      <dgm:spPr/>
    </dgm:pt>
    <dgm:pt modelId="{9D07C594-5341-4ADB-9442-0DF41024E77C}" type="pres">
      <dgm:prSet presAssocID="{BA47AB2B-78E2-4849-91CC-390F2FB5FB1B}" presName="rootComposite1" presStyleCnt="0"/>
      <dgm:spPr/>
    </dgm:pt>
    <dgm:pt modelId="{F7298B88-4DE5-41B3-B003-239E9F420168}" type="pres">
      <dgm:prSet presAssocID="{BA47AB2B-78E2-4849-91CC-390F2FB5FB1B}" presName="rootText1" presStyleLbl="node0" presStyleIdx="1" presStyleCnt="2">
        <dgm:presLayoutVars>
          <dgm:chPref val="3"/>
        </dgm:presLayoutVars>
      </dgm:prSet>
      <dgm:spPr/>
      <dgm:t>
        <a:bodyPr/>
        <a:lstStyle/>
        <a:p>
          <a:endParaRPr lang="en-US"/>
        </a:p>
      </dgm:t>
    </dgm:pt>
    <dgm:pt modelId="{A450DAAF-C1EB-46F4-AF3B-F863A68C7B94}" type="pres">
      <dgm:prSet presAssocID="{BA47AB2B-78E2-4849-91CC-390F2FB5FB1B}" presName="rootConnector1" presStyleLbl="node1" presStyleIdx="0" presStyleCnt="0"/>
      <dgm:spPr/>
      <dgm:t>
        <a:bodyPr/>
        <a:lstStyle/>
        <a:p>
          <a:endParaRPr lang="en-US"/>
        </a:p>
      </dgm:t>
    </dgm:pt>
    <dgm:pt modelId="{26FDD01E-D14F-49C9-BC75-8DDF6B8A64DE}" type="pres">
      <dgm:prSet presAssocID="{BA47AB2B-78E2-4849-91CC-390F2FB5FB1B}" presName="hierChild2" presStyleCnt="0"/>
      <dgm:spPr/>
    </dgm:pt>
    <dgm:pt modelId="{8FBAE9BF-24D4-49C9-8773-664E7C7998ED}" type="pres">
      <dgm:prSet presAssocID="{1E210EAA-8232-43EF-B3F7-F1D6CD303A97}" presName="Name37" presStyleLbl="parChTrans1D2" presStyleIdx="0" presStyleCnt="3"/>
      <dgm:spPr/>
      <dgm:t>
        <a:bodyPr/>
        <a:lstStyle/>
        <a:p>
          <a:endParaRPr lang="en-US"/>
        </a:p>
      </dgm:t>
    </dgm:pt>
    <dgm:pt modelId="{310AD0BE-2005-44AF-B941-49448E341C3A}" type="pres">
      <dgm:prSet presAssocID="{34B031E3-A397-482C-A289-DCE2011F9126}" presName="hierRoot2" presStyleCnt="0">
        <dgm:presLayoutVars>
          <dgm:hierBranch val="init"/>
        </dgm:presLayoutVars>
      </dgm:prSet>
      <dgm:spPr/>
    </dgm:pt>
    <dgm:pt modelId="{18615009-0980-47AA-B48B-DC447BA936D5}" type="pres">
      <dgm:prSet presAssocID="{34B031E3-A397-482C-A289-DCE2011F9126}" presName="rootComposite" presStyleCnt="0"/>
      <dgm:spPr/>
    </dgm:pt>
    <dgm:pt modelId="{69EB0020-6E3C-486E-80F1-5B69B0C0E61A}" type="pres">
      <dgm:prSet presAssocID="{34B031E3-A397-482C-A289-DCE2011F9126}" presName="rootText" presStyleLbl="node2" presStyleIdx="0" presStyleCnt="3" custScaleX="121498" custScaleY="212576" custLinFactNeighborY="-2699">
        <dgm:presLayoutVars>
          <dgm:chPref val="3"/>
        </dgm:presLayoutVars>
      </dgm:prSet>
      <dgm:spPr/>
      <dgm:t>
        <a:bodyPr/>
        <a:lstStyle/>
        <a:p>
          <a:endParaRPr lang="en-US"/>
        </a:p>
      </dgm:t>
    </dgm:pt>
    <dgm:pt modelId="{EAD6C2B0-5C48-4D89-A549-6188C88772C0}" type="pres">
      <dgm:prSet presAssocID="{34B031E3-A397-482C-A289-DCE2011F9126}" presName="rootConnector" presStyleLbl="node2" presStyleIdx="0" presStyleCnt="3"/>
      <dgm:spPr/>
      <dgm:t>
        <a:bodyPr/>
        <a:lstStyle/>
        <a:p>
          <a:endParaRPr lang="en-US"/>
        </a:p>
      </dgm:t>
    </dgm:pt>
    <dgm:pt modelId="{F4768AA5-08AD-4110-A9C2-F98B4BE90307}" type="pres">
      <dgm:prSet presAssocID="{34B031E3-A397-482C-A289-DCE2011F9126}" presName="hierChild4" presStyleCnt="0"/>
      <dgm:spPr/>
    </dgm:pt>
    <dgm:pt modelId="{79F5F28F-3CE6-46FF-984B-237AA01F4A3F}" type="pres">
      <dgm:prSet presAssocID="{34B031E3-A397-482C-A289-DCE2011F9126}" presName="hierChild5" presStyleCnt="0"/>
      <dgm:spPr/>
    </dgm:pt>
    <dgm:pt modelId="{C7FFB073-7B23-44AF-9131-95990A995052}" type="pres">
      <dgm:prSet presAssocID="{FEE836EB-A705-47F3-AA93-1951334C35ED}" presName="Name37" presStyleLbl="parChTrans1D2" presStyleIdx="1" presStyleCnt="3"/>
      <dgm:spPr/>
      <dgm:t>
        <a:bodyPr/>
        <a:lstStyle/>
        <a:p>
          <a:endParaRPr lang="en-US"/>
        </a:p>
      </dgm:t>
    </dgm:pt>
    <dgm:pt modelId="{D5EB9A64-0C25-493A-9DDC-7542285932AE}" type="pres">
      <dgm:prSet presAssocID="{A2B1BC9C-99AE-4C3D-8214-84BC5E2A87BB}" presName="hierRoot2" presStyleCnt="0">
        <dgm:presLayoutVars>
          <dgm:hierBranch val="init"/>
        </dgm:presLayoutVars>
      </dgm:prSet>
      <dgm:spPr/>
    </dgm:pt>
    <dgm:pt modelId="{E50E4F81-4B2B-43EF-B4CA-FB5C8916784F}" type="pres">
      <dgm:prSet presAssocID="{A2B1BC9C-99AE-4C3D-8214-84BC5E2A87BB}" presName="rootComposite" presStyleCnt="0"/>
      <dgm:spPr/>
    </dgm:pt>
    <dgm:pt modelId="{67C4A51D-AFA2-44C9-AA91-A41EE8C326AD}" type="pres">
      <dgm:prSet presAssocID="{A2B1BC9C-99AE-4C3D-8214-84BC5E2A87BB}" presName="rootText" presStyleLbl="node2" presStyleIdx="1" presStyleCnt="3" custScaleX="105173" custScaleY="218163" custLinFactNeighborX="-337" custLinFactNeighborY="-2699">
        <dgm:presLayoutVars>
          <dgm:chPref val="3"/>
        </dgm:presLayoutVars>
      </dgm:prSet>
      <dgm:spPr/>
      <dgm:t>
        <a:bodyPr/>
        <a:lstStyle/>
        <a:p>
          <a:endParaRPr lang="en-US"/>
        </a:p>
      </dgm:t>
    </dgm:pt>
    <dgm:pt modelId="{08944F87-F704-4CB1-93D6-72A6C06CCB11}" type="pres">
      <dgm:prSet presAssocID="{A2B1BC9C-99AE-4C3D-8214-84BC5E2A87BB}" presName="rootConnector" presStyleLbl="node2" presStyleIdx="1" presStyleCnt="3"/>
      <dgm:spPr/>
      <dgm:t>
        <a:bodyPr/>
        <a:lstStyle/>
        <a:p>
          <a:endParaRPr lang="en-US"/>
        </a:p>
      </dgm:t>
    </dgm:pt>
    <dgm:pt modelId="{CC0DC57F-9B85-4127-A909-71849CBA83FD}" type="pres">
      <dgm:prSet presAssocID="{A2B1BC9C-99AE-4C3D-8214-84BC5E2A87BB}" presName="hierChild4" presStyleCnt="0"/>
      <dgm:spPr/>
    </dgm:pt>
    <dgm:pt modelId="{14B046EF-B71F-4638-87E0-DD46964DA618}" type="pres">
      <dgm:prSet presAssocID="{A2B1BC9C-99AE-4C3D-8214-84BC5E2A87BB}" presName="hierChild5" presStyleCnt="0"/>
      <dgm:spPr/>
    </dgm:pt>
    <dgm:pt modelId="{1EC4A3E6-261D-40FC-B2A4-E6CA3DE5F174}" type="pres">
      <dgm:prSet presAssocID="{0C83A462-E2F7-4325-A4C2-3041038AE76C}" presName="Name37" presStyleLbl="parChTrans1D2" presStyleIdx="2" presStyleCnt="3"/>
      <dgm:spPr/>
      <dgm:t>
        <a:bodyPr/>
        <a:lstStyle/>
        <a:p>
          <a:endParaRPr lang="en-US"/>
        </a:p>
      </dgm:t>
    </dgm:pt>
    <dgm:pt modelId="{A75D56B1-5160-48E0-B8BB-DC82235B0ACC}" type="pres">
      <dgm:prSet presAssocID="{14EDFC73-C196-4009-9C80-CF30FBA7EC03}" presName="hierRoot2" presStyleCnt="0">
        <dgm:presLayoutVars>
          <dgm:hierBranch val="init"/>
        </dgm:presLayoutVars>
      </dgm:prSet>
      <dgm:spPr/>
    </dgm:pt>
    <dgm:pt modelId="{AFB2D148-BB1A-4379-825C-E62599FDFC17}" type="pres">
      <dgm:prSet presAssocID="{14EDFC73-C196-4009-9C80-CF30FBA7EC03}" presName="rootComposite" presStyleCnt="0"/>
      <dgm:spPr/>
    </dgm:pt>
    <dgm:pt modelId="{2FD45394-7368-47DF-A69B-6CD70DCB41AB}" type="pres">
      <dgm:prSet presAssocID="{14EDFC73-C196-4009-9C80-CF30FBA7EC03}" presName="rootText" presStyleLbl="node2" presStyleIdx="2" presStyleCnt="3" custScaleX="128140" custScaleY="216752">
        <dgm:presLayoutVars>
          <dgm:chPref val="3"/>
        </dgm:presLayoutVars>
      </dgm:prSet>
      <dgm:spPr/>
      <dgm:t>
        <a:bodyPr/>
        <a:lstStyle/>
        <a:p>
          <a:endParaRPr lang="en-US"/>
        </a:p>
      </dgm:t>
    </dgm:pt>
    <dgm:pt modelId="{6A362CAB-FFE9-4C27-904C-5732E6410240}" type="pres">
      <dgm:prSet presAssocID="{14EDFC73-C196-4009-9C80-CF30FBA7EC03}" presName="rootConnector" presStyleLbl="node2" presStyleIdx="2" presStyleCnt="3"/>
      <dgm:spPr/>
      <dgm:t>
        <a:bodyPr/>
        <a:lstStyle/>
        <a:p>
          <a:endParaRPr lang="en-US"/>
        </a:p>
      </dgm:t>
    </dgm:pt>
    <dgm:pt modelId="{603DF8D6-4CBD-48E6-9401-A465D6B69A5C}" type="pres">
      <dgm:prSet presAssocID="{14EDFC73-C196-4009-9C80-CF30FBA7EC03}" presName="hierChild4" presStyleCnt="0"/>
      <dgm:spPr/>
    </dgm:pt>
    <dgm:pt modelId="{5D49C20A-5027-4891-A029-0148275FFDC5}" type="pres">
      <dgm:prSet presAssocID="{14EDFC73-C196-4009-9C80-CF30FBA7EC03}" presName="hierChild5" presStyleCnt="0"/>
      <dgm:spPr/>
    </dgm:pt>
    <dgm:pt modelId="{4C4E9C88-4254-4574-A2DA-D45EEDA51AA4}" type="pres">
      <dgm:prSet presAssocID="{BA47AB2B-78E2-4849-91CC-390F2FB5FB1B}" presName="hierChild3" presStyleCnt="0"/>
      <dgm:spPr/>
    </dgm:pt>
  </dgm:ptLst>
  <dgm:cxnLst>
    <dgm:cxn modelId="{C251475A-C26A-494A-BAB5-4C93BDD37548}" type="presOf" srcId="{34B031E3-A397-482C-A289-DCE2011F9126}" destId="{69EB0020-6E3C-486E-80F1-5B69B0C0E61A}" srcOrd="0" destOrd="0" presId="urn:microsoft.com/office/officeart/2005/8/layout/orgChart1"/>
    <dgm:cxn modelId="{E20C1E43-75D6-44E9-849F-52D33E3A1EAB}" type="presOf" srcId="{0C83A462-E2F7-4325-A4C2-3041038AE76C}" destId="{1EC4A3E6-261D-40FC-B2A4-E6CA3DE5F174}" srcOrd="0" destOrd="0" presId="urn:microsoft.com/office/officeart/2005/8/layout/orgChart1"/>
    <dgm:cxn modelId="{BF9262C2-DCD0-411A-8165-EE6551248E22}" type="presOf" srcId="{1C5F9B2E-54E1-4983-9C57-B82A28B7AB44}" destId="{36471058-4F9F-4172-8D0D-6F280DE737E7}" srcOrd="1" destOrd="0" presId="urn:microsoft.com/office/officeart/2005/8/layout/orgChart1"/>
    <dgm:cxn modelId="{501E1545-B2DD-4B33-9230-C00BABB26879}" type="presOf" srcId="{DC3D0FCE-1261-49BE-AC1C-BF0AB89C401F}" destId="{5AF8FEE5-392E-429D-BE38-651C9E7FE419}" srcOrd="0" destOrd="0" presId="urn:microsoft.com/office/officeart/2005/8/layout/orgChart1"/>
    <dgm:cxn modelId="{7281E8E6-CA21-46A1-B1D2-792F1298525C}" type="presOf" srcId="{14EDFC73-C196-4009-9C80-CF30FBA7EC03}" destId="{6A362CAB-FFE9-4C27-904C-5732E6410240}" srcOrd="1" destOrd="0" presId="urn:microsoft.com/office/officeart/2005/8/layout/orgChart1"/>
    <dgm:cxn modelId="{699C38D8-BEB9-429E-AEF2-628FB79ED58F}" type="presOf" srcId="{A2B1BC9C-99AE-4C3D-8214-84BC5E2A87BB}" destId="{08944F87-F704-4CB1-93D6-72A6C06CCB11}" srcOrd="1" destOrd="0" presId="urn:microsoft.com/office/officeart/2005/8/layout/orgChart1"/>
    <dgm:cxn modelId="{50F7BA4E-1959-419A-A2BF-6CA037F4C26A}" srcId="{DC3D0FCE-1261-49BE-AC1C-BF0AB89C401F}" destId="{1C5F9B2E-54E1-4983-9C57-B82A28B7AB44}" srcOrd="0" destOrd="0" parTransId="{CF35BBAC-6641-4689-AA30-E5B769199F09}" sibTransId="{09676161-EFB3-4902-BCF8-E1882244F9D5}"/>
    <dgm:cxn modelId="{7C97C18D-91E4-4397-9933-1F324684420E}" srcId="{BA47AB2B-78E2-4849-91CC-390F2FB5FB1B}" destId="{34B031E3-A397-482C-A289-DCE2011F9126}" srcOrd="0" destOrd="0" parTransId="{1E210EAA-8232-43EF-B3F7-F1D6CD303A97}" sibTransId="{BB3F3053-7C47-45A9-B869-127D5BBF1DD6}"/>
    <dgm:cxn modelId="{B8873F1E-E6A4-4A27-B536-77E46F942748}" type="presOf" srcId="{BA47AB2B-78E2-4849-91CC-390F2FB5FB1B}" destId="{F7298B88-4DE5-41B3-B003-239E9F420168}" srcOrd="0" destOrd="0" presId="urn:microsoft.com/office/officeart/2005/8/layout/orgChart1"/>
    <dgm:cxn modelId="{0EB727CA-1555-4182-A272-36BB4DD8D2E4}" type="presOf" srcId="{FEE836EB-A705-47F3-AA93-1951334C35ED}" destId="{C7FFB073-7B23-44AF-9131-95990A995052}" srcOrd="0" destOrd="0" presId="urn:microsoft.com/office/officeart/2005/8/layout/orgChart1"/>
    <dgm:cxn modelId="{06B3977B-011D-4F2E-8790-670186110118}" type="presOf" srcId="{BA47AB2B-78E2-4849-91CC-390F2FB5FB1B}" destId="{A450DAAF-C1EB-46F4-AF3B-F863A68C7B94}" srcOrd="1" destOrd="0" presId="urn:microsoft.com/office/officeart/2005/8/layout/orgChart1"/>
    <dgm:cxn modelId="{F37ADD0C-F814-44D6-8819-E5FEFD11DD3C}" type="presOf" srcId="{1C5F9B2E-54E1-4983-9C57-B82A28B7AB44}" destId="{5B8682AA-B003-44F0-860E-2A68FBCE8E8B}" srcOrd="0" destOrd="0" presId="urn:microsoft.com/office/officeart/2005/8/layout/orgChart1"/>
    <dgm:cxn modelId="{37EBA8E0-73A9-4E26-BC68-78C1CF9CAC66}" type="presOf" srcId="{14EDFC73-C196-4009-9C80-CF30FBA7EC03}" destId="{2FD45394-7368-47DF-A69B-6CD70DCB41AB}" srcOrd="0" destOrd="0" presId="urn:microsoft.com/office/officeart/2005/8/layout/orgChart1"/>
    <dgm:cxn modelId="{8C9F25EF-43B3-40DF-ABE9-CCC63B808C62}" srcId="{DC3D0FCE-1261-49BE-AC1C-BF0AB89C401F}" destId="{BA47AB2B-78E2-4849-91CC-390F2FB5FB1B}" srcOrd="1" destOrd="0" parTransId="{D3A7EAE0-CD44-44C1-BE7B-CAA7A32A7178}" sibTransId="{FDF9A418-2A89-40A1-98E9-FEAD24DE0DAE}"/>
    <dgm:cxn modelId="{5FB2D88E-EC78-452E-8026-7AD0C7CC6707}" type="presOf" srcId="{34B031E3-A397-482C-A289-DCE2011F9126}" destId="{EAD6C2B0-5C48-4D89-A549-6188C88772C0}" srcOrd="1" destOrd="0" presId="urn:microsoft.com/office/officeart/2005/8/layout/orgChart1"/>
    <dgm:cxn modelId="{24172860-D55B-41E4-8251-DABBDEE78000}" srcId="{BA47AB2B-78E2-4849-91CC-390F2FB5FB1B}" destId="{14EDFC73-C196-4009-9C80-CF30FBA7EC03}" srcOrd="2" destOrd="0" parTransId="{0C83A462-E2F7-4325-A4C2-3041038AE76C}" sibTransId="{A17E29A0-8A8D-4FC5-9613-5EFBDB127541}"/>
    <dgm:cxn modelId="{4FC0EE0D-3B01-4165-A53C-A9180C51DBA7}" type="presOf" srcId="{1E210EAA-8232-43EF-B3F7-F1D6CD303A97}" destId="{8FBAE9BF-24D4-49C9-8773-664E7C7998ED}" srcOrd="0" destOrd="0" presId="urn:microsoft.com/office/officeart/2005/8/layout/orgChart1"/>
    <dgm:cxn modelId="{7A65C842-87DB-46E6-ADEE-E287155DC95E}" type="presOf" srcId="{A2B1BC9C-99AE-4C3D-8214-84BC5E2A87BB}" destId="{67C4A51D-AFA2-44C9-AA91-A41EE8C326AD}" srcOrd="0" destOrd="0" presId="urn:microsoft.com/office/officeart/2005/8/layout/orgChart1"/>
    <dgm:cxn modelId="{66B5BDFC-0CBB-4FF8-8A78-5A6A4DCDEF5F}" srcId="{BA47AB2B-78E2-4849-91CC-390F2FB5FB1B}" destId="{A2B1BC9C-99AE-4C3D-8214-84BC5E2A87BB}" srcOrd="1" destOrd="0" parTransId="{FEE836EB-A705-47F3-AA93-1951334C35ED}" sibTransId="{51547CC3-E35B-48E0-A4B6-D3DBD3DBF9F7}"/>
    <dgm:cxn modelId="{D8602519-BE98-4119-B040-172D97AFC86C}" type="presParOf" srcId="{5AF8FEE5-392E-429D-BE38-651C9E7FE419}" destId="{BD506E4E-0D75-4503-84D4-0E9C62EEFBA5}" srcOrd="0" destOrd="0" presId="urn:microsoft.com/office/officeart/2005/8/layout/orgChart1"/>
    <dgm:cxn modelId="{79A69E64-EC88-4FD0-9374-CE096006638D}" type="presParOf" srcId="{BD506E4E-0D75-4503-84D4-0E9C62EEFBA5}" destId="{3142211A-F404-4568-A4AE-8E0E69D542C7}" srcOrd="0" destOrd="0" presId="urn:microsoft.com/office/officeart/2005/8/layout/orgChart1"/>
    <dgm:cxn modelId="{EBA3675A-DFA9-4D95-93EE-4B8512645BBE}" type="presParOf" srcId="{3142211A-F404-4568-A4AE-8E0E69D542C7}" destId="{5B8682AA-B003-44F0-860E-2A68FBCE8E8B}" srcOrd="0" destOrd="0" presId="urn:microsoft.com/office/officeart/2005/8/layout/orgChart1"/>
    <dgm:cxn modelId="{30FF0BA1-E00C-4D7A-AA3B-ACC32F0E5EEA}" type="presParOf" srcId="{3142211A-F404-4568-A4AE-8E0E69D542C7}" destId="{36471058-4F9F-4172-8D0D-6F280DE737E7}" srcOrd="1" destOrd="0" presId="urn:microsoft.com/office/officeart/2005/8/layout/orgChart1"/>
    <dgm:cxn modelId="{B5E8CCFB-C69D-4236-AD72-345BC79A8B81}" type="presParOf" srcId="{BD506E4E-0D75-4503-84D4-0E9C62EEFBA5}" destId="{66C843CB-6C83-4121-A83B-937DA5BA3045}" srcOrd="1" destOrd="0" presId="urn:microsoft.com/office/officeart/2005/8/layout/orgChart1"/>
    <dgm:cxn modelId="{99266B11-DB4F-46A4-A6EB-032F488954CE}" type="presParOf" srcId="{BD506E4E-0D75-4503-84D4-0E9C62EEFBA5}" destId="{E3975C88-6391-426A-B000-1499BB5DE104}" srcOrd="2" destOrd="0" presId="urn:microsoft.com/office/officeart/2005/8/layout/orgChart1"/>
    <dgm:cxn modelId="{9A378420-4011-4464-861D-3307CD8BAD92}" type="presParOf" srcId="{5AF8FEE5-392E-429D-BE38-651C9E7FE419}" destId="{52E9488F-ED60-410A-8F66-8C1A18A6FAAA}" srcOrd="1" destOrd="0" presId="urn:microsoft.com/office/officeart/2005/8/layout/orgChart1"/>
    <dgm:cxn modelId="{0E10F8BA-7DF4-4EA2-9F8B-13B7DFBCF294}" type="presParOf" srcId="{52E9488F-ED60-410A-8F66-8C1A18A6FAAA}" destId="{9D07C594-5341-4ADB-9442-0DF41024E77C}" srcOrd="0" destOrd="0" presId="urn:microsoft.com/office/officeart/2005/8/layout/orgChart1"/>
    <dgm:cxn modelId="{9419F272-8265-4309-8C09-1E103CD36B00}" type="presParOf" srcId="{9D07C594-5341-4ADB-9442-0DF41024E77C}" destId="{F7298B88-4DE5-41B3-B003-239E9F420168}" srcOrd="0" destOrd="0" presId="urn:microsoft.com/office/officeart/2005/8/layout/orgChart1"/>
    <dgm:cxn modelId="{794D1481-74F2-4680-9AC8-9EA303D7CEDA}" type="presParOf" srcId="{9D07C594-5341-4ADB-9442-0DF41024E77C}" destId="{A450DAAF-C1EB-46F4-AF3B-F863A68C7B94}" srcOrd="1" destOrd="0" presId="urn:microsoft.com/office/officeart/2005/8/layout/orgChart1"/>
    <dgm:cxn modelId="{7EFF5B40-B193-4680-8461-B19E571C1896}" type="presParOf" srcId="{52E9488F-ED60-410A-8F66-8C1A18A6FAAA}" destId="{26FDD01E-D14F-49C9-BC75-8DDF6B8A64DE}" srcOrd="1" destOrd="0" presId="urn:microsoft.com/office/officeart/2005/8/layout/orgChart1"/>
    <dgm:cxn modelId="{DB13B59E-0A3D-4BB1-95D0-F33534EF7145}" type="presParOf" srcId="{26FDD01E-D14F-49C9-BC75-8DDF6B8A64DE}" destId="{8FBAE9BF-24D4-49C9-8773-664E7C7998ED}" srcOrd="0" destOrd="0" presId="urn:microsoft.com/office/officeart/2005/8/layout/orgChart1"/>
    <dgm:cxn modelId="{FF8C10A8-A443-41D2-8882-DF610667C20F}" type="presParOf" srcId="{26FDD01E-D14F-49C9-BC75-8DDF6B8A64DE}" destId="{310AD0BE-2005-44AF-B941-49448E341C3A}" srcOrd="1" destOrd="0" presId="urn:microsoft.com/office/officeart/2005/8/layout/orgChart1"/>
    <dgm:cxn modelId="{B92B7DFB-6D5E-4068-9EF9-84DC2EFEF0EA}" type="presParOf" srcId="{310AD0BE-2005-44AF-B941-49448E341C3A}" destId="{18615009-0980-47AA-B48B-DC447BA936D5}" srcOrd="0" destOrd="0" presId="urn:microsoft.com/office/officeart/2005/8/layout/orgChart1"/>
    <dgm:cxn modelId="{888AA9CA-437B-467E-AFAC-FC2DEA4B55C7}" type="presParOf" srcId="{18615009-0980-47AA-B48B-DC447BA936D5}" destId="{69EB0020-6E3C-486E-80F1-5B69B0C0E61A}" srcOrd="0" destOrd="0" presId="urn:microsoft.com/office/officeart/2005/8/layout/orgChart1"/>
    <dgm:cxn modelId="{BF2CFBF6-48DA-4AED-A724-3F3DC25C7DB0}" type="presParOf" srcId="{18615009-0980-47AA-B48B-DC447BA936D5}" destId="{EAD6C2B0-5C48-4D89-A549-6188C88772C0}" srcOrd="1" destOrd="0" presId="urn:microsoft.com/office/officeart/2005/8/layout/orgChart1"/>
    <dgm:cxn modelId="{227E45B1-2800-40B5-AD48-2D184402DC4D}" type="presParOf" srcId="{310AD0BE-2005-44AF-B941-49448E341C3A}" destId="{F4768AA5-08AD-4110-A9C2-F98B4BE90307}" srcOrd="1" destOrd="0" presId="urn:microsoft.com/office/officeart/2005/8/layout/orgChart1"/>
    <dgm:cxn modelId="{6755BFB7-6C56-4706-95FD-5F342A140811}" type="presParOf" srcId="{310AD0BE-2005-44AF-B941-49448E341C3A}" destId="{79F5F28F-3CE6-46FF-984B-237AA01F4A3F}" srcOrd="2" destOrd="0" presId="urn:microsoft.com/office/officeart/2005/8/layout/orgChart1"/>
    <dgm:cxn modelId="{BF4A5E1B-12B0-41C2-9A35-19EB3C3D036F}" type="presParOf" srcId="{26FDD01E-D14F-49C9-BC75-8DDF6B8A64DE}" destId="{C7FFB073-7B23-44AF-9131-95990A995052}" srcOrd="2" destOrd="0" presId="urn:microsoft.com/office/officeart/2005/8/layout/orgChart1"/>
    <dgm:cxn modelId="{1DF96D80-F876-4F8D-BA90-E84D856F4F8C}" type="presParOf" srcId="{26FDD01E-D14F-49C9-BC75-8DDF6B8A64DE}" destId="{D5EB9A64-0C25-493A-9DDC-7542285932AE}" srcOrd="3" destOrd="0" presId="urn:microsoft.com/office/officeart/2005/8/layout/orgChart1"/>
    <dgm:cxn modelId="{68EE4C56-31F7-4D32-B5AC-B90E8D0DE351}" type="presParOf" srcId="{D5EB9A64-0C25-493A-9DDC-7542285932AE}" destId="{E50E4F81-4B2B-43EF-B4CA-FB5C8916784F}" srcOrd="0" destOrd="0" presId="urn:microsoft.com/office/officeart/2005/8/layout/orgChart1"/>
    <dgm:cxn modelId="{5B20FC4E-DE23-479D-92FD-6736F483CEBB}" type="presParOf" srcId="{E50E4F81-4B2B-43EF-B4CA-FB5C8916784F}" destId="{67C4A51D-AFA2-44C9-AA91-A41EE8C326AD}" srcOrd="0" destOrd="0" presId="urn:microsoft.com/office/officeart/2005/8/layout/orgChart1"/>
    <dgm:cxn modelId="{AC2E736C-1892-4214-90F4-2C7F3F168AB2}" type="presParOf" srcId="{E50E4F81-4B2B-43EF-B4CA-FB5C8916784F}" destId="{08944F87-F704-4CB1-93D6-72A6C06CCB11}" srcOrd="1" destOrd="0" presId="urn:microsoft.com/office/officeart/2005/8/layout/orgChart1"/>
    <dgm:cxn modelId="{9AA32D51-26CA-4933-9394-C8D00914B802}" type="presParOf" srcId="{D5EB9A64-0C25-493A-9DDC-7542285932AE}" destId="{CC0DC57F-9B85-4127-A909-71849CBA83FD}" srcOrd="1" destOrd="0" presId="urn:microsoft.com/office/officeart/2005/8/layout/orgChart1"/>
    <dgm:cxn modelId="{92E909A1-045E-4CBF-A650-A28C5418A3E6}" type="presParOf" srcId="{D5EB9A64-0C25-493A-9DDC-7542285932AE}" destId="{14B046EF-B71F-4638-87E0-DD46964DA618}" srcOrd="2" destOrd="0" presId="urn:microsoft.com/office/officeart/2005/8/layout/orgChart1"/>
    <dgm:cxn modelId="{B6D01267-F648-4513-8A24-2AC7886C5AD9}" type="presParOf" srcId="{26FDD01E-D14F-49C9-BC75-8DDF6B8A64DE}" destId="{1EC4A3E6-261D-40FC-B2A4-E6CA3DE5F174}" srcOrd="4" destOrd="0" presId="urn:microsoft.com/office/officeart/2005/8/layout/orgChart1"/>
    <dgm:cxn modelId="{67FF77DE-B336-48D4-9D2C-8D3ED6CBBA17}" type="presParOf" srcId="{26FDD01E-D14F-49C9-BC75-8DDF6B8A64DE}" destId="{A75D56B1-5160-48E0-B8BB-DC82235B0ACC}" srcOrd="5" destOrd="0" presId="urn:microsoft.com/office/officeart/2005/8/layout/orgChart1"/>
    <dgm:cxn modelId="{C7296C7B-B605-4380-9FDD-BBAB72A46AD2}" type="presParOf" srcId="{A75D56B1-5160-48E0-B8BB-DC82235B0ACC}" destId="{AFB2D148-BB1A-4379-825C-E62599FDFC17}" srcOrd="0" destOrd="0" presId="urn:microsoft.com/office/officeart/2005/8/layout/orgChart1"/>
    <dgm:cxn modelId="{1FE8CCC5-7E68-4B95-891C-4A72CEA68729}" type="presParOf" srcId="{AFB2D148-BB1A-4379-825C-E62599FDFC17}" destId="{2FD45394-7368-47DF-A69B-6CD70DCB41AB}" srcOrd="0" destOrd="0" presId="urn:microsoft.com/office/officeart/2005/8/layout/orgChart1"/>
    <dgm:cxn modelId="{88282AF0-573D-4FF7-9F66-E805F87C2A16}" type="presParOf" srcId="{AFB2D148-BB1A-4379-825C-E62599FDFC17}" destId="{6A362CAB-FFE9-4C27-904C-5732E6410240}" srcOrd="1" destOrd="0" presId="urn:microsoft.com/office/officeart/2005/8/layout/orgChart1"/>
    <dgm:cxn modelId="{E7F6AF2D-3F3E-404B-9760-842794F9692D}" type="presParOf" srcId="{A75D56B1-5160-48E0-B8BB-DC82235B0ACC}" destId="{603DF8D6-4CBD-48E6-9401-A465D6B69A5C}" srcOrd="1" destOrd="0" presId="urn:microsoft.com/office/officeart/2005/8/layout/orgChart1"/>
    <dgm:cxn modelId="{08D19E06-3029-4928-828B-DEB13B4BB5D7}" type="presParOf" srcId="{A75D56B1-5160-48E0-B8BB-DC82235B0ACC}" destId="{5D49C20A-5027-4891-A029-0148275FFDC5}" srcOrd="2" destOrd="0" presId="urn:microsoft.com/office/officeart/2005/8/layout/orgChart1"/>
    <dgm:cxn modelId="{1DEBC145-B387-4CFF-86FA-3FA1F25AC5EB}" type="presParOf" srcId="{52E9488F-ED60-410A-8F66-8C1A18A6FAAA}" destId="{4C4E9C88-4254-4574-A2DA-D45EEDA51AA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A1B369-0401-4D7E-81F4-4EE9CE87DB2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19112C6C-8621-4E4E-BB08-142B075D70F4}">
      <dgm:prSet phldrT="[Text]"/>
      <dgm:spPr/>
      <dgm:t>
        <a:bodyPr/>
        <a:lstStyle/>
        <a:p>
          <a:r>
            <a:rPr lang="ru-RU" sz="1600" b="1" dirty="0" smtClean="0">
              <a:solidFill>
                <a:srgbClr val="FFFF00"/>
              </a:solidFill>
              <a:latin typeface="Century Gothic" panose="020B0502020202020204" pitchFamily="34" charset="0"/>
            </a:rPr>
            <a:t>Анализ на опасностите и контрол на критичните точки </a:t>
          </a:r>
          <a:r>
            <a:rPr lang="ru-RU" sz="1600" dirty="0" smtClean="0">
              <a:solidFill>
                <a:srgbClr val="FFFF00"/>
              </a:solidFill>
              <a:latin typeface="Century Gothic" panose="020B0502020202020204" pitchFamily="34" charset="0"/>
            </a:rPr>
            <a:t>(</a:t>
          </a:r>
          <a:r>
            <a:rPr lang="ru-RU" sz="1600" b="1" dirty="0" smtClean="0">
              <a:solidFill>
                <a:srgbClr val="FFFF00"/>
              </a:solidFill>
              <a:latin typeface="Century Gothic" panose="020B0502020202020204" pitchFamily="34" charset="0"/>
            </a:rPr>
            <a:t>HACCP</a:t>
          </a:r>
          <a:r>
            <a:rPr lang="ru-RU" sz="1600" dirty="0" smtClean="0">
              <a:solidFill>
                <a:srgbClr val="FFFF00"/>
              </a:solidFill>
              <a:latin typeface="Century Gothic" panose="020B0502020202020204" pitchFamily="34" charset="0"/>
            </a:rPr>
            <a:t>) </a:t>
          </a:r>
          <a:endParaRPr lang="en-US" sz="1600" dirty="0" smtClean="0">
            <a:solidFill>
              <a:srgbClr val="FFFF00"/>
            </a:solidFill>
            <a:latin typeface="Century Gothic" panose="020B0502020202020204" pitchFamily="34" charset="0"/>
          </a:endParaRPr>
        </a:p>
        <a:p>
          <a:r>
            <a:rPr lang="ru-RU" sz="1600" dirty="0" smtClean="0">
              <a:solidFill>
                <a:srgbClr val="FFFF00"/>
              </a:solidFill>
              <a:latin typeface="Century Gothic" panose="020B0502020202020204" pitchFamily="34" charset="0"/>
            </a:rPr>
            <a:t>•</a:t>
          </a:r>
          <a:r>
            <a:rPr lang="ru-RU" sz="1600" b="1" dirty="0" smtClean="0">
              <a:solidFill>
                <a:srgbClr val="FFFF00"/>
              </a:solidFill>
              <a:latin typeface="Century Gothic" panose="020B0502020202020204" pitchFamily="34" charset="0"/>
            </a:rPr>
            <a:t>Анализ на опасностите и работоспособността (HAZOP) </a:t>
          </a:r>
          <a:endParaRPr lang="en-US" sz="1600" b="1" dirty="0" smtClean="0">
            <a:solidFill>
              <a:srgbClr val="FFFF00"/>
            </a:solidFill>
            <a:latin typeface="Century Gothic" panose="020B0502020202020204" pitchFamily="34" charset="0"/>
          </a:endParaRPr>
        </a:p>
        <a:p>
          <a:r>
            <a:rPr lang="ru-RU" sz="1600" dirty="0" smtClean="0">
              <a:solidFill>
                <a:srgbClr val="FFFF00"/>
              </a:solidFill>
              <a:latin typeface="Century Gothic" panose="020B0502020202020204" pitchFamily="34" charset="0"/>
            </a:rPr>
            <a:t>•</a:t>
          </a:r>
          <a:r>
            <a:rPr lang="ru-RU" sz="1600" b="1" dirty="0" smtClean="0">
              <a:solidFill>
                <a:srgbClr val="FFFF00"/>
              </a:solidFill>
              <a:latin typeface="Century Gothic" panose="020B0502020202020204" pitchFamily="34" charset="0"/>
            </a:rPr>
            <a:t>Предварителен анализ на опасностите (PHA) </a:t>
          </a:r>
          <a:endParaRPr lang="en-US" sz="1600" b="1" dirty="0" smtClean="0">
            <a:solidFill>
              <a:srgbClr val="FFFF00"/>
            </a:solidFill>
            <a:latin typeface="Century Gothic" panose="020B0502020202020204" pitchFamily="34" charset="0"/>
          </a:endParaRPr>
        </a:p>
        <a:p>
          <a:r>
            <a:rPr lang="ru-RU" sz="1600" dirty="0" smtClean="0">
              <a:solidFill>
                <a:srgbClr val="FFFF00"/>
              </a:solidFill>
              <a:latin typeface="Century Gothic" panose="020B0502020202020204" pitchFamily="34" charset="0"/>
            </a:rPr>
            <a:t>•</a:t>
          </a:r>
          <a:r>
            <a:rPr lang="ru-RU" sz="1600" b="1" dirty="0" smtClean="0">
              <a:solidFill>
                <a:srgbClr val="FFFF00"/>
              </a:solidFill>
              <a:latin typeface="Century Gothic" panose="020B0502020202020204" pitchFamily="34" charset="0"/>
            </a:rPr>
            <a:t>Степенуване и филтриране на риска </a:t>
          </a:r>
          <a:endParaRPr lang="en-US" sz="1600" b="1" dirty="0" smtClean="0">
            <a:solidFill>
              <a:srgbClr val="FFFF00"/>
            </a:solidFill>
            <a:latin typeface="Century Gothic" panose="020B0502020202020204" pitchFamily="34" charset="0"/>
          </a:endParaRPr>
        </a:p>
        <a:p>
          <a:endParaRPr lang="en-US" sz="1600" dirty="0">
            <a:solidFill>
              <a:srgbClr val="FFFF00"/>
            </a:solidFill>
          </a:endParaRPr>
        </a:p>
      </dgm:t>
    </dgm:pt>
    <dgm:pt modelId="{927664E4-1ACE-46ED-8D80-D898F46CC67F}" type="parTrans" cxnId="{3311C71D-2CD7-4CDB-8812-09264B4A3C53}">
      <dgm:prSet/>
      <dgm:spPr/>
      <dgm:t>
        <a:bodyPr/>
        <a:lstStyle/>
        <a:p>
          <a:endParaRPr lang="en-US"/>
        </a:p>
      </dgm:t>
    </dgm:pt>
    <dgm:pt modelId="{986E36D2-1946-497E-98C8-9B758BE95C03}" type="sibTrans" cxnId="{3311C71D-2CD7-4CDB-8812-09264B4A3C53}">
      <dgm:prSet/>
      <dgm:spPr/>
      <dgm:t>
        <a:bodyPr/>
        <a:lstStyle/>
        <a:p>
          <a:endParaRPr lang="en-US"/>
        </a:p>
      </dgm:t>
    </dgm:pt>
    <dgm:pt modelId="{9ED36628-D13E-4DAC-BF64-541133846699}">
      <dgm:prSet phldrT="[Text]"/>
      <dgm:spPr/>
      <dgm:t>
        <a:bodyPr/>
        <a:lstStyle/>
        <a:p>
          <a:r>
            <a:rPr lang="ru-RU" sz="1200" dirty="0" smtClean="0">
              <a:solidFill>
                <a:schemeClr val="bg2">
                  <a:lumMod val="50000"/>
                </a:schemeClr>
              </a:solidFill>
              <a:latin typeface="Arial" panose="020B0604020202020204" pitchFamily="34" charset="0"/>
            </a:rPr>
            <a:t>Анализът и оценката на рисковете е процес, при който  се определя </a:t>
          </a:r>
          <a:r>
            <a:rPr lang="ru-RU" sz="1200" b="1" dirty="0" smtClean="0">
              <a:solidFill>
                <a:schemeClr val="bg2">
                  <a:lumMod val="50000"/>
                </a:schemeClr>
              </a:solidFill>
              <a:latin typeface="Arial" panose="020B0604020202020204" pitchFamily="34" charset="0"/>
            </a:rPr>
            <a:t>вероятността </a:t>
          </a:r>
          <a:r>
            <a:rPr lang="ru-RU" sz="1200" dirty="0" smtClean="0">
              <a:solidFill>
                <a:schemeClr val="bg2">
                  <a:lumMod val="50000"/>
                </a:schemeClr>
              </a:solidFill>
              <a:latin typeface="Arial" panose="020B0604020202020204" pitchFamily="34" charset="0"/>
            </a:rPr>
            <a:t> да се сбъднат и какви ще са евентуалните последиците върху дейността. Целта е да се направи </a:t>
          </a:r>
          <a:r>
            <a:rPr lang="ru-RU" sz="1200" b="1" dirty="0" smtClean="0">
              <a:solidFill>
                <a:schemeClr val="bg2">
                  <a:lumMod val="50000"/>
                </a:schemeClr>
              </a:solidFill>
              <a:latin typeface="Arial" panose="020B0604020202020204" pitchFamily="34" charset="0"/>
            </a:rPr>
            <a:t>количествена оценка </a:t>
          </a:r>
          <a:r>
            <a:rPr lang="ru-RU" sz="1200" dirty="0" smtClean="0">
              <a:solidFill>
                <a:schemeClr val="bg2">
                  <a:lumMod val="50000"/>
                </a:schemeClr>
              </a:solidFill>
              <a:latin typeface="Arial" panose="020B0604020202020204" pitchFamily="34" charset="0"/>
            </a:rPr>
            <a:t>на всеки риск на база, на която  да бъдат приоритизиран (за целите на модифицирането му). Взима се  предвид факта, че конкретния момент на настъпване на риска има значение върху последиците, които ще окаже. Използвайки тези два показателя се въвежда т.нар. </a:t>
          </a:r>
          <a:r>
            <a:rPr lang="ru-RU" sz="1200" b="1" i="1" dirty="0" smtClean="0">
              <a:solidFill>
                <a:schemeClr val="bg2">
                  <a:lumMod val="50000"/>
                </a:schemeClr>
              </a:solidFill>
              <a:latin typeface="Arial" panose="020B0604020202020204" pitchFamily="34" charset="0"/>
            </a:rPr>
            <a:t>матрица за оценка на степента на риска. </a:t>
          </a:r>
          <a:endParaRPr lang="en-US" sz="1200" b="1" i="1" dirty="0">
            <a:solidFill>
              <a:schemeClr val="bg2">
                <a:lumMod val="50000"/>
              </a:schemeClr>
            </a:solidFill>
          </a:endParaRPr>
        </a:p>
      </dgm:t>
    </dgm:pt>
    <dgm:pt modelId="{DA1DB341-3BF5-4C8A-BB81-D83D5EB48CF5}" type="parTrans" cxnId="{BCFBF252-40FF-4A9E-8DED-22A361137AE7}">
      <dgm:prSet/>
      <dgm:spPr/>
      <dgm:t>
        <a:bodyPr/>
        <a:lstStyle/>
        <a:p>
          <a:endParaRPr lang="en-US"/>
        </a:p>
      </dgm:t>
    </dgm:pt>
    <dgm:pt modelId="{9708500E-AEC8-4BBD-89B2-4912033811A9}" type="sibTrans" cxnId="{BCFBF252-40FF-4A9E-8DED-22A361137AE7}">
      <dgm:prSet/>
      <dgm:spPr/>
      <dgm:t>
        <a:bodyPr/>
        <a:lstStyle/>
        <a:p>
          <a:endParaRPr lang="en-US"/>
        </a:p>
      </dgm:t>
    </dgm:pt>
    <dgm:pt modelId="{6B7F9784-DFDD-4BDC-BE1C-C3FD1C96AD56}">
      <dgm:prSet phldrT="[Text]" custT="1"/>
      <dgm:spPr/>
      <dgm:t>
        <a:bodyPr/>
        <a:lstStyle/>
        <a:p>
          <a:r>
            <a:rPr lang="bg-BG" sz="2000" b="1" dirty="0" smtClean="0">
              <a:solidFill>
                <a:srgbClr val="FFFF00"/>
              </a:solidFill>
              <a:effectLst>
                <a:outerShdw blurRad="38100" dist="38100" dir="2700000" algn="tl">
                  <a:srgbClr val="000000">
                    <a:alpha val="43137"/>
                  </a:srgbClr>
                </a:outerShdw>
              </a:effectLst>
              <a:latin typeface="Century Gothic" panose="020B0502020202020204" pitchFamily="34" charset="0"/>
            </a:rPr>
            <a:t>Управление</a:t>
          </a:r>
          <a:r>
            <a:rPr lang="bg-BG" sz="2000" b="1" baseline="0" dirty="0" smtClean="0">
              <a:solidFill>
                <a:srgbClr val="FFFF00"/>
              </a:solidFill>
              <a:effectLst>
                <a:outerShdw blurRad="38100" dist="38100" dir="2700000" algn="tl">
                  <a:srgbClr val="000000">
                    <a:alpha val="43137"/>
                  </a:srgbClr>
                </a:outerShdw>
              </a:effectLst>
              <a:latin typeface="Century Gothic" panose="020B0502020202020204" pitchFamily="34" charset="0"/>
            </a:rPr>
            <a:t> на риска</a:t>
          </a:r>
        </a:p>
        <a:p>
          <a:r>
            <a:rPr lang="ru-RU" sz="1400" b="1" dirty="0" smtClean="0">
              <a:solidFill>
                <a:srgbClr val="FFFF00"/>
              </a:solidFill>
            </a:rPr>
            <a:t> </a:t>
          </a:r>
          <a:r>
            <a:rPr lang="en-US" sz="1400" b="1" dirty="0" smtClean="0">
              <a:solidFill>
                <a:srgbClr val="FFFF00"/>
              </a:solidFill>
            </a:rPr>
            <a:t>•</a:t>
          </a:r>
          <a:r>
            <a:rPr lang="ru-RU" sz="1400" b="1" dirty="0" smtClean="0">
              <a:solidFill>
                <a:srgbClr val="FFFF00"/>
              </a:solidFill>
            </a:rPr>
            <a:t> Диаграми  </a:t>
          </a:r>
        </a:p>
        <a:p>
          <a:r>
            <a:rPr lang="ru-RU" sz="1400" b="1" dirty="0" smtClean="0">
              <a:solidFill>
                <a:srgbClr val="FFFF00"/>
              </a:solidFill>
            </a:rPr>
            <a:t> • Таблици за проверка</a:t>
          </a:r>
        </a:p>
        <a:p>
          <a:r>
            <a:rPr lang="ru-RU" sz="1400" b="1" dirty="0" smtClean="0">
              <a:solidFill>
                <a:srgbClr val="FFFF00"/>
              </a:solidFill>
            </a:rPr>
            <a:t> </a:t>
          </a:r>
          <a:r>
            <a:rPr lang="en-US" sz="1400" b="1" dirty="0" smtClean="0">
              <a:solidFill>
                <a:srgbClr val="FFFF00"/>
              </a:solidFill>
            </a:rPr>
            <a:t>•</a:t>
          </a:r>
          <a:r>
            <a:rPr lang="bg-BG" sz="1400" b="1" dirty="0" smtClean="0">
              <a:solidFill>
                <a:srgbClr val="FFFF00"/>
              </a:solidFill>
            </a:rPr>
            <a:t> </a:t>
          </a:r>
          <a:r>
            <a:rPr lang="ru-RU" sz="1400" b="1" dirty="0" smtClean="0">
              <a:solidFill>
                <a:srgbClr val="FFFF00"/>
              </a:solidFill>
            </a:rPr>
            <a:t>Диаграми причина‐следствие (наричани още „диаграми на Ишикава” или „диаграми на рибената кост”) </a:t>
          </a:r>
        </a:p>
        <a:p>
          <a:r>
            <a:rPr lang="bg-BG" sz="1400" b="1" dirty="0" smtClean="0">
              <a:solidFill>
                <a:srgbClr val="FFFF00"/>
              </a:solidFill>
            </a:rPr>
            <a:t>• Хистограми </a:t>
          </a:r>
          <a:endParaRPr lang="en-US" sz="1400" b="1" dirty="0" smtClean="0">
            <a:solidFill>
              <a:srgbClr val="FFFF00"/>
            </a:solidFill>
          </a:endParaRPr>
        </a:p>
        <a:p>
          <a:r>
            <a:rPr lang="bg-BG" sz="1400" b="1" dirty="0" smtClean="0">
              <a:solidFill>
                <a:srgbClr val="FFFF00"/>
              </a:solidFill>
            </a:rPr>
            <a:t>•Диаграми на </a:t>
          </a:r>
          <a:r>
            <a:rPr lang="bg-BG" sz="1400" b="1" dirty="0" err="1" smtClean="0">
              <a:solidFill>
                <a:srgbClr val="FFFF00"/>
              </a:solidFill>
            </a:rPr>
            <a:t>Парето</a:t>
          </a:r>
          <a:r>
            <a:rPr lang="bg-BG" sz="1400" b="1" dirty="0" smtClean="0">
              <a:solidFill>
                <a:srgbClr val="FFFF00"/>
              </a:solidFill>
            </a:rPr>
            <a:t> </a:t>
          </a:r>
          <a:endParaRPr lang="en-US" sz="1400" b="1" dirty="0" smtClean="0">
            <a:solidFill>
              <a:srgbClr val="FFFF00"/>
            </a:solidFill>
          </a:endParaRPr>
        </a:p>
        <a:p>
          <a:endParaRPr lang="ru-RU" sz="1400" b="1" dirty="0" smtClean="0">
            <a:solidFill>
              <a:srgbClr val="FFFF00"/>
            </a:solidFill>
          </a:endParaRPr>
        </a:p>
        <a:p>
          <a:endParaRPr lang="ru-RU" sz="1400" b="1" dirty="0" smtClean="0">
            <a:solidFill>
              <a:srgbClr val="FFFF00"/>
            </a:solidFill>
          </a:endParaRPr>
        </a:p>
      </dgm:t>
    </dgm:pt>
    <dgm:pt modelId="{6D685C3E-EB9C-4C45-B088-F86967CA780F}" type="parTrans" cxnId="{0C33468C-4154-4F6A-A311-7A6BEE27A408}">
      <dgm:prSet/>
      <dgm:spPr/>
      <dgm:t>
        <a:bodyPr/>
        <a:lstStyle/>
        <a:p>
          <a:endParaRPr lang="en-US"/>
        </a:p>
      </dgm:t>
    </dgm:pt>
    <dgm:pt modelId="{93ED0A58-A2C0-4AD3-B2C5-057F3C21996E}" type="sibTrans" cxnId="{0C33468C-4154-4F6A-A311-7A6BEE27A408}">
      <dgm:prSet/>
      <dgm:spPr/>
      <dgm:t>
        <a:bodyPr/>
        <a:lstStyle/>
        <a:p>
          <a:endParaRPr lang="en-US"/>
        </a:p>
      </dgm:t>
    </dgm:pt>
    <dgm:pt modelId="{2BCABD02-F2A5-432B-9950-7E3A4C9A0E9F}">
      <dgm:prSet phldrT="[Text]" custT="1"/>
      <dgm:spPr/>
      <dgm:t>
        <a:bodyPr/>
        <a:lstStyle/>
        <a:p>
          <a:r>
            <a:rPr lang="bg-BG" sz="1600" dirty="0" smtClean="0">
              <a:solidFill>
                <a:schemeClr val="bg2">
                  <a:lumMod val="50000"/>
                </a:schemeClr>
              </a:solidFill>
            </a:rPr>
            <a:t>Записи за несъответствия</a:t>
          </a:r>
          <a:endParaRPr lang="en-US" sz="1600" dirty="0">
            <a:solidFill>
              <a:schemeClr val="bg2">
                <a:lumMod val="50000"/>
              </a:schemeClr>
            </a:solidFill>
          </a:endParaRPr>
        </a:p>
      </dgm:t>
    </dgm:pt>
    <dgm:pt modelId="{8042B4DB-86B7-4E64-8D52-ED83E3569772}" type="parTrans" cxnId="{BE12192F-FEED-4F49-BFCE-F3FE86486585}">
      <dgm:prSet/>
      <dgm:spPr/>
      <dgm:t>
        <a:bodyPr/>
        <a:lstStyle/>
        <a:p>
          <a:endParaRPr lang="en-US"/>
        </a:p>
      </dgm:t>
    </dgm:pt>
    <dgm:pt modelId="{6D4E5E79-0771-4CFD-A699-7B7841868AD2}" type="sibTrans" cxnId="{BE12192F-FEED-4F49-BFCE-F3FE86486585}">
      <dgm:prSet/>
      <dgm:spPr/>
      <dgm:t>
        <a:bodyPr/>
        <a:lstStyle/>
        <a:p>
          <a:endParaRPr lang="en-US"/>
        </a:p>
      </dgm:t>
    </dgm:pt>
    <dgm:pt modelId="{C2B3CD4F-65F7-4A73-9125-DA56E9C1DEA1}">
      <dgm:prSet phldrT="[Text]" custT="1"/>
      <dgm:spPr/>
      <dgm:t>
        <a:bodyPr/>
        <a:lstStyle/>
        <a:p>
          <a:r>
            <a:rPr lang="ru-RU" sz="1200" dirty="0" smtClean="0">
              <a:solidFill>
                <a:schemeClr val="bg2">
                  <a:lumMod val="50000"/>
                </a:schemeClr>
              </a:solidFill>
              <a:latin typeface="Arial" panose="020B0604020202020204" pitchFamily="34" charset="0"/>
            </a:rPr>
            <a:t>Оценката, която се получава като резултат от тези два показателя се нарича  </a:t>
          </a:r>
          <a:r>
            <a:rPr lang="ru-RU" sz="1200" i="1" dirty="0" smtClean="0">
              <a:solidFill>
                <a:schemeClr val="bg2">
                  <a:lumMod val="50000"/>
                </a:schemeClr>
              </a:solidFill>
              <a:latin typeface="Century Gothic" panose="020B0502020202020204" pitchFamily="34" charset="0"/>
            </a:rPr>
            <a:t>влияние на риска</a:t>
          </a:r>
          <a:r>
            <a:rPr lang="bg-BG" sz="1200" b="1" dirty="0" smtClean="0">
              <a:solidFill>
                <a:schemeClr val="bg2">
                  <a:lumMod val="50000"/>
                </a:schemeClr>
              </a:solidFill>
              <a:latin typeface="Century Gothic" panose="020B0502020202020204" pitchFamily="34" charset="0"/>
            </a:rPr>
            <a:t>   </a:t>
          </a:r>
          <a:endParaRPr lang="bg-BG" sz="1200" dirty="0">
            <a:solidFill>
              <a:schemeClr val="bg2">
                <a:lumMod val="50000"/>
              </a:schemeClr>
            </a:solidFill>
            <a:latin typeface="Century Gothic" panose="020B0502020202020204" pitchFamily="34" charset="0"/>
          </a:endParaRPr>
        </a:p>
      </dgm:t>
    </dgm:pt>
    <dgm:pt modelId="{8E14D9D4-13F5-41E6-B483-24AF5B95C6D3}" type="parTrans" cxnId="{0F720FC0-96CF-4BBF-84DB-EB43D566667E}">
      <dgm:prSet/>
      <dgm:spPr/>
      <dgm:t>
        <a:bodyPr/>
        <a:lstStyle/>
        <a:p>
          <a:endParaRPr lang="en-US"/>
        </a:p>
      </dgm:t>
    </dgm:pt>
    <dgm:pt modelId="{BA73C3A1-A442-4F77-8224-69EBC9CAB0CF}" type="sibTrans" cxnId="{0F720FC0-96CF-4BBF-84DB-EB43D566667E}">
      <dgm:prSet/>
      <dgm:spPr/>
      <dgm:t>
        <a:bodyPr/>
        <a:lstStyle/>
        <a:p>
          <a:endParaRPr lang="en-US"/>
        </a:p>
      </dgm:t>
    </dgm:pt>
    <dgm:pt modelId="{16A62ECE-6253-4181-8A29-EE9C5CC61A86}">
      <dgm:prSet phldrT="[Text]" custT="1"/>
      <dgm:spPr/>
      <dgm:t>
        <a:bodyPr/>
        <a:lstStyle/>
        <a:p>
          <a:r>
            <a:rPr lang="bg-BG" sz="1600" dirty="0" smtClean="0">
              <a:solidFill>
                <a:schemeClr val="bg2">
                  <a:lumMod val="50000"/>
                </a:schemeClr>
              </a:solidFill>
            </a:rPr>
            <a:t>Исторически данни</a:t>
          </a:r>
          <a:endParaRPr lang="en-US" sz="1600" dirty="0">
            <a:solidFill>
              <a:schemeClr val="bg2">
                <a:lumMod val="50000"/>
              </a:schemeClr>
            </a:solidFill>
          </a:endParaRPr>
        </a:p>
      </dgm:t>
    </dgm:pt>
    <dgm:pt modelId="{04B15A98-4CE8-4EA0-B10E-8C60D1FA2D91}" type="parTrans" cxnId="{8223843D-CDC7-4BD5-96D5-DC18D1883D49}">
      <dgm:prSet/>
      <dgm:spPr/>
      <dgm:t>
        <a:bodyPr/>
        <a:lstStyle/>
        <a:p>
          <a:endParaRPr lang="en-US"/>
        </a:p>
      </dgm:t>
    </dgm:pt>
    <dgm:pt modelId="{B8ABBA05-F223-450B-A816-AA60E83C668B}" type="sibTrans" cxnId="{8223843D-CDC7-4BD5-96D5-DC18D1883D49}">
      <dgm:prSet/>
      <dgm:spPr/>
      <dgm:t>
        <a:bodyPr/>
        <a:lstStyle/>
        <a:p>
          <a:endParaRPr lang="en-US"/>
        </a:p>
      </dgm:t>
    </dgm:pt>
    <dgm:pt modelId="{CCF3802F-499F-4FDE-ABDE-F8342F92C3F9}">
      <dgm:prSet phldrT="[Text]" custT="1"/>
      <dgm:spPr/>
      <dgm:t>
        <a:bodyPr/>
        <a:lstStyle/>
        <a:p>
          <a:r>
            <a:rPr lang="bg-BG" sz="1600" dirty="0" smtClean="0">
              <a:solidFill>
                <a:schemeClr val="bg2">
                  <a:lumMod val="50000"/>
                </a:schemeClr>
              </a:solidFill>
            </a:rPr>
            <a:t>Данни за наблюдения</a:t>
          </a:r>
          <a:endParaRPr lang="en-US" sz="1600" dirty="0">
            <a:solidFill>
              <a:schemeClr val="bg2">
                <a:lumMod val="50000"/>
              </a:schemeClr>
            </a:solidFill>
          </a:endParaRPr>
        </a:p>
      </dgm:t>
    </dgm:pt>
    <dgm:pt modelId="{A063F47E-397B-4FAA-AD0E-A8A576379D13}" type="parTrans" cxnId="{4972FA9E-DA98-4082-9E54-B1B94085937C}">
      <dgm:prSet/>
      <dgm:spPr/>
      <dgm:t>
        <a:bodyPr/>
        <a:lstStyle/>
        <a:p>
          <a:endParaRPr lang="en-US"/>
        </a:p>
      </dgm:t>
    </dgm:pt>
    <dgm:pt modelId="{95B42BA7-83C3-4C8F-8B2A-742D2124D99B}" type="sibTrans" cxnId="{4972FA9E-DA98-4082-9E54-B1B94085937C}">
      <dgm:prSet/>
      <dgm:spPr/>
      <dgm:t>
        <a:bodyPr/>
        <a:lstStyle/>
        <a:p>
          <a:endParaRPr lang="en-US"/>
        </a:p>
      </dgm:t>
    </dgm:pt>
    <dgm:pt modelId="{89A47DD3-DB03-40A2-A67A-9A4D384593D1}">
      <dgm:prSet phldrT="[Text]" custT="1"/>
      <dgm:spPr/>
      <dgm:t>
        <a:bodyPr/>
        <a:lstStyle/>
        <a:p>
          <a:r>
            <a:rPr lang="bg-BG" sz="1600" dirty="0" smtClean="0">
              <a:solidFill>
                <a:schemeClr val="bg2">
                  <a:lumMod val="50000"/>
                </a:schemeClr>
              </a:solidFill>
            </a:rPr>
            <a:t>Верига на доставки</a:t>
          </a:r>
          <a:endParaRPr lang="en-US" sz="1600" dirty="0">
            <a:solidFill>
              <a:schemeClr val="bg2">
                <a:lumMod val="50000"/>
              </a:schemeClr>
            </a:solidFill>
          </a:endParaRPr>
        </a:p>
      </dgm:t>
    </dgm:pt>
    <dgm:pt modelId="{7E3854CB-EDF2-4E6D-9D07-66C7BBD9415E}" type="parTrans" cxnId="{683627DC-83ED-455C-A17B-9DDF2AA58ADE}">
      <dgm:prSet/>
      <dgm:spPr/>
      <dgm:t>
        <a:bodyPr/>
        <a:lstStyle/>
        <a:p>
          <a:endParaRPr lang="en-US"/>
        </a:p>
      </dgm:t>
    </dgm:pt>
    <dgm:pt modelId="{66855A41-2FDC-4B5E-854A-614D652310F7}" type="sibTrans" cxnId="{683627DC-83ED-455C-A17B-9DDF2AA58ADE}">
      <dgm:prSet/>
      <dgm:spPr/>
      <dgm:t>
        <a:bodyPr/>
        <a:lstStyle/>
        <a:p>
          <a:endParaRPr lang="en-US"/>
        </a:p>
      </dgm:t>
    </dgm:pt>
    <dgm:pt modelId="{B33C68D8-BF96-4FA1-BF59-A6A93EA15290}">
      <dgm:prSet phldrT="[Text]" custT="1"/>
      <dgm:spPr/>
      <dgm:t>
        <a:bodyPr/>
        <a:lstStyle/>
        <a:p>
          <a:r>
            <a:rPr lang="bg-BG" sz="1600" dirty="0" smtClean="0">
              <a:solidFill>
                <a:schemeClr val="bg2">
                  <a:lumMod val="50000"/>
                </a:schemeClr>
              </a:solidFill>
            </a:rPr>
            <a:t>Човешки фактор</a:t>
          </a:r>
          <a:endParaRPr lang="en-US" sz="1600" dirty="0">
            <a:solidFill>
              <a:schemeClr val="bg2">
                <a:lumMod val="50000"/>
              </a:schemeClr>
            </a:solidFill>
          </a:endParaRPr>
        </a:p>
      </dgm:t>
    </dgm:pt>
    <dgm:pt modelId="{33D8CF52-81D6-4242-A2E0-4351D5BDB626}" type="parTrans" cxnId="{C977D5A2-B1A3-4CB6-84D8-992DCA0A5458}">
      <dgm:prSet/>
      <dgm:spPr/>
      <dgm:t>
        <a:bodyPr/>
        <a:lstStyle/>
        <a:p>
          <a:endParaRPr lang="en-US"/>
        </a:p>
      </dgm:t>
    </dgm:pt>
    <dgm:pt modelId="{F1E0E515-ECA2-488C-A016-AA2BDF5DD883}" type="sibTrans" cxnId="{C977D5A2-B1A3-4CB6-84D8-992DCA0A5458}">
      <dgm:prSet/>
      <dgm:spPr/>
      <dgm:t>
        <a:bodyPr/>
        <a:lstStyle/>
        <a:p>
          <a:endParaRPr lang="en-US"/>
        </a:p>
      </dgm:t>
    </dgm:pt>
    <dgm:pt modelId="{0CABA6E9-8289-47A2-9210-3291306E5B89}">
      <dgm:prSet phldrT="[Text]" custT="1"/>
      <dgm:spPr/>
      <dgm:t>
        <a:bodyPr/>
        <a:lstStyle/>
        <a:p>
          <a:r>
            <a:rPr lang="bg-BG" sz="1600" dirty="0" smtClean="0">
              <a:solidFill>
                <a:schemeClr val="bg2">
                  <a:lumMod val="50000"/>
                </a:schemeClr>
              </a:solidFill>
            </a:rPr>
            <a:t>Законови и други изисквания</a:t>
          </a:r>
          <a:endParaRPr lang="en-US" sz="1600" dirty="0">
            <a:solidFill>
              <a:schemeClr val="bg2">
                <a:lumMod val="50000"/>
              </a:schemeClr>
            </a:solidFill>
          </a:endParaRPr>
        </a:p>
      </dgm:t>
    </dgm:pt>
    <dgm:pt modelId="{2B40D6B4-588A-4FFC-AFDE-77D1A40E9223}" type="parTrans" cxnId="{2A60AF44-D4DE-4B40-94EF-174F9F25D4F7}">
      <dgm:prSet/>
      <dgm:spPr/>
      <dgm:t>
        <a:bodyPr/>
        <a:lstStyle/>
        <a:p>
          <a:endParaRPr lang="en-US"/>
        </a:p>
      </dgm:t>
    </dgm:pt>
    <dgm:pt modelId="{FFD7D0AD-29A6-4BE6-9A52-B6E5F60447A5}" type="sibTrans" cxnId="{2A60AF44-D4DE-4B40-94EF-174F9F25D4F7}">
      <dgm:prSet/>
      <dgm:spPr/>
      <dgm:t>
        <a:bodyPr/>
        <a:lstStyle/>
        <a:p>
          <a:endParaRPr lang="en-US"/>
        </a:p>
      </dgm:t>
    </dgm:pt>
    <dgm:pt modelId="{1B7C7892-9FF2-4F4C-9F85-05F701D046CC}">
      <dgm:prSet phldrT="[Text]" custT="1"/>
      <dgm:spPr/>
      <dgm:t>
        <a:bodyPr/>
        <a:lstStyle/>
        <a:p>
          <a:r>
            <a:rPr lang="bg-BG" sz="1600" dirty="0" smtClean="0">
              <a:solidFill>
                <a:schemeClr val="bg2">
                  <a:lumMod val="50000"/>
                </a:schemeClr>
              </a:solidFill>
            </a:rPr>
            <a:t>Инвестиционни решения</a:t>
          </a:r>
          <a:endParaRPr lang="en-US" sz="1600" dirty="0">
            <a:solidFill>
              <a:schemeClr val="bg2">
                <a:lumMod val="50000"/>
              </a:schemeClr>
            </a:solidFill>
          </a:endParaRPr>
        </a:p>
      </dgm:t>
    </dgm:pt>
    <dgm:pt modelId="{5D27F4FB-E63D-4B1F-AD30-205E9A195B19}" type="parTrans" cxnId="{B1593EA3-C0BD-4790-ABA9-F2E673500EA7}">
      <dgm:prSet/>
      <dgm:spPr/>
      <dgm:t>
        <a:bodyPr/>
        <a:lstStyle/>
        <a:p>
          <a:endParaRPr lang="en-US"/>
        </a:p>
      </dgm:t>
    </dgm:pt>
    <dgm:pt modelId="{6DA921AD-B248-4B4C-95CB-A5A1C39FA4D3}" type="sibTrans" cxnId="{B1593EA3-C0BD-4790-ABA9-F2E673500EA7}">
      <dgm:prSet/>
      <dgm:spPr/>
      <dgm:t>
        <a:bodyPr/>
        <a:lstStyle/>
        <a:p>
          <a:endParaRPr lang="en-US"/>
        </a:p>
      </dgm:t>
    </dgm:pt>
    <dgm:pt modelId="{6614BB34-8010-41D7-AA9A-57F80BB401FC}">
      <dgm:prSet phldrT="[Text]" custT="1"/>
      <dgm:spPr/>
      <dgm:t>
        <a:bodyPr/>
        <a:lstStyle/>
        <a:p>
          <a:r>
            <a:rPr lang="bg-BG" sz="2000" b="1" dirty="0" smtClean="0">
              <a:solidFill>
                <a:srgbClr val="FFFF00"/>
              </a:solidFill>
            </a:rPr>
            <a:t>Идентификация</a:t>
          </a:r>
          <a:r>
            <a:rPr lang="bg-BG" sz="2000" b="1" baseline="0" dirty="0" smtClean="0">
              <a:solidFill>
                <a:srgbClr val="FFFF00"/>
              </a:solidFill>
            </a:rPr>
            <a:t> на опасностите</a:t>
          </a:r>
          <a:endParaRPr lang="en-US" sz="2000" b="1" dirty="0">
            <a:solidFill>
              <a:srgbClr val="FFFF00"/>
            </a:solidFill>
          </a:endParaRPr>
        </a:p>
      </dgm:t>
    </dgm:pt>
    <dgm:pt modelId="{7828484D-CB04-4C41-8A03-CBB890751FB3}" type="parTrans" cxnId="{43AF048E-5C20-4C78-BF21-E9E6F11C1352}">
      <dgm:prSet/>
      <dgm:spPr/>
      <dgm:t>
        <a:bodyPr/>
        <a:lstStyle/>
        <a:p>
          <a:endParaRPr lang="en-US"/>
        </a:p>
      </dgm:t>
    </dgm:pt>
    <dgm:pt modelId="{06031AC5-62AB-4D49-A837-F88CCCC137D7}" type="sibTrans" cxnId="{43AF048E-5C20-4C78-BF21-E9E6F11C1352}">
      <dgm:prSet/>
      <dgm:spPr/>
      <dgm:t>
        <a:bodyPr/>
        <a:lstStyle/>
        <a:p>
          <a:endParaRPr lang="en-US"/>
        </a:p>
      </dgm:t>
    </dgm:pt>
    <dgm:pt modelId="{4AA93BDA-DEE9-4A83-92F5-2755ACBF1AE2}">
      <dgm:prSet phldrT="[Text]" custT="1"/>
      <dgm:spPr/>
      <dgm:t>
        <a:bodyPr/>
        <a:lstStyle/>
        <a:p>
          <a:r>
            <a:rPr lang="bg-BG" sz="1600" dirty="0" smtClean="0">
              <a:solidFill>
                <a:schemeClr val="bg2">
                  <a:lumMod val="50000"/>
                </a:schemeClr>
              </a:solidFill>
            </a:rPr>
            <a:t>Форсмажорни събития</a:t>
          </a:r>
          <a:endParaRPr lang="en-US" sz="1600" dirty="0">
            <a:solidFill>
              <a:schemeClr val="bg2">
                <a:lumMod val="50000"/>
              </a:schemeClr>
            </a:solidFill>
          </a:endParaRPr>
        </a:p>
      </dgm:t>
    </dgm:pt>
    <dgm:pt modelId="{7405132A-37E8-4ED3-A38B-F86512A1ADA9}" type="parTrans" cxnId="{5970B144-C71E-4A2A-9014-5E704A923182}">
      <dgm:prSet/>
      <dgm:spPr/>
      <dgm:t>
        <a:bodyPr/>
        <a:lstStyle/>
        <a:p>
          <a:endParaRPr lang="en-US"/>
        </a:p>
      </dgm:t>
    </dgm:pt>
    <dgm:pt modelId="{AE85BF22-1AD9-423B-A32A-27E904983D96}" type="sibTrans" cxnId="{5970B144-C71E-4A2A-9014-5E704A923182}">
      <dgm:prSet/>
      <dgm:spPr/>
      <dgm:t>
        <a:bodyPr/>
        <a:lstStyle/>
        <a:p>
          <a:endParaRPr lang="en-US"/>
        </a:p>
      </dgm:t>
    </dgm:pt>
    <dgm:pt modelId="{F61EC8A7-D2B0-48CE-9298-3BCC7C11AFC2}" type="pres">
      <dgm:prSet presAssocID="{ACA1B369-0401-4D7E-81F4-4EE9CE87DB2B}" presName="diagram" presStyleCnt="0">
        <dgm:presLayoutVars>
          <dgm:dir/>
          <dgm:animLvl val="lvl"/>
          <dgm:resizeHandles val="exact"/>
        </dgm:presLayoutVars>
      </dgm:prSet>
      <dgm:spPr/>
      <dgm:t>
        <a:bodyPr/>
        <a:lstStyle/>
        <a:p>
          <a:endParaRPr lang="en-US"/>
        </a:p>
      </dgm:t>
    </dgm:pt>
    <dgm:pt modelId="{B2A33850-8704-4910-8862-546495259BDA}" type="pres">
      <dgm:prSet presAssocID="{19112C6C-8621-4E4E-BB08-142B075D70F4}" presName="compNode" presStyleCnt="0"/>
      <dgm:spPr/>
    </dgm:pt>
    <dgm:pt modelId="{67CF4C1E-FD9E-4F52-960B-5C7EBBA1CE00}" type="pres">
      <dgm:prSet presAssocID="{19112C6C-8621-4E4E-BB08-142B075D70F4}" presName="childRect" presStyleLbl="bgAcc1" presStyleIdx="0" presStyleCnt="3" custScaleY="172489">
        <dgm:presLayoutVars>
          <dgm:bulletEnabled val="1"/>
        </dgm:presLayoutVars>
      </dgm:prSet>
      <dgm:spPr/>
      <dgm:t>
        <a:bodyPr/>
        <a:lstStyle/>
        <a:p>
          <a:endParaRPr lang="en-US"/>
        </a:p>
      </dgm:t>
    </dgm:pt>
    <dgm:pt modelId="{1407EDF7-8833-4779-B2C0-9A56DB496D10}" type="pres">
      <dgm:prSet presAssocID="{19112C6C-8621-4E4E-BB08-142B075D70F4}" presName="parentText" presStyleLbl="node1" presStyleIdx="0" presStyleCnt="0">
        <dgm:presLayoutVars>
          <dgm:chMax val="0"/>
          <dgm:bulletEnabled val="1"/>
        </dgm:presLayoutVars>
      </dgm:prSet>
      <dgm:spPr/>
      <dgm:t>
        <a:bodyPr/>
        <a:lstStyle/>
        <a:p>
          <a:endParaRPr lang="en-US"/>
        </a:p>
      </dgm:t>
    </dgm:pt>
    <dgm:pt modelId="{DBA541F3-DE57-4657-917D-2156CBFA0E4E}" type="pres">
      <dgm:prSet presAssocID="{19112C6C-8621-4E4E-BB08-142B075D70F4}" presName="parentRect" presStyleLbl="alignNode1" presStyleIdx="0" presStyleCnt="3" custScaleY="201273" custLinFactY="18203" custLinFactNeighborX="3811" custLinFactNeighborY="100000"/>
      <dgm:spPr/>
      <dgm:t>
        <a:bodyPr/>
        <a:lstStyle/>
        <a:p>
          <a:endParaRPr lang="en-US"/>
        </a:p>
      </dgm:t>
    </dgm:pt>
    <dgm:pt modelId="{B306F9D0-4AB6-4FCA-ABAA-CA02EE1CF51E}" type="pres">
      <dgm:prSet presAssocID="{19112C6C-8621-4E4E-BB08-142B075D70F4}" presName="adorn" presStyleLbl="fgAccFollowNode1" presStyleIdx="0" presStyleCnt="3" custScaleX="187233" custScaleY="203419" custLinFactY="4662" custLinFactNeighborX="33345"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FE5D955A-B164-4097-A200-E03367D9ACCF}" type="pres">
      <dgm:prSet presAssocID="{986E36D2-1946-497E-98C8-9B758BE95C03}" presName="sibTrans" presStyleLbl="sibTrans2D1" presStyleIdx="0" presStyleCnt="0"/>
      <dgm:spPr/>
      <dgm:t>
        <a:bodyPr/>
        <a:lstStyle/>
        <a:p>
          <a:endParaRPr lang="en-US"/>
        </a:p>
      </dgm:t>
    </dgm:pt>
    <dgm:pt modelId="{1A39DDF5-6832-4DAF-A056-23CD534EC785}" type="pres">
      <dgm:prSet presAssocID="{6B7F9784-DFDD-4BDC-BE1C-C3FD1C96AD56}" presName="compNode" presStyleCnt="0"/>
      <dgm:spPr/>
    </dgm:pt>
    <dgm:pt modelId="{29EA3B1C-7377-4B8F-9E74-95CAA7ADE64D}" type="pres">
      <dgm:prSet presAssocID="{6B7F9784-DFDD-4BDC-BE1C-C3FD1C96AD56}" presName="childRect" presStyleLbl="bgAcc1" presStyleIdx="1" presStyleCnt="3" custScaleX="111664" custScaleY="132742" custLinFactNeighborX="-5794" custLinFactNeighborY="8167">
        <dgm:presLayoutVars>
          <dgm:bulletEnabled val="1"/>
        </dgm:presLayoutVars>
      </dgm:prSet>
      <dgm:spPr/>
    </dgm:pt>
    <dgm:pt modelId="{85710BFE-9DFA-40FD-A7E7-C48803A2C109}" type="pres">
      <dgm:prSet presAssocID="{6B7F9784-DFDD-4BDC-BE1C-C3FD1C96AD56}" presName="parentText" presStyleLbl="node1" presStyleIdx="0" presStyleCnt="0">
        <dgm:presLayoutVars>
          <dgm:chMax val="0"/>
          <dgm:bulletEnabled val="1"/>
        </dgm:presLayoutVars>
      </dgm:prSet>
      <dgm:spPr/>
      <dgm:t>
        <a:bodyPr/>
        <a:lstStyle/>
        <a:p>
          <a:endParaRPr lang="en-US"/>
        </a:p>
      </dgm:t>
    </dgm:pt>
    <dgm:pt modelId="{69139C84-E3D8-4829-90FE-88A892A925E5}" type="pres">
      <dgm:prSet presAssocID="{6B7F9784-DFDD-4BDC-BE1C-C3FD1C96AD56}" presName="parentRect" presStyleLbl="alignNode1" presStyleIdx="1" presStyleCnt="3" custScaleX="130408" custScaleY="353998" custLinFactNeighborX="1843" custLinFactNeighborY="91662"/>
      <dgm:spPr/>
      <dgm:t>
        <a:bodyPr/>
        <a:lstStyle/>
        <a:p>
          <a:endParaRPr lang="en-US"/>
        </a:p>
      </dgm:t>
    </dgm:pt>
    <dgm:pt modelId="{1A6DACD5-308B-4AE3-886D-AB5DFE8FEA02}" type="pres">
      <dgm:prSet presAssocID="{6B7F9784-DFDD-4BDC-BE1C-C3FD1C96AD56}" presName="adorn" presStyleLbl="fgAccFollowNode1" presStyleIdx="1" presStyleCnt="3" custScaleX="174825" custScaleY="127647" custLinFactX="-100000" custLinFactY="-99298" custLinFactNeighborX="-114601"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50ABCA93-2A73-40F1-A75F-1370149E2870}" type="pres">
      <dgm:prSet presAssocID="{93ED0A58-A2C0-4AD3-B2C5-057F3C21996E}" presName="sibTrans" presStyleLbl="sibTrans2D1" presStyleIdx="0" presStyleCnt="0"/>
      <dgm:spPr/>
      <dgm:t>
        <a:bodyPr/>
        <a:lstStyle/>
        <a:p>
          <a:endParaRPr lang="en-US"/>
        </a:p>
      </dgm:t>
    </dgm:pt>
    <dgm:pt modelId="{6EC76B2B-CA1E-459E-872A-857A9177418B}" type="pres">
      <dgm:prSet presAssocID="{6614BB34-8010-41D7-AA9A-57F80BB401FC}" presName="compNode" presStyleCnt="0"/>
      <dgm:spPr/>
    </dgm:pt>
    <dgm:pt modelId="{F4EA826B-C9A1-4B59-9BF8-86984AC3DF06}" type="pres">
      <dgm:prSet presAssocID="{6614BB34-8010-41D7-AA9A-57F80BB401FC}" presName="childRect" presStyleLbl="bgAcc1" presStyleIdx="2" presStyleCnt="3" custScaleY="163830" custLinFactNeighborX="-5948" custLinFactNeighborY="7688">
        <dgm:presLayoutVars>
          <dgm:bulletEnabled val="1"/>
        </dgm:presLayoutVars>
      </dgm:prSet>
      <dgm:spPr/>
      <dgm:t>
        <a:bodyPr/>
        <a:lstStyle/>
        <a:p>
          <a:endParaRPr lang="en-US"/>
        </a:p>
      </dgm:t>
    </dgm:pt>
    <dgm:pt modelId="{E84E54ED-F186-4B5A-A66A-086F9E5C9A66}" type="pres">
      <dgm:prSet presAssocID="{6614BB34-8010-41D7-AA9A-57F80BB401FC}" presName="parentText" presStyleLbl="node1" presStyleIdx="0" presStyleCnt="0">
        <dgm:presLayoutVars>
          <dgm:chMax val="0"/>
          <dgm:bulletEnabled val="1"/>
        </dgm:presLayoutVars>
      </dgm:prSet>
      <dgm:spPr/>
      <dgm:t>
        <a:bodyPr/>
        <a:lstStyle/>
        <a:p>
          <a:endParaRPr lang="en-US"/>
        </a:p>
      </dgm:t>
    </dgm:pt>
    <dgm:pt modelId="{4DADAA16-FF6A-4B82-BC03-0E884321A098}" type="pres">
      <dgm:prSet presAssocID="{6614BB34-8010-41D7-AA9A-57F80BB401FC}" presName="parentRect" presStyleLbl="alignNode1" presStyleIdx="2" presStyleCnt="3" custScaleY="197464" custLinFactNeighborX="-737" custLinFactNeighborY="93913"/>
      <dgm:spPr/>
      <dgm:t>
        <a:bodyPr/>
        <a:lstStyle/>
        <a:p>
          <a:endParaRPr lang="en-US"/>
        </a:p>
      </dgm:t>
    </dgm:pt>
    <dgm:pt modelId="{796A8A19-190F-4ECA-B156-07971D466D14}" type="pres">
      <dgm:prSet presAssocID="{6614BB34-8010-41D7-AA9A-57F80BB401FC}" presName="adorn" presStyleLbl="fgAccFollowNode1" presStyleIdx="2" presStyleCnt="3" custScaleX="160793" custScaleY="141613" custLinFactX="-188617" custLinFactY="-100000" custLinFactNeighborX="-200000" custLinFactNeighborY="-122261"/>
      <dgm:spPr>
        <a:blipFill rotWithShape="1">
          <a:blip xmlns:r="http://schemas.openxmlformats.org/officeDocument/2006/relationships" r:embed="rId3"/>
          <a:stretch>
            <a:fillRect/>
          </a:stretch>
        </a:blipFill>
      </dgm:spPr>
      <dgm:t>
        <a:bodyPr/>
        <a:lstStyle/>
        <a:p>
          <a:endParaRPr lang="en-US"/>
        </a:p>
      </dgm:t>
    </dgm:pt>
  </dgm:ptLst>
  <dgm:cxnLst>
    <dgm:cxn modelId="{C9B24136-2AB5-484E-9968-37B1177826D2}" type="presOf" srcId="{9ED36628-D13E-4DAC-BF64-541133846699}" destId="{67CF4C1E-FD9E-4F52-960B-5C7EBBA1CE00}" srcOrd="0" destOrd="0" presId="urn:microsoft.com/office/officeart/2005/8/layout/bList2"/>
    <dgm:cxn modelId="{15C58091-AD31-47BB-8EEC-723B42BA7F0E}" type="presOf" srcId="{2BCABD02-F2A5-432B-9950-7E3A4C9A0E9F}" destId="{F4EA826B-C9A1-4B59-9BF8-86984AC3DF06}" srcOrd="0" destOrd="0" presId="urn:microsoft.com/office/officeart/2005/8/layout/bList2"/>
    <dgm:cxn modelId="{4972FA9E-DA98-4082-9E54-B1B94085937C}" srcId="{6614BB34-8010-41D7-AA9A-57F80BB401FC}" destId="{CCF3802F-499F-4FDE-ABDE-F8342F92C3F9}" srcOrd="2" destOrd="0" parTransId="{A063F47E-397B-4FAA-AD0E-A8A576379D13}" sibTransId="{95B42BA7-83C3-4C8F-8B2A-742D2124D99B}"/>
    <dgm:cxn modelId="{A7BB2D1F-1917-441B-9B5C-4CBF8B38681E}" type="presOf" srcId="{89A47DD3-DB03-40A2-A67A-9A4D384593D1}" destId="{F4EA826B-C9A1-4B59-9BF8-86984AC3DF06}" srcOrd="0" destOrd="3" presId="urn:microsoft.com/office/officeart/2005/8/layout/bList2"/>
    <dgm:cxn modelId="{2BC72262-0EF5-4F7F-B189-1A5EDB102644}" type="presOf" srcId="{ACA1B369-0401-4D7E-81F4-4EE9CE87DB2B}" destId="{F61EC8A7-D2B0-48CE-9298-3BCC7C11AFC2}" srcOrd="0" destOrd="0" presId="urn:microsoft.com/office/officeart/2005/8/layout/bList2"/>
    <dgm:cxn modelId="{2A60AF44-D4DE-4B40-94EF-174F9F25D4F7}" srcId="{6614BB34-8010-41D7-AA9A-57F80BB401FC}" destId="{0CABA6E9-8289-47A2-9210-3291306E5B89}" srcOrd="5" destOrd="0" parTransId="{2B40D6B4-588A-4FFC-AFDE-77D1A40E9223}" sibTransId="{FFD7D0AD-29A6-4BE6-9A52-B6E5F60447A5}"/>
    <dgm:cxn modelId="{BE12192F-FEED-4F49-BFCE-F3FE86486585}" srcId="{6614BB34-8010-41D7-AA9A-57F80BB401FC}" destId="{2BCABD02-F2A5-432B-9950-7E3A4C9A0E9F}" srcOrd="0" destOrd="0" parTransId="{8042B4DB-86B7-4E64-8D52-ED83E3569772}" sibTransId="{6D4E5E79-0771-4CFD-A699-7B7841868AD2}"/>
    <dgm:cxn modelId="{772D477E-6327-46EF-AA36-25F06885D713}" type="presOf" srcId="{1B7C7892-9FF2-4F4C-9F85-05F701D046CC}" destId="{F4EA826B-C9A1-4B59-9BF8-86984AC3DF06}" srcOrd="0" destOrd="6" presId="urn:microsoft.com/office/officeart/2005/8/layout/bList2"/>
    <dgm:cxn modelId="{B120C3C5-6CFF-4169-9115-4D5FC3275DE9}" type="presOf" srcId="{C2B3CD4F-65F7-4A73-9125-DA56E9C1DEA1}" destId="{67CF4C1E-FD9E-4F52-960B-5C7EBBA1CE00}" srcOrd="0" destOrd="1" presId="urn:microsoft.com/office/officeart/2005/8/layout/bList2"/>
    <dgm:cxn modelId="{F69AB1CB-26EF-43AD-B797-D8150122715C}" type="presOf" srcId="{CCF3802F-499F-4FDE-ABDE-F8342F92C3F9}" destId="{F4EA826B-C9A1-4B59-9BF8-86984AC3DF06}" srcOrd="0" destOrd="2" presId="urn:microsoft.com/office/officeart/2005/8/layout/bList2"/>
    <dgm:cxn modelId="{B1593EA3-C0BD-4790-ABA9-F2E673500EA7}" srcId="{6614BB34-8010-41D7-AA9A-57F80BB401FC}" destId="{1B7C7892-9FF2-4F4C-9F85-05F701D046CC}" srcOrd="6" destOrd="0" parTransId="{5D27F4FB-E63D-4B1F-AD30-205E9A195B19}" sibTransId="{6DA921AD-B248-4B4C-95CB-A5A1C39FA4D3}"/>
    <dgm:cxn modelId="{0F720FC0-96CF-4BBF-84DB-EB43D566667E}" srcId="{19112C6C-8621-4E4E-BB08-142B075D70F4}" destId="{C2B3CD4F-65F7-4A73-9125-DA56E9C1DEA1}" srcOrd="1" destOrd="0" parTransId="{8E14D9D4-13F5-41E6-B483-24AF5B95C6D3}" sibTransId="{BA73C3A1-A442-4F77-8224-69EBC9CAB0CF}"/>
    <dgm:cxn modelId="{8223843D-CDC7-4BD5-96D5-DC18D1883D49}" srcId="{6614BB34-8010-41D7-AA9A-57F80BB401FC}" destId="{16A62ECE-6253-4181-8A29-EE9C5CC61A86}" srcOrd="1" destOrd="0" parTransId="{04B15A98-4CE8-4EA0-B10E-8C60D1FA2D91}" sibTransId="{B8ABBA05-F223-450B-A816-AA60E83C668B}"/>
    <dgm:cxn modelId="{C977D5A2-B1A3-4CB6-84D8-992DCA0A5458}" srcId="{6614BB34-8010-41D7-AA9A-57F80BB401FC}" destId="{B33C68D8-BF96-4FA1-BF59-A6A93EA15290}" srcOrd="4" destOrd="0" parTransId="{33D8CF52-81D6-4242-A2E0-4351D5BDB626}" sibTransId="{F1E0E515-ECA2-488C-A016-AA2BDF5DD883}"/>
    <dgm:cxn modelId="{5970B144-C71E-4A2A-9014-5E704A923182}" srcId="{6614BB34-8010-41D7-AA9A-57F80BB401FC}" destId="{4AA93BDA-DEE9-4A83-92F5-2755ACBF1AE2}" srcOrd="7" destOrd="0" parTransId="{7405132A-37E8-4ED3-A38B-F86512A1ADA9}" sibTransId="{AE85BF22-1AD9-423B-A32A-27E904983D96}"/>
    <dgm:cxn modelId="{DA576B3F-AE8A-4D6B-9A88-680F2E327DA5}" type="presOf" srcId="{4AA93BDA-DEE9-4A83-92F5-2755ACBF1AE2}" destId="{F4EA826B-C9A1-4B59-9BF8-86984AC3DF06}" srcOrd="0" destOrd="7" presId="urn:microsoft.com/office/officeart/2005/8/layout/bList2"/>
    <dgm:cxn modelId="{4CAC5C91-467F-41C9-A354-6E36FFE67321}" type="presOf" srcId="{6B7F9784-DFDD-4BDC-BE1C-C3FD1C96AD56}" destId="{85710BFE-9DFA-40FD-A7E7-C48803A2C109}" srcOrd="0" destOrd="0" presId="urn:microsoft.com/office/officeart/2005/8/layout/bList2"/>
    <dgm:cxn modelId="{49B38D2B-ABA8-425D-B11D-FBC0FD303CEE}" type="presOf" srcId="{16A62ECE-6253-4181-8A29-EE9C5CC61A86}" destId="{F4EA826B-C9A1-4B59-9BF8-86984AC3DF06}" srcOrd="0" destOrd="1" presId="urn:microsoft.com/office/officeart/2005/8/layout/bList2"/>
    <dgm:cxn modelId="{683627DC-83ED-455C-A17B-9DDF2AA58ADE}" srcId="{6614BB34-8010-41D7-AA9A-57F80BB401FC}" destId="{89A47DD3-DB03-40A2-A67A-9A4D384593D1}" srcOrd="3" destOrd="0" parTransId="{7E3854CB-EDF2-4E6D-9D07-66C7BBD9415E}" sibTransId="{66855A41-2FDC-4B5E-854A-614D652310F7}"/>
    <dgm:cxn modelId="{0C33468C-4154-4F6A-A311-7A6BEE27A408}" srcId="{ACA1B369-0401-4D7E-81F4-4EE9CE87DB2B}" destId="{6B7F9784-DFDD-4BDC-BE1C-C3FD1C96AD56}" srcOrd="1" destOrd="0" parTransId="{6D685C3E-EB9C-4C45-B088-F86967CA780F}" sibTransId="{93ED0A58-A2C0-4AD3-B2C5-057F3C21996E}"/>
    <dgm:cxn modelId="{38CE9202-A47E-4ED9-8555-415BFF40EE7E}" type="presOf" srcId="{986E36D2-1946-497E-98C8-9B758BE95C03}" destId="{FE5D955A-B164-4097-A200-E03367D9ACCF}" srcOrd="0" destOrd="0" presId="urn:microsoft.com/office/officeart/2005/8/layout/bList2"/>
    <dgm:cxn modelId="{43AF048E-5C20-4C78-BF21-E9E6F11C1352}" srcId="{ACA1B369-0401-4D7E-81F4-4EE9CE87DB2B}" destId="{6614BB34-8010-41D7-AA9A-57F80BB401FC}" srcOrd="2" destOrd="0" parTransId="{7828484D-CB04-4C41-8A03-CBB890751FB3}" sibTransId="{06031AC5-62AB-4D49-A837-F88CCCC137D7}"/>
    <dgm:cxn modelId="{C8A89D7D-F8F3-4D21-805D-B2DAB58A4FC8}" type="presOf" srcId="{19112C6C-8621-4E4E-BB08-142B075D70F4}" destId="{DBA541F3-DE57-4657-917D-2156CBFA0E4E}" srcOrd="1" destOrd="0" presId="urn:microsoft.com/office/officeart/2005/8/layout/bList2"/>
    <dgm:cxn modelId="{A88D1FCE-CF8D-4A3D-B3D8-F9340F038702}" type="presOf" srcId="{6614BB34-8010-41D7-AA9A-57F80BB401FC}" destId="{E84E54ED-F186-4B5A-A66A-086F9E5C9A66}" srcOrd="0" destOrd="0" presId="urn:microsoft.com/office/officeart/2005/8/layout/bList2"/>
    <dgm:cxn modelId="{432FAE03-4B60-4DC2-B797-71EBA3E9DCFD}" type="presOf" srcId="{6B7F9784-DFDD-4BDC-BE1C-C3FD1C96AD56}" destId="{69139C84-E3D8-4829-90FE-88A892A925E5}" srcOrd="1" destOrd="0" presId="urn:microsoft.com/office/officeart/2005/8/layout/bList2"/>
    <dgm:cxn modelId="{B8D0D5D7-99CC-4D55-A5D4-7DC374F77AE1}" type="presOf" srcId="{19112C6C-8621-4E4E-BB08-142B075D70F4}" destId="{1407EDF7-8833-4779-B2C0-9A56DB496D10}" srcOrd="0" destOrd="0" presId="urn:microsoft.com/office/officeart/2005/8/layout/bList2"/>
    <dgm:cxn modelId="{3311C71D-2CD7-4CDB-8812-09264B4A3C53}" srcId="{ACA1B369-0401-4D7E-81F4-4EE9CE87DB2B}" destId="{19112C6C-8621-4E4E-BB08-142B075D70F4}" srcOrd="0" destOrd="0" parTransId="{927664E4-1ACE-46ED-8D80-D898F46CC67F}" sibTransId="{986E36D2-1946-497E-98C8-9B758BE95C03}"/>
    <dgm:cxn modelId="{862526BE-7F03-4FB9-9853-910C55B3CEEF}" type="presOf" srcId="{6614BB34-8010-41D7-AA9A-57F80BB401FC}" destId="{4DADAA16-FF6A-4B82-BC03-0E884321A098}" srcOrd="1" destOrd="0" presId="urn:microsoft.com/office/officeart/2005/8/layout/bList2"/>
    <dgm:cxn modelId="{BCFBF252-40FF-4A9E-8DED-22A361137AE7}" srcId="{19112C6C-8621-4E4E-BB08-142B075D70F4}" destId="{9ED36628-D13E-4DAC-BF64-541133846699}" srcOrd="0" destOrd="0" parTransId="{DA1DB341-3BF5-4C8A-BB81-D83D5EB48CF5}" sibTransId="{9708500E-AEC8-4BBD-89B2-4912033811A9}"/>
    <dgm:cxn modelId="{00035E80-C91F-47C2-8DD9-D3224F8B278E}" type="presOf" srcId="{93ED0A58-A2C0-4AD3-B2C5-057F3C21996E}" destId="{50ABCA93-2A73-40F1-A75F-1370149E2870}" srcOrd="0" destOrd="0" presId="urn:microsoft.com/office/officeart/2005/8/layout/bList2"/>
    <dgm:cxn modelId="{D9A14730-D5F9-4D3E-BF21-D61A5F75910A}" type="presOf" srcId="{B33C68D8-BF96-4FA1-BF59-A6A93EA15290}" destId="{F4EA826B-C9A1-4B59-9BF8-86984AC3DF06}" srcOrd="0" destOrd="4" presId="urn:microsoft.com/office/officeart/2005/8/layout/bList2"/>
    <dgm:cxn modelId="{414E1011-115D-44D5-8398-DE1D5B4B34AC}" type="presOf" srcId="{0CABA6E9-8289-47A2-9210-3291306E5B89}" destId="{F4EA826B-C9A1-4B59-9BF8-86984AC3DF06}" srcOrd="0" destOrd="5" presId="urn:microsoft.com/office/officeart/2005/8/layout/bList2"/>
    <dgm:cxn modelId="{7559440E-DF6A-4DD4-A04F-E8263885D39F}" type="presParOf" srcId="{F61EC8A7-D2B0-48CE-9298-3BCC7C11AFC2}" destId="{B2A33850-8704-4910-8862-546495259BDA}" srcOrd="0" destOrd="0" presId="urn:microsoft.com/office/officeart/2005/8/layout/bList2"/>
    <dgm:cxn modelId="{314AF98D-B183-46A5-A50C-415E7038A2CC}" type="presParOf" srcId="{B2A33850-8704-4910-8862-546495259BDA}" destId="{67CF4C1E-FD9E-4F52-960B-5C7EBBA1CE00}" srcOrd="0" destOrd="0" presId="urn:microsoft.com/office/officeart/2005/8/layout/bList2"/>
    <dgm:cxn modelId="{AA8A590B-7F0F-4B1D-AAC4-1E743F89C608}" type="presParOf" srcId="{B2A33850-8704-4910-8862-546495259BDA}" destId="{1407EDF7-8833-4779-B2C0-9A56DB496D10}" srcOrd="1" destOrd="0" presId="urn:microsoft.com/office/officeart/2005/8/layout/bList2"/>
    <dgm:cxn modelId="{17BEB78E-D926-48F4-8258-C15463F1808C}" type="presParOf" srcId="{B2A33850-8704-4910-8862-546495259BDA}" destId="{DBA541F3-DE57-4657-917D-2156CBFA0E4E}" srcOrd="2" destOrd="0" presId="urn:microsoft.com/office/officeart/2005/8/layout/bList2"/>
    <dgm:cxn modelId="{68C34B29-D891-484B-A6B8-FECADD6DF6B1}" type="presParOf" srcId="{B2A33850-8704-4910-8862-546495259BDA}" destId="{B306F9D0-4AB6-4FCA-ABAA-CA02EE1CF51E}" srcOrd="3" destOrd="0" presId="urn:microsoft.com/office/officeart/2005/8/layout/bList2"/>
    <dgm:cxn modelId="{A58458CD-C95F-45A6-BD0F-709BBB952CEF}" type="presParOf" srcId="{F61EC8A7-D2B0-48CE-9298-3BCC7C11AFC2}" destId="{FE5D955A-B164-4097-A200-E03367D9ACCF}" srcOrd="1" destOrd="0" presId="urn:microsoft.com/office/officeart/2005/8/layout/bList2"/>
    <dgm:cxn modelId="{EDD26A08-FDCC-43D0-A087-A460237492EA}" type="presParOf" srcId="{F61EC8A7-D2B0-48CE-9298-3BCC7C11AFC2}" destId="{1A39DDF5-6832-4DAF-A056-23CD534EC785}" srcOrd="2" destOrd="0" presId="urn:microsoft.com/office/officeart/2005/8/layout/bList2"/>
    <dgm:cxn modelId="{4F635902-9254-498E-89AB-6E7FA4CC0329}" type="presParOf" srcId="{1A39DDF5-6832-4DAF-A056-23CD534EC785}" destId="{29EA3B1C-7377-4B8F-9E74-95CAA7ADE64D}" srcOrd="0" destOrd="0" presId="urn:microsoft.com/office/officeart/2005/8/layout/bList2"/>
    <dgm:cxn modelId="{C7CE139D-87D5-45DC-8EEB-C00954E8837F}" type="presParOf" srcId="{1A39DDF5-6832-4DAF-A056-23CD534EC785}" destId="{85710BFE-9DFA-40FD-A7E7-C48803A2C109}" srcOrd="1" destOrd="0" presId="urn:microsoft.com/office/officeart/2005/8/layout/bList2"/>
    <dgm:cxn modelId="{D3D830AF-277F-4032-A4A6-DA65DCD217FE}" type="presParOf" srcId="{1A39DDF5-6832-4DAF-A056-23CD534EC785}" destId="{69139C84-E3D8-4829-90FE-88A892A925E5}" srcOrd="2" destOrd="0" presId="urn:microsoft.com/office/officeart/2005/8/layout/bList2"/>
    <dgm:cxn modelId="{1853FB7A-255F-4E70-91E1-C6A46E388747}" type="presParOf" srcId="{1A39DDF5-6832-4DAF-A056-23CD534EC785}" destId="{1A6DACD5-308B-4AE3-886D-AB5DFE8FEA02}" srcOrd="3" destOrd="0" presId="urn:microsoft.com/office/officeart/2005/8/layout/bList2"/>
    <dgm:cxn modelId="{BAAD6F15-C412-4D0C-98F8-3B250917F689}" type="presParOf" srcId="{F61EC8A7-D2B0-48CE-9298-3BCC7C11AFC2}" destId="{50ABCA93-2A73-40F1-A75F-1370149E2870}" srcOrd="3" destOrd="0" presId="urn:microsoft.com/office/officeart/2005/8/layout/bList2"/>
    <dgm:cxn modelId="{FAED7960-7F0B-4536-8CA5-94DAC1463032}" type="presParOf" srcId="{F61EC8A7-D2B0-48CE-9298-3BCC7C11AFC2}" destId="{6EC76B2B-CA1E-459E-872A-857A9177418B}" srcOrd="4" destOrd="0" presId="urn:microsoft.com/office/officeart/2005/8/layout/bList2"/>
    <dgm:cxn modelId="{D072FE4C-EEF8-47B1-A1F8-121B9BA9F931}" type="presParOf" srcId="{6EC76B2B-CA1E-459E-872A-857A9177418B}" destId="{F4EA826B-C9A1-4B59-9BF8-86984AC3DF06}" srcOrd="0" destOrd="0" presId="urn:microsoft.com/office/officeart/2005/8/layout/bList2"/>
    <dgm:cxn modelId="{17E6F8E1-4820-432C-8216-C8000083B378}" type="presParOf" srcId="{6EC76B2B-CA1E-459E-872A-857A9177418B}" destId="{E84E54ED-F186-4B5A-A66A-086F9E5C9A66}" srcOrd="1" destOrd="0" presId="urn:microsoft.com/office/officeart/2005/8/layout/bList2"/>
    <dgm:cxn modelId="{097852DB-D08F-4EB8-83EF-82C14ECADD11}" type="presParOf" srcId="{6EC76B2B-CA1E-459E-872A-857A9177418B}" destId="{4DADAA16-FF6A-4B82-BC03-0E884321A098}" srcOrd="2" destOrd="0" presId="urn:microsoft.com/office/officeart/2005/8/layout/bList2"/>
    <dgm:cxn modelId="{DA16DDB8-7B84-42F2-8A2E-C4DDAD387345}" type="presParOf" srcId="{6EC76B2B-CA1E-459E-872A-857A9177418B}" destId="{796A8A19-190F-4ECA-B156-07971D466D1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4771E-F0B2-4F1D-AFF2-2B8BCA0AD84A}">
      <dsp:nvSpPr>
        <dsp:cNvPr id="0" name=""/>
        <dsp:cNvSpPr/>
      </dsp:nvSpPr>
      <dsp:spPr>
        <a:xfrm>
          <a:off x="1421558" y="0"/>
          <a:ext cx="7877050" cy="315082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99771-4405-4F7C-8AE3-3343565D770D}">
      <dsp:nvSpPr>
        <dsp:cNvPr id="0" name=""/>
        <dsp:cNvSpPr/>
      </dsp:nvSpPr>
      <dsp:spPr>
        <a:xfrm>
          <a:off x="1656025" y="551393"/>
          <a:ext cx="2599426" cy="15439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lvl="0" algn="ctr" defTabSz="2133600">
            <a:lnSpc>
              <a:spcPct val="90000"/>
            </a:lnSpc>
            <a:spcBef>
              <a:spcPct val="0"/>
            </a:spcBef>
            <a:spcAft>
              <a:spcPct val="35000"/>
            </a:spcAft>
          </a:pPr>
          <a:r>
            <a:rPr lang="bg-BG" sz="4800" kern="1200" dirty="0" smtClean="0"/>
            <a:t>15 години</a:t>
          </a:r>
          <a:endParaRPr lang="en-US" sz="4800" kern="1200" dirty="0"/>
        </a:p>
      </dsp:txBody>
      <dsp:txXfrm>
        <a:off x="1656025" y="551393"/>
        <a:ext cx="2599426" cy="1543901"/>
      </dsp:txXfrm>
    </dsp:sp>
    <dsp:sp modelId="{C8A0D52D-4C8A-4BBD-9D76-DA4FD8B1BA28}">
      <dsp:nvSpPr>
        <dsp:cNvPr id="0" name=""/>
        <dsp:cNvSpPr/>
      </dsp:nvSpPr>
      <dsp:spPr>
        <a:xfrm>
          <a:off x="5220797" y="1020972"/>
          <a:ext cx="3072049" cy="1543901"/>
        </a:xfrm>
        <a:prstGeom prst="rect">
          <a:avLst/>
        </a:prstGeom>
        <a:blipFill rotWithShape="0">
          <a:blip xmlns:r="http://schemas.openxmlformats.org/officeDocument/2006/relationships" r:embed="rId1"/>
          <a:stretch>
            <a:fillRect/>
          </a:stretch>
        </a:blip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0688" rIns="0" bIns="182880" numCol="1" spcCol="1270" anchor="ctr" anchorCtr="0">
          <a:noAutofit/>
        </a:bodyPr>
        <a:lstStyle/>
        <a:p>
          <a:pPr lvl="0" algn="ctr" defTabSz="2133600">
            <a:lnSpc>
              <a:spcPct val="90000"/>
            </a:lnSpc>
            <a:spcBef>
              <a:spcPct val="0"/>
            </a:spcBef>
            <a:spcAft>
              <a:spcPct val="35000"/>
            </a:spcAft>
          </a:pPr>
          <a:endParaRPr lang="en-US" sz="4800" kern="1200" dirty="0"/>
        </a:p>
      </dsp:txBody>
      <dsp:txXfrm>
        <a:off x="5220797" y="1020972"/>
        <a:ext cx="3072049" cy="15439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BE5C8-D86C-48FB-BC77-8CBD83D921B1}">
      <dsp:nvSpPr>
        <dsp:cNvPr id="0" name=""/>
        <dsp:cNvSpPr/>
      </dsp:nvSpPr>
      <dsp:spPr>
        <a:xfrm>
          <a:off x="635735" y="-73441"/>
          <a:ext cx="8636090" cy="44512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Дейността по управление на риска за качеството  се</a:t>
          </a:r>
          <a:endParaRPr lang="en-US" sz="1800" kern="1200" dirty="0" smtClean="0"/>
        </a:p>
        <a:p>
          <a:pPr lvl="0" algn="ctr" defTabSz="800100" rtl="0">
            <a:lnSpc>
              <a:spcPct val="90000"/>
            </a:lnSpc>
            <a:spcBef>
              <a:spcPct val="0"/>
            </a:spcBef>
            <a:spcAft>
              <a:spcPct val="35000"/>
            </a:spcAft>
          </a:pPr>
          <a:r>
            <a:rPr lang="ru-RU" sz="1800" kern="1200" dirty="0" smtClean="0"/>
            <a:t>  предприема от интердисциплинарни екипи, експерти от всики процеси - отдел по качество, бизнес  развитие,  регулаторни дейности, </a:t>
          </a:r>
          <a:r>
            <a:rPr lang="bg-BG" sz="1800" kern="1200" dirty="0" smtClean="0"/>
            <a:t>продажби и маркетинг, логистика, човешки ресурси, статистика.</a:t>
          </a:r>
        </a:p>
        <a:p>
          <a:pPr lvl="0" algn="ctr" defTabSz="800100" rtl="0">
            <a:lnSpc>
              <a:spcPct val="90000"/>
            </a:lnSpc>
            <a:spcBef>
              <a:spcPct val="0"/>
            </a:spcBef>
            <a:spcAft>
              <a:spcPct val="35000"/>
            </a:spcAft>
          </a:pPr>
          <a:r>
            <a:rPr lang="bg-BG" sz="1800" kern="1200" dirty="0" smtClean="0"/>
            <a:t>Лица вземащи решения , поемащи </a:t>
          </a:r>
          <a:r>
            <a:rPr lang="ru-RU" sz="1800" kern="1200" dirty="0" smtClean="0"/>
            <a:t>поемат отговорност за координирането на управлението на риска за качеството във връзка с различни функции и отдели в организацията.</a:t>
          </a:r>
          <a:endParaRPr lang="bg-BG" sz="1800" kern="1200" dirty="0"/>
        </a:p>
      </dsp:txBody>
      <dsp:txXfrm>
        <a:off x="1900461" y="578424"/>
        <a:ext cx="6106638" cy="3147483"/>
      </dsp:txXfrm>
    </dsp:sp>
    <dsp:sp modelId="{9DBCD407-A82D-4574-B876-2A0E9695755B}">
      <dsp:nvSpPr>
        <dsp:cNvPr id="0" name=""/>
        <dsp:cNvSpPr/>
      </dsp:nvSpPr>
      <dsp:spPr>
        <a:xfrm>
          <a:off x="5906509" y="73441"/>
          <a:ext cx="424006" cy="4237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83FE3C-3817-4AE9-A313-305BF51D3226}">
      <dsp:nvSpPr>
        <dsp:cNvPr id="0" name=""/>
        <dsp:cNvSpPr/>
      </dsp:nvSpPr>
      <dsp:spPr>
        <a:xfrm>
          <a:off x="4903202" y="3774193"/>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492B8A-85C8-4F93-8F5A-342CEB2668E9}">
      <dsp:nvSpPr>
        <dsp:cNvPr id="0" name=""/>
        <dsp:cNvSpPr/>
      </dsp:nvSpPr>
      <dsp:spPr>
        <a:xfrm>
          <a:off x="8089911" y="1887901"/>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43BBCA-3030-4C1B-84AE-20D945B49D21}">
      <dsp:nvSpPr>
        <dsp:cNvPr id="0" name=""/>
        <dsp:cNvSpPr/>
      </dsp:nvSpPr>
      <dsp:spPr>
        <a:xfrm>
          <a:off x="6319610" y="4100914"/>
          <a:ext cx="424006" cy="4237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345654-8C04-46A9-9950-0E42679FDC2A}">
      <dsp:nvSpPr>
        <dsp:cNvPr id="0" name=""/>
        <dsp:cNvSpPr/>
      </dsp:nvSpPr>
      <dsp:spPr>
        <a:xfrm>
          <a:off x="4990010" y="675692"/>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44F87E-5B3A-4DE7-963C-525F71706679}">
      <dsp:nvSpPr>
        <dsp:cNvPr id="0" name=""/>
        <dsp:cNvSpPr/>
      </dsp:nvSpPr>
      <dsp:spPr>
        <a:xfrm>
          <a:off x="2667566" y="3600123"/>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F84EA-C75C-46DE-9D8D-4758CE167C75}">
      <dsp:nvSpPr>
        <dsp:cNvPr id="0" name=""/>
        <dsp:cNvSpPr/>
      </dsp:nvSpPr>
      <dsp:spPr>
        <a:xfrm>
          <a:off x="-6322" y="0"/>
          <a:ext cx="5350787" cy="5350787"/>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C0CFA19-1F97-4937-905C-37A6D8C67C7D}">
      <dsp:nvSpPr>
        <dsp:cNvPr id="0" name=""/>
        <dsp:cNvSpPr/>
      </dsp:nvSpPr>
      <dsp:spPr>
        <a:xfrm>
          <a:off x="2675393" y="0"/>
          <a:ext cx="7532755" cy="535078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bg-BG" sz="1400" b="1" kern="1200" dirty="0" smtClean="0">
              <a:solidFill>
                <a:schemeClr val="bg2">
                  <a:lumMod val="50000"/>
                </a:schemeClr>
              </a:solidFill>
            </a:rPr>
            <a:t>Идентифицирането на  рискове е процес, при който се определят възможните източници на рискове, а самите рискове се идентифицират и описват. </a:t>
          </a:r>
          <a:endParaRPr lang="bg-BG" sz="1400" b="1" kern="1200" dirty="0">
            <a:solidFill>
              <a:schemeClr val="bg2">
                <a:lumMod val="50000"/>
              </a:schemeClr>
            </a:solidFill>
          </a:endParaRPr>
        </a:p>
      </dsp:txBody>
      <dsp:txXfrm>
        <a:off x="2675393" y="0"/>
        <a:ext cx="7532755" cy="856125"/>
      </dsp:txXfrm>
    </dsp:sp>
    <dsp:sp modelId="{351BBBFF-7E76-46EE-B73F-8CE62D92D38C}">
      <dsp:nvSpPr>
        <dsp:cNvPr id="0" name=""/>
        <dsp:cNvSpPr/>
      </dsp:nvSpPr>
      <dsp:spPr>
        <a:xfrm>
          <a:off x="547162" y="856125"/>
          <a:ext cx="4227121" cy="4227121"/>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80BD0D7-03BA-4611-92E8-D90225FF5311}">
      <dsp:nvSpPr>
        <dsp:cNvPr id="0" name=""/>
        <dsp:cNvSpPr/>
      </dsp:nvSpPr>
      <dsp:spPr>
        <a:xfrm>
          <a:off x="2626750" y="991499"/>
          <a:ext cx="7532755" cy="393211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bg-BG" sz="1400" kern="1200" dirty="0" smtClean="0"/>
            <a:t>Източниците на рискове в контекста на СТИНГ АД  са разделени в две основни групи: </a:t>
          </a:r>
        </a:p>
        <a:p>
          <a:pPr lvl="0" algn="ctr" defTabSz="622300" rtl="0">
            <a:lnSpc>
              <a:spcPct val="90000"/>
            </a:lnSpc>
            <a:spcBef>
              <a:spcPct val="0"/>
            </a:spcBef>
            <a:spcAft>
              <a:spcPct val="35000"/>
            </a:spcAft>
          </a:pPr>
          <a:r>
            <a:rPr lang="bg-BG" sz="1400" kern="1200" dirty="0" smtClean="0"/>
            <a:t>външни и вътрешни. </a:t>
          </a:r>
          <a:endParaRPr lang="bg-BG" sz="1400" kern="1200" dirty="0"/>
        </a:p>
      </dsp:txBody>
      <dsp:txXfrm>
        <a:off x="2626750" y="991499"/>
        <a:ext cx="7532755" cy="796376"/>
      </dsp:txXfrm>
    </dsp:sp>
    <dsp:sp modelId="{76B64E10-A2B8-4DBA-B092-67B9D487A0B2}">
      <dsp:nvSpPr>
        <dsp:cNvPr id="0" name=""/>
        <dsp:cNvSpPr/>
      </dsp:nvSpPr>
      <dsp:spPr>
        <a:xfrm>
          <a:off x="930949" y="1881545"/>
          <a:ext cx="3103456" cy="3103456"/>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0F2112-8609-4930-A03C-2D51241FC863}">
      <dsp:nvSpPr>
        <dsp:cNvPr id="0" name=""/>
        <dsp:cNvSpPr/>
      </dsp:nvSpPr>
      <dsp:spPr>
        <a:xfrm>
          <a:off x="2607052" y="2298199"/>
          <a:ext cx="7591435" cy="194670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bg-BG" sz="1200" kern="1200" dirty="0" smtClean="0">
              <a:solidFill>
                <a:schemeClr val="bg2">
                  <a:lumMod val="50000"/>
                </a:schemeClr>
              </a:solidFill>
            </a:rPr>
            <a:t>       </a:t>
          </a:r>
          <a:r>
            <a:rPr lang="bg-BG" sz="1200" b="1" kern="1200" dirty="0" smtClean="0">
              <a:solidFill>
                <a:schemeClr val="bg2">
                  <a:lumMod val="50000"/>
                </a:schemeClr>
              </a:solidFill>
            </a:rPr>
            <a:t>Външните рискове </a:t>
          </a:r>
          <a:r>
            <a:rPr lang="bg-BG" sz="1000" kern="1200" dirty="0" smtClean="0"/>
            <a:t>– </a:t>
          </a:r>
          <a:r>
            <a:rPr lang="bg-BG" sz="1200" kern="1200" dirty="0" smtClean="0"/>
            <a:t>те произлизат </a:t>
          </a:r>
          <a:r>
            <a:rPr lang="bg-BG" sz="1200" i="1" kern="1200" dirty="0" smtClean="0">
              <a:solidFill>
                <a:schemeClr val="bg2">
                  <a:lumMod val="50000"/>
                </a:schemeClr>
              </a:solidFill>
            </a:rPr>
            <a:t>от бизнес средата</a:t>
          </a:r>
          <a:r>
            <a:rPr lang="bg-BG" sz="1200" kern="1200" dirty="0" smtClean="0"/>
            <a:t>, в която функционираме, (имат икономически, социален, политически или технологичен характер</a:t>
          </a:r>
          <a:r>
            <a:rPr lang="bg-BG" sz="1200" kern="1200" dirty="0" smtClean="0">
              <a:solidFill>
                <a:schemeClr val="bg2">
                  <a:lumMod val="50000"/>
                </a:schemeClr>
              </a:solidFill>
            </a:rPr>
            <a:t>), </a:t>
          </a:r>
          <a:r>
            <a:rPr lang="bg-BG" sz="1200" i="1" kern="1200" dirty="0" smtClean="0">
              <a:solidFill>
                <a:schemeClr val="bg2">
                  <a:lumMod val="50000"/>
                </a:schemeClr>
              </a:solidFill>
            </a:rPr>
            <a:t>от висшия мениджмънт </a:t>
          </a:r>
          <a:r>
            <a:rPr lang="bg-BG" sz="1200" kern="1200" dirty="0" smtClean="0"/>
            <a:t>(промяна в собствеността на организацията, промяна в бизнес целите и стратегиите, вътрешна нестабилност и конфликти и т.н.)</a:t>
          </a:r>
        </a:p>
        <a:p>
          <a:pPr lvl="0" algn="ctr" defTabSz="533400" rtl="0">
            <a:lnSpc>
              <a:spcPct val="90000"/>
            </a:lnSpc>
            <a:spcBef>
              <a:spcPct val="0"/>
            </a:spcBef>
            <a:spcAft>
              <a:spcPct val="35000"/>
            </a:spcAft>
          </a:pPr>
          <a:r>
            <a:rPr lang="bg-BG" sz="1200" kern="1200" dirty="0" smtClean="0"/>
            <a:t> и </a:t>
          </a:r>
          <a:r>
            <a:rPr lang="bg-BG" sz="1200" i="1" kern="1200" dirty="0" smtClean="0">
              <a:solidFill>
                <a:schemeClr val="bg2">
                  <a:lumMod val="50000"/>
                </a:schemeClr>
              </a:solidFill>
            </a:rPr>
            <a:t>от клиентите </a:t>
          </a:r>
          <a:r>
            <a:rPr lang="bg-BG" sz="1200" kern="1200" dirty="0" smtClean="0"/>
            <a:t>на компанията</a:t>
          </a:r>
        </a:p>
        <a:p>
          <a:pPr lvl="0" algn="ctr" defTabSz="533400" rtl="0">
            <a:lnSpc>
              <a:spcPct val="90000"/>
            </a:lnSpc>
            <a:spcBef>
              <a:spcPct val="0"/>
            </a:spcBef>
            <a:spcAft>
              <a:spcPct val="35000"/>
            </a:spcAft>
          </a:pPr>
          <a:r>
            <a:rPr lang="bg-BG" sz="1200" kern="1200" dirty="0" smtClean="0"/>
            <a:t> ( липса на заинтересованост и ангажираност,  финансови зависимости, организационно -културни различия т.н.).</a:t>
          </a:r>
        </a:p>
        <a:p>
          <a:pPr lvl="0" algn="ctr" defTabSz="533400" rtl="0">
            <a:lnSpc>
              <a:spcPct val="90000"/>
            </a:lnSpc>
            <a:spcBef>
              <a:spcPct val="0"/>
            </a:spcBef>
            <a:spcAft>
              <a:spcPct val="35000"/>
            </a:spcAft>
          </a:pPr>
          <a:r>
            <a:rPr lang="bg-BG" sz="1200" kern="1200" dirty="0" smtClean="0"/>
            <a:t> Наричат се външни, защото екипът(в това число и  мениджмънта) не може пряко да им влияе. </a:t>
          </a:r>
        </a:p>
        <a:p>
          <a:pPr lvl="0" algn="ctr" defTabSz="533400" rtl="0">
            <a:lnSpc>
              <a:spcPct val="90000"/>
            </a:lnSpc>
            <a:spcBef>
              <a:spcPct val="0"/>
            </a:spcBef>
            <a:spcAft>
              <a:spcPct val="35000"/>
            </a:spcAft>
          </a:pPr>
          <a:r>
            <a:rPr lang="bg-BG" sz="1200" kern="1200" dirty="0" smtClean="0"/>
            <a:t>Идентифицирането на външните рискове е на база </a:t>
          </a:r>
          <a:r>
            <a:rPr lang="bg-BG" sz="1200" b="1" i="1" kern="1200" dirty="0" smtClean="0">
              <a:solidFill>
                <a:schemeClr val="bg2">
                  <a:lumMod val="50000"/>
                </a:schemeClr>
              </a:solidFill>
            </a:rPr>
            <a:t>Контекста на компанията- </a:t>
          </a:r>
          <a:r>
            <a:rPr lang="bg-BG" sz="1200" kern="1200" dirty="0" smtClean="0"/>
            <a:t>задълбочен анализ на външната </a:t>
          </a:r>
          <a:r>
            <a:rPr lang="bg-BG" sz="1200" i="1" kern="1200" dirty="0" smtClean="0"/>
            <a:t>(макросреда и микросреда</a:t>
          </a:r>
          <a:r>
            <a:rPr lang="bg-BG" sz="1200" kern="1200" dirty="0" smtClean="0"/>
            <a:t>) и вътрешната среда (</a:t>
          </a:r>
          <a:r>
            <a:rPr lang="bg-BG" sz="1200" i="1" kern="1200" dirty="0" smtClean="0"/>
            <a:t>висш мениджмънт, финансови/човешки ресурси </a:t>
          </a:r>
          <a:r>
            <a:rPr lang="bg-BG" sz="1200" kern="1200" dirty="0" smtClean="0"/>
            <a:t>и т.н.) на нивото на компанията.</a:t>
          </a:r>
          <a:endParaRPr lang="bg-BG" sz="1200" kern="1200" dirty="0"/>
        </a:p>
      </dsp:txBody>
      <dsp:txXfrm>
        <a:off x="2607052" y="2298199"/>
        <a:ext cx="7591435" cy="537022"/>
      </dsp:txXfrm>
    </dsp:sp>
    <dsp:sp modelId="{4E20117D-9C44-4E12-AC70-DBE223A596D2}">
      <dsp:nvSpPr>
        <dsp:cNvPr id="0" name=""/>
        <dsp:cNvSpPr/>
      </dsp:nvSpPr>
      <dsp:spPr>
        <a:xfrm>
          <a:off x="488447" y="2119064"/>
          <a:ext cx="3841289" cy="1979791"/>
        </a:xfrm>
        <a:prstGeom prst="pie">
          <a:avLst>
            <a:gd name="adj1" fmla="val 5400000"/>
            <a:gd name="adj2" fmla="val 1620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21B685-E687-445D-B87C-A0DCE99B3337}">
      <dsp:nvSpPr>
        <dsp:cNvPr id="0" name=""/>
        <dsp:cNvSpPr/>
      </dsp:nvSpPr>
      <dsp:spPr>
        <a:xfrm>
          <a:off x="2593531" y="3650828"/>
          <a:ext cx="7532755" cy="168868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bg-BG" sz="1200" b="1" kern="1200" dirty="0" smtClean="0">
              <a:solidFill>
                <a:schemeClr val="bg2">
                  <a:lumMod val="50000"/>
                </a:schemeClr>
              </a:solidFill>
            </a:rPr>
            <a:t>Вътрешните рискове </a:t>
          </a:r>
          <a:r>
            <a:rPr lang="bg-BG" sz="1200" kern="1200" dirty="0" smtClean="0"/>
            <a:t>са свързани с вътрешната организация  и типа задачи, които се изпълняват.</a:t>
          </a:r>
        </a:p>
        <a:p>
          <a:pPr lvl="0" algn="ctr" defTabSz="533400" rtl="0">
            <a:lnSpc>
              <a:spcPct val="90000"/>
            </a:lnSpc>
            <a:spcBef>
              <a:spcPct val="0"/>
            </a:spcBef>
            <a:spcAft>
              <a:spcPct val="35000"/>
            </a:spcAft>
          </a:pPr>
          <a:r>
            <a:rPr lang="bg-BG" sz="1200" kern="1200" dirty="0" smtClean="0"/>
            <a:t> Тези рискове са малко  и са под контрола на проектния екип (проектния мениджър) и с годините и натрупването на опит, значително намалява. </a:t>
          </a:r>
        </a:p>
        <a:p>
          <a:pPr lvl="0" algn="ctr" defTabSz="533400" rtl="0">
            <a:lnSpc>
              <a:spcPct val="90000"/>
            </a:lnSpc>
            <a:spcBef>
              <a:spcPct val="0"/>
            </a:spcBef>
            <a:spcAft>
              <a:spcPct val="35000"/>
            </a:spcAft>
          </a:pPr>
          <a:r>
            <a:rPr lang="bg-BG" sz="1200" kern="1200" dirty="0" smtClean="0"/>
            <a:t>Например такива рискове  са резултат от неяснота в ролите и отговорностите вътре в екипа, липсата на дисциплина и ред, липсата на управленски качества и познания, липсата на мотивация (риск от текучество), внедряването на нова технология и </a:t>
          </a:r>
          <a:r>
            <a:rPr lang="bg-BG" sz="1200" kern="1200" dirty="0" err="1" smtClean="0"/>
            <a:t>т.н</a:t>
          </a:r>
          <a:endParaRPr lang="bg-BG" sz="1200" kern="1200" dirty="0"/>
        </a:p>
      </dsp:txBody>
      <dsp:txXfrm>
        <a:off x="2593531" y="3650828"/>
        <a:ext cx="7532755" cy="730241"/>
      </dsp:txXfrm>
    </dsp:sp>
    <dsp:sp modelId="{71CF7326-5D02-499D-9DAD-8E80794FEB9C}">
      <dsp:nvSpPr>
        <dsp:cNvPr id="0" name=""/>
        <dsp:cNvSpPr/>
      </dsp:nvSpPr>
      <dsp:spPr>
        <a:xfrm>
          <a:off x="1859278" y="2732736"/>
          <a:ext cx="856125" cy="856125"/>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E184976-B884-4905-9605-1BF20463B5F8}">
      <dsp:nvSpPr>
        <dsp:cNvPr id="0" name=""/>
        <dsp:cNvSpPr/>
      </dsp:nvSpPr>
      <dsp:spPr>
        <a:xfrm>
          <a:off x="2611760" y="4672512"/>
          <a:ext cx="7532755" cy="67827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bg-BG" sz="1200" b="1" kern="1200" dirty="0" smtClean="0">
              <a:solidFill>
                <a:schemeClr val="bg2">
                  <a:lumMod val="50000"/>
                </a:schemeClr>
              </a:solidFill>
            </a:rPr>
            <a:t>           Оценка на риска-  </a:t>
          </a:r>
          <a:r>
            <a:rPr lang="ru-RU" sz="1200" kern="1200" dirty="0" smtClean="0"/>
            <a:t>1.Какво може да се обърка? 2.Каква е вероятността да се обърка? 3.Какви са последиците</a:t>
          </a:r>
        </a:p>
        <a:p>
          <a:pPr lvl="0" algn="ctr" defTabSz="533400" rtl="0">
            <a:lnSpc>
              <a:spcPct val="90000"/>
            </a:lnSpc>
            <a:spcBef>
              <a:spcPct val="0"/>
            </a:spcBef>
            <a:spcAft>
              <a:spcPct val="35000"/>
            </a:spcAft>
          </a:pPr>
          <a:r>
            <a:rPr lang="ru-RU" sz="1200" kern="1200" dirty="0" smtClean="0"/>
            <a:t> (сериозността)? </a:t>
          </a:r>
          <a:endParaRPr lang="bg-BG" sz="1200" kern="1200" dirty="0"/>
        </a:p>
      </dsp:txBody>
      <dsp:txXfrm>
        <a:off x="2611760" y="4672512"/>
        <a:ext cx="7532755" cy="6782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5A498-37CD-47B3-91E8-A8AE4D83FC17}">
      <dsp:nvSpPr>
        <dsp:cNvPr id="0" name=""/>
        <dsp:cNvSpPr/>
      </dsp:nvSpPr>
      <dsp:spPr>
        <a:xfrm>
          <a:off x="0" y="222"/>
          <a:ext cx="9104702" cy="1229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bg-BG" sz="3600" kern="1200" dirty="0" smtClean="0">
              <a:latin typeface="Century Gothic" panose="020B0502020202020204" pitchFamily="34" charset="0"/>
            </a:rPr>
            <a:t>СТЪПКИ ЗА ПРОВЕЖДАНЕ НА ОЦЕНКА НА РИСКА</a:t>
          </a:r>
          <a:endParaRPr lang="en-US" sz="3600" kern="1200" dirty="0">
            <a:latin typeface="Century Gothic" panose="020B0502020202020204" pitchFamily="34" charset="0"/>
          </a:endParaRPr>
        </a:p>
      </dsp:txBody>
      <dsp:txXfrm>
        <a:off x="60017" y="60239"/>
        <a:ext cx="8984668" cy="11094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9490-414A-449D-9D81-CEB490A223F0}">
      <dsp:nvSpPr>
        <dsp:cNvPr id="0" name=""/>
        <dsp:cNvSpPr/>
      </dsp:nvSpPr>
      <dsp:spPr>
        <a:xfrm>
          <a:off x="0" y="5828"/>
          <a:ext cx="10058399"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rtl="0">
            <a:lnSpc>
              <a:spcPct val="90000"/>
            </a:lnSpc>
            <a:spcBef>
              <a:spcPct val="0"/>
            </a:spcBef>
            <a:spcAft>
              <a:spcPct val="35000"/>
            </a:spcAft>
          </a:pPr>
          <a:r>
            <a:rPr lang="bg-BG" sz="6000" kern="1200" dirty="0" smtClean="0"/>
            <a:t>Контрол</a:t>
          </a:r>
          <a:r>
            <a:rPr lang="bg-BG" sz="6000" kern="1200" baseline="0" dirty="0" smtClean="0"/>
            <a:t> на риска!</a:t>
          </a:r>
          <a:endParaRPr lang="bg-BG" sz="6000" kern="1200" dirty="0"/>
        </a:p>
      </dsp:txBody>
      <dsp:txXfrm>
        <a:off x="70251" y="76079"/>
        <a:ext cx="9917897" cy="12985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0E76-CB70-4455-B9D4-E3297B7CEFDD}">
      <dsp:nvSpPr>
        <dsp:cNvPr id="0" name=""/>
        <dsp:cNvSpPr/>
      </dsp:nvSpPr>
      <dsp:spPr>
        <a:xfrm>
          <a:off x="0" y="161730"/>
          <a:ext cx="10058399"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bg-BG" sz="4700" kern="1200" baseline="0" smtClean="0"/>
            <a:t>ПРОГРАМА НА КОНТРОЛНИТЕ МЕРКИ</a:t>
          </a:r>
          <a:endParaRPr lang="bg-BG" sz="4700" kern="1200"/>
        </a:p>
      </dsp:txBody>
      <dsp:txXfrm>
        <a:off x="55030" y="216760"/>
        <a:ext cx="9948339" cy="10172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76222-08CF-45F3-814D-EBC28D61FA2F}">
      <dsp:nvSpPr>
        <dsp:cNvPr id="0" name=""/>
        <dsp:cNvSpPr/>
      </dsp:nvSpPr>
      <dsp:spPr>
        <a:xfrm>
          <a:off x="0" y="1467210"/>
          <a:ext cx="10058399" cy="1956280"/>
        </a:xfrm>
        <a:prstGeom prst="notched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A6661A1-5B1A-4E6C-B1EE-7A18829BF4A9}">
      <dsp:nvSpPr>
        <dsp:cNvPr id="0" name=""/>
        <dsp:cNvSpPr/>
      </dsp:nvSpPr>
      <dsp:spPr>
        <a:xfrm>
          <a:off x="4530" y="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rtl="0">
            <a:lnSpc>
              <a:spcPct val="90000"/>
            </a:lnSpc>
            <a:spcBef>
              <a:spcPct val="0"/>
            </a:spcBef>
            <a:spcAft>
              <a:spcPct val="35000"/>
            </a:spcAft>
          </a:pPr>
          <a:r>
            <a:rPr lang="bg-BG" sz="1100" i="1" kern="1200" dirty="0" smtClean="0"/>
            <a:t>Тя включва всички рискове степенувани като високи и тези от рисковете, степенувани като средни и/или ниски, за които е преценено, че са приоритетни с цел елиминиране или минимизиране на откритите опасности и съществуващия риск.</a:t>
          </a:r>
          <a:endParaRPr lang="bg-BG" sz="1100" kern="1200" dirty="0"/>
        </a:p>
      </dsp:txBody>
      <dsp:txXfrm>
        <a:off x="4530" y="0"/>
        <a:ext cx="2179156" cy="1956280"/>
      </dsp:txXfrm>
    </dsp:sp>
    <dsp:sp modelId="{D35F0AD2-6A55-4FFB-A569-0AD717ADDDD4}">
      <dsp:nvSpPr>
        <dsp:cNvPr id="0" name=""/>
        <dsp:cNvSpPr/>
      </dsp:nvSpPr>
      <dsp:spPr>
        <a:xfrm>
          <a:off x="849573"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70F6F4-F825-4201-870A-23BA34A94FE6}">
      <dsp:nvSpPr>
        <dsp:cNvPr id="0" name=""/>
        <dsp:cNvSpPr/>
      </dsp:nvSpPr>
      <dsp:spPr>
        <a:xfrm>
          <a:off x="2292644" y="293442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rtl="0">
            <a:lnSpc>
              <a:spcPct val="90000"/>
            </a:lnSpc>
            <a:spcBef>
              <a:spcPct val="0"/>
            </a:spcBef>
            <a:spcAft>
              <a:spcPct val="35000"/>
            </a:spcAft>
          </a:pPr>
          <a:r>
            <a:rPr lang="ru-RU" sz="1100" i="1" kern="1200" dirty="0" smtClean="0"/>
            <a:t>Внедряването на контролните мерки се извършва чрез въвеждането им в планове, спецификации, процедури, проекти, конфигурации, техническо оборудване и др.</a:t>
          </a:r>
          <a:endParaRPr lang="bg-BG" sz="1100" kern="1200" dirty="0"/>
        </a:p>
      </dsp:txBody>
      <dsp:txXfrm>
        <a:off x="2292644" y="2934420"/>
        <a:ext cx="2179156" cy="1956280"/>
      </dsp:txXfrm>
    </dsp:sp>
    <dsp:sp modelId="{7D321251-7FBC-4FCD-9116-6031637DC900}">
      <dsp:nvSpPr>
        <dsp:cNvPr id="0" name=""/>
        <dsp:cNvSpPr/>
      </dsp:nvSpPr>
      <dsp:spPr>
        <a:xfrm>
          <a:off x="3137687"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673474-B60A-48BF-8989-73E284880E7D}">
      <dsp:nvSpPr>
        <dsp:cNvPr id="0" name=""/>
        <dsp:cNvSpPr/>
      </dsp:nvSpPr>
      <dsp:spPr>
        <a:xfrm>
          <a:off x="4580758" y="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rtl="0">
            <a:lnSpc>
              <a:spcPct val="90000"/>
            </a:lnSpc>
            <a:spcBef>
              <a:spcPct val="0"/>
            </a:spcBef>
            <a:spcAft>
              <a:spcPct val="35000"/>
            </a:spcAft>
          </a:pPr>
          <a:r>
            <a:rPr lang="ru-RU" sz="1100" i="1" kern="1200" smtClean="0"/>
            <a:t>Комуникацията, свързана с оценката на риска  се извършва на всички нива и етапи на проектиране, разработване и внедряване на системата, както и при всяка необходимост от промяна.</a:t>
          </a:r>
          <a:endParaRPr lang="bg-BG" sz="1100" kern="1200"/>
        </a:p>
      </dsp:txBody>
      <dsp:txXfrm>
        <a:off x="4580758" y="0"/>
        <a:ext cx="2179156" cy="1956280"/>
      </dsp:txXfrm>
    </dsp:sp>
    <dsp:sp modelId="{02C74B26-931F-4155-8DBC-F8DDFBFDBC04}">
      <dsp:nvSpPr>
        <dsp:cNvPr id="0" name=""/>
        <dsp:cNvSpPr/>
      </dsp:nvSpPr>
      <dsp:spPr>
        <a:xfrm>
          <a:off x="5425802"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334A64-786C-4F0F-8949-D1E64F970978}">
      <dsp:nvSpPr>
        <dsp:cNvPr id="0" name=""/>
        <dsp:cNvSpPr/>
      </dsp:nvSpPr>
      <dsp:spPr>
        <a:xfrm>
          <a:off x="6868873" y="293442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rtl="0">
            <a:lnSpc>
              <a:spcPct val="90000"/>
            </a:lnSpc>
            <a:spcBef>
              <a:spcPct val="0"/>
            </a:spcBef>
            <a:spcAft>
              <a:spcPct val="35000"/>
            </a:spcAft>
          </a:pPr>
          <a:r>
            <a:rPr lang="ru-RU" sz="1100" i="1" kern="1200" smtClean="0"/>
            <a:t>Резултатите от оценката, както и приетите мерки за контрол за елиминиране на опасностите за качеството и безопасността на продукта могат да се поднесат под формата на обучения на заинтересованите лица .</a:t>
          </a:r>
          <a:endParaRPr lang="bg-BG" sz="1100" kern="1200"/>
        </a:p>
      </dsp:txBody>
      <dsp:txXfrm>
        <a:off x="6868873" y="2934420"/>
        <a:ext cx="2179156" cy="1956280"/>
      </dsp:txXfrm>
    </dsp:sp>
    <dsp:sp modelId="{9D5FF0B1-8B88-4224-B48A-7D44BA48ED85}">
      <dsp:nvSpPr>
        <dsp:cNvPr id="0" name=""/>
        <dsp:cNvSpPr/>
      </dsp:nvSpPr>
      <dsp:spPr>
        <a:xfrm>
          <a:off x="7713916"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0CDB2-BA6C-407A-BCAC-236B6FF4C4D9}">
      <dsp:nvSpPr>
        <dsp:cNvPr id="0" name=""/>
        <dsp:cNvSpPr/>
      </dsp:nvSpPr>
      <dsp:spPr>
        <a:xfrm>
          <a:off x="0" y="5828"/>
          <a:ext cx="10058399"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rtl="0">
            <a:lnSpc>
              <a:spcPct val="90000"/>
            </a:lnSpc>
            <a:spcBef>
              <a:spcPct val="0"/>
            </a:spcBef>
            <a:spcAft>
              <a:spcPct val="35000"/>
            </a:spcAft>
          </a:pPr>
          <a:r>
            <a:rPr lang="bg-BG" sz="6000" kern="1200" baseline="0" smtClean="0"/>
            <a:t>Програма за мониторинг</a:t>
          </a:r>
          <a:endParaRPr lang="bg-BG" sz="6000" kern="1200"/>
        </a:p>
      </dsp:txBody>
      <dsp:txXfrm>
        <a:off x="70251" y="76079"/>
        <a:ext cx="9917897" cy="12985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A5373-1AB5-45BD-A187-A3E465563142}">
      <dsp:nvSpPr>
        <dsp:cNvPr id="0" name=""/>
        <dsp:cNvSpPr/>
      </dsp:nvSpPr>
      <dsp:spPr>
        <a:xfrm>
          <a:off x="2447888" y="0"/>
          <a:ext cx="5210034" cy="521003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3692B-B4C7-45E1-8587-ABBD4F446AF1}">
      <dsp:nvSpPr>
        <dsp:cNvPr id="0" name=""/>
        <dsp:cNvSpPr/>
      </dsp:nvSpPr>
      <dsp:spPr>
        <a:xfrm>
          <a:off x="5322524" y="1016330"/>
          <a:ext cx="3386522" cy="370400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Тя включва системно наблюдение по събиране на информация за оценка на съответствие, на дейностите за осигуряване на качеството и безопасността на продукта, като се отчитат резултатите от идентификация на опасностите, оценка на риска, нормативните изисквания, политиката и целите, записи от обучения, записи от установени несъответствия, записи от изпитване и калибриране на технически средства и др.</a:t>
          </a:r>
          <a:endParaRPr lang="bg-BG" sz="1500" kern="1200" dirty="0"/>
        </a:p>
      </dsp:txBody>
      <dsp:txXfrm>
        <a:off x="5487840" y="1181646"/>
        <a:ext cx="3055890" cy="33733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F19B-D53D-49F6-93EA-409CA8FA1968}">
      <dsp:nvSpPr>
        <dsp:cNvPr id="0" name=""/>
        <dsp:cNvSpPr/>
      </dsp:nvSpPr>
      <dsp:spPr>
        <a:xfrm>
          <a:off x="0" y="59804"/>
          <a:ext cx="5117433"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bg-BG" sz="1900" kern="1200" dirty="0" smtClean="0"/>
            <a:t>Лична отговорност на ръководството за ефикасността на СУК</a:t>
          </a:r>
          <a:endParaRPr lang="en-US" sz="1900" kern="1200" dirty="0"/>
        </a:p>
      </dsp:txBody>
      <dsp:txXfrm>
        <a:off x="42722" y="102526"/>
        <a:ext cx="5031989" cy="789716"/>
      </dsp:txXfrm>
    </dsp:sp>
    <dsp:sp modelId="{77866911-2BEE-43E7-BB98-9AFBDBBDE3FB}">
      <dsp:nvSpPr>
        <dsp:cNvPr id="0" name=""/>
        <dsp:cNvSpPr/>
      </dsp:nvSpPr>
      <dsp:spPr>
        <a:xfrm>
          <a:off x="0" y="934964"/>
          <a:ext cx="511743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bg-BG" sz="1500" kern="1200" dirty="0" smtClean="0">
              <a:solidFill>
                <a:schemeClr val="bg2">
                  <a:lumMod val="50000"/>
                </a:schemeClr>
              </a:solidFill>
            </a:rPr>
            <a:t>Въздействие, вдъхновение…..</a:t>
          </a:r>
          <a:endParaRPr lang="en-US" sz="1500" kern="1200" dirty="0">
            <a:solidFill>
              <a:schemeClr val="bg2">
                <a:lumMod val="50000"/>
              </a:schemeClr>
            </a:solidFill>
          </a:endParaRPr>
        </a:p>
      </dsp:txBody>
      <dsp:txXfrm>
        <a:off x="0" y="934964"/>
        <a:ext cx="5117433" cy="364320"/>
      </dsp:txXfrm>
    </dsp:sp>
    <dsp:sp modelId="{7E3E541A-1903-4151-9742-D24DCD7E9A67}">
      <dsp:nvSpPr>
        <dsp:cNvPr id="0" name=""/>
        <dsp:cNvSpPr/>
      </dsp:nvSpPr>
      <dsp:spPr>
        <a:xfrm>
          <a:off x="0" y="1330907"/>
          <a:ext cx="5117433"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bg-BG" sz="1900" kern="1200" dirty="0" smtClean="0"/>
            <a:t>Одитиране, чрез събиране на обективни доказателства </a:t>
          </a:r>
          <a:endParaRPr lang="en-US" sz="1900" kern="1200" dirty="0"/>
        </a:p>
      </dsp:txBody>
      <dsp:txXfrm>
        <a:off x="42722" y="1373629"/>
        <a:ext cx="5031989" cy="789716"/>
      </dsp:txXfrm>
    </dsp:sp>
    <dsp:sp modelId="{FB37DB2D-4B78-44C7-9010-61997FB2CA43}">
      <dsp:nvSpPr>
        <dsp:cNvPr id="0" name=""/>
        <dsp:cNvSpPr/>
      </dsp:nvSpPr>
      <dsp:spPr>
        <a:xfrm>
          <a:off x="0" y="2174444"/>
          <a:ext cx="5117433" cy="205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bg-BG" sz="1500" kern="1200" dirty="0" smtClean="0"/>
            <a:t>преглед на информация, свързана с мисията, визията, политиката, целите;</a:t>
          </a:r>
          <a:endParaRPr lang="en-US" sz="1500" kern="1200" dirty="0"/>
        </a:p>
        <a:p>
          <a:pPr marL="114300" lvl="1" indent="-114300" algn="l" defTabSz="666750">
            <a:lnSpc>
              <a:spcPct val="90000"/>
            </a:lnSpc>
            <a:spcBef>
              <a:spcPct val="0"/>
            </a:spcBef>
            <a:spcAft>
              <a:spcPct val="20000"/>
            </a:spcAft>
            <a:buChar char="••"/>
          </a:pPr>
          <a:r>
            <a:rPr lang="bg-BG" sz="1500" kern="1200" dirty="0" smtClean="0"/>
            <a:t>разговори с ръководството, за да се установи правилното разбиране на въпросите, свързани със системата за управление, включително и доказателства за постигане на планираните резултати; обсъждане на стратегически въпроси в това число и контекста на компанията. </a:t>
          </a:r>
          <a:endParaRPr lang="bg-BG" sz="1500" kern="1200" dirty="0"/>
        </a:p>
        <a:p>
          <a:pPr marL="114300" lvl="1" indent="-114300" algn="l" defTabSz="666750">
            <a:lnSpc>
              <a:spcPct val="90000"/>
            </a:lnSpc>
            <a:spcBef>
              <a:spcPct val="0"/>
            </a:spcBef>
            <a:spcAft>
              <a:spcPct val="20000"/>
            </a:spcAft>
            <a:buChar char="••"/>
          </a:pPr>
          <a:r>
            <a:rPr lang="bg-BG" sz="1500" kern="1200" smtClean="0"/>
            <a:t>разговори с персонала, за да се установи ангажираността на ръководството</a:t>
          </a:r>
          <a:endParaRPr lang="bg-BG" sz="1500" kern="1200"/>
        </a:p>
      </dsp:txBody>
      <dsp:txXfrm>
        <a:off x="0" y="2174444"/>
        <a:ext cx="5117433" cy="20592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640D-F193-418D-ADF9-1703978D29F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6416E-15AF-47C4-A62F-2F69A5676BD6}">
      <dsp:nvSpPr>
        <dsp:cNvPr id="0" name=""/>
        <dsp:cNvSpPr/>
      </dsp:nvSpPr>
      <dsp:spPr>
        <a:xfrm>
          <a:off x="356339"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smtClean="0"/>
            <a:t>Управлението на риска за качеството трябва да бъде интегрирано в съществуващите операции и да бъде подходящо документирано.</a:t>
          </a:r>
          <a:endParaRPr lang="bg-BG" sz="1300" kern="1200"/>
        </a:p>
      </dsp:txBody>
      <dsp:txXfrm>
        <a:off x="441305" y="1390367"/>
        <a:ext cx="2984748" cy="1570603"/>
      </dsp:txXfrm>
    </dsp:sp>
    <dsp:sp modelId="{2C559985-1EF6-4A27-AB19-3D7FABD3491F}">
      <dsp:nvSpPr>
        <dsp:cNvPr id="0" name=""/>
        <dsp:cNvSpPr/>
      </dsp:nvSpPr>
      <dsp:spPr>
        <a:xfrm>
          <a:off x="3680460"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dirty="0" smtClean="0"/>
            <a:t>Обучаването на СЛУЖИТЕЛИТЕ  и на контролния ЕКИП във връзка с процесите на управление на риска за качеството предоставя възможност за </a:t>
          </a:r>
          <a:r>
            <a:rPr lang="ru-RU" sz="1300" kern="1200" dirty="0" smtClean="0">
              <a:solidFill>
                <a:srgbClr val="FFFF00"/>
              </a:solidFill>
            </a:rPr>
            <a:t>по-добро разбиране на процесите </a:t>
          </a:r>
          <a:r>
            <a:rPr lang="ru-RU" sz="1300" kern="1200" dirty="0" smtClean="0"/>
            <a:t>на вземане на решение и изгражда увереност в резултатите от управлението на риска за качеството. </a:t>
          </a:r>
          <a:endParaRPr lang="bg-BG" sz="1300" kern="1200" dirty="0"/>
        </a:p>
      </dsp:txBody>
      <dsp:txXfrm>
        <a:off x="3765426" y="1390367"/>
        <a:ext cx="2984748" cy="1570603"/>
      </dsp:txXfrm>
    </dsp:sp>
    <dsp:sp modelId="{7CFB7DD2-88EE-4EA8-88AA-F6A16E6007BD}">
      <dsp:nvSpPr>
        <dsp:cNvPr id="0" name=""/>
        <dsp:cNvSpPr/>
      </dsp:nvSpPr>
      <dsp:spPr>
        <a:xfrm>
          <a:off x="7004580" y="1305401"/>
          <a:ext cx="315468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kern="1200" smtClean="0"/>
            <a:t>Дейности по проверка и оценяване </a:t>
          </a:r>
          <a:endParaRPr lang="bg-BG" sz="1300" kern="1200"/>
        </a:p>
      </dsp:txBody>
      <dsp:txXfrm>
        <a:off x="7089546" y="1390367"/>
        <a:ext cx="2984748"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A8ECB-E72C-4B40-ABFA-7BF0E4558311}">
      <dsp:nvSpPr>
        <dsp:cNvPr id="0" name=""/>
        <dsp:cNvSpPr/>
      </dsp:nvSpPr>
      <dsp:spPr>
        <a:xfrm>
          <a:off x="0" y="87674"/>
          <a:ext cx="6096000" cy="106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bg-BG" sz="2100" kern="1200" dirty="0" smtClean="0"/>
            <a:t>В управлението на  СТИНГ АД  се  използват  осемте принципа за управление на качеството, с цел ефективното функциониране на компанията:</a:t>
          </a:r>
          <a:endParaRPr lang="bg-BG" sz="2100" kern="1200" dirty="0"/>
        </a:p>
      </dsp:txBody>
      <dsp:txXfrm>
        <a:off x="0" y="87674"/>
        <a:ext cx="6096000" cy="1063200"/>
      </dsp:txXfrm>
    </dsp:sp>
    <dsp:sp modelId="{E8EA4061-2721-453B-86F6-85FC521DCC32}">
      <dsp:nvSpPr>
        <dsp:cNvPr id="0" name=""/>
        <dsp:cNvSpPr/>
      </dsp:nvSpPr>
      <dsp:spPr>
        <a:xfrm>
          <a:off x="0" y="1150874"/>
          <a:ext cx="6096000" cy="32857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bg-BG" sz="2100" kern="1200" dirty="0" smtClean="0"/>
            <a:t>Ориентация към потребителите. </a:t>
          </a:r>
          <a:endParaRPr lang="bg-BG" sz="2100" kern="1200" dirty="0"/>
        </a:p>
        <a:p>
          <a:pPr marL="228600" lvl="1" indent="-228600" algn="l" defTabSz="933450" rtl="0">
            <a:lnSpc>
              <a:spcPct val="90000"/>
            </a:lnSpc>
            <a:spcBef>
              <a:spcPct val="0"/>
            </a:spcBef>
            <a:spcAft>
              <a:spcPct val="15000"/>
            </a:spcAft>
            <a:buChar char="••"/>
          </a:pPr>
          <a:r>
            <a:rPr lang="bg-BG" sz="2100" kern="1200" smtClean="0"/>
            <a:t>Управление на лидерството. </a:t>
          </a:r>
          <a:endParaRPr lang="bg-BG" sz="2100" kern="1200"/>
        </a:p>
        <a:p>
          <a:pPr marL="228600" lvl="1" indent="-228600" algn="l" defTabSz="933450" rtl="0">
            <a:lnSpc>
              <a:spcPct val="90000"/>
            </a:lnSpc>
            <a:spcBef>
              <a:spcPct val="0"/>
            </a:spcBef>
            <a:spcAft>
              <a:spcPct val="15000"/>
            </a:spcAft>
            <a:buChar char="••"/>
          </a:pPr>
          <a:r>
            <a:rPr lang="bg-BG" sz="2100" kern="1200" smtClean="0"/>
            <a:t>Привличане на хора. </a:t>
          </a:r>
          <a:endParaRPr lang="bg-BG" sz="2100" kern="1200"/>
        </a:p>
        <a:p>
          <a:pPr marL="228600" lvl="1" indent="-228600" algn="l" defTabSz="933450" rtl="0">
            <a:lnSpc>
              <a:spcPct val="90000"/>
            </a:lnSpc>
            <a:spcBef>
              <a:spcPct val="0"/>
            </a:spcBef>
            <a:spcAft>
              <a:spcPct val="15000"/>
            </a:spcAft>
            <a:buChar char="••"/>
          </a:pPr>
          <a:r>
            <a:rPr lang="bg-BG" sz="2100" kern="1200" smtClean="0"/>
            <a:t>Системни подходи към одитния процес. </a:t>
          </a:r>
          <a:endParaRPr lang="bg-BG" sz="2100" kern="1200"/>
        </a:p>
        <a:p>
          <a:pPr marL="228600" lvl="1" indent="-228600" algn="l" defTabSz="933450" rtl="0">
            <a:lnSpc>
              <a:spcPct val="90000"/>
            </a:lnSpc>
            <a:spcBef>
              <a:spcPct val="0"/>
            </a:spcBef>
            <a:spcAft>
              <a:spcPct val="15000"/>
            </a:spcAft>
            <a:buChar char="••"/>
          </a:pPr>
          <a:r>
            <a:rPr lang="bg-BG" sz="2100" kern="1200" smtClean="0"/>
            <a:t>Стабилно управление. </a:t>
          </a:r>
          <a:endParaRPr lang="bg-BG" sz="2100" kern="1200"/>
        </a:p>
        <a:p>
          <a:pPr marL="228600" lvl="1" indent="-228600" algn="l" defTabSz="933450" rtl="0">
            <a:lnSpc>
              <a:spcPct val="90000"/>
            </a:lnSpc>
            <a:spcBef>
              <a:spcPct val="0"/>
            </a:spcBef>
            <a:spcAft>
              <a:spcPct val="15000"/>
            </a:spcAft>
            <a:buChar char="••"/>
          </a:pPr>
          <a:r>
            <a:rPr lang="bg-BG" sz="2100" kern="1200" smtClean="0"/>
            <a:t>Динамика на подобрението. </a:t>
          </a:r>
          <a:endParaRPr lang="bg-BG" sz="2100" kern="1200"/>
        </a:p>
        <a:p>
          <a:pPr marL="228600" lvl="1" indent="-228600" algn="l" defTabSz="933450" rtl="0">
            <a:lnSpc>
              <a:spcPct val="90000"/>
            </a:lnSpc>
            <a:spcBef>
              <a:spcPct val="0"/>
            </a:spcBef>
            <a:spcAft>
              <a:spcPct val="15000"/>
            </a:spcAft>
            <a:buChar char="••"/>
          </a:pPr>
          <a:r>
            <a:rPr lang="bg-BG" sz="2100" kern="1200" smtClean="0"/>
            <a:t>Специфичният начин за вземане на решения, обосновани на анализ. </a:t>
          </a:r>
          <a:endParaRPr lang="bg-BG" sz="2100" kern="1200"/>
        </a:p>
        <a:p>
          <a:pPr marL="228600" lvl="1" indent="-228600" algn="l" defTabSz="933450" rtl="0">
            <a:lnSpc>
              <a:spcPct val="90000"/>
            </a:lnSpc>
            <a:spcBef>
              <a:spcPct val="0"/>
            </a:spcBef>
            <a:spcAft>
              <a:spcPct val="15000"/>
            </a:spcAft>
            <a:buChar char="••"/>
          </a:pPr>
          <a:r>
            <a:rPr lang="bg-BG" sz="2100" kern="1200" smtClean="0"/>
            <a:t>Споразумения за партньорство с доставчици. </a:t>
          </a:r>
          <a:endParaRPr lang="bg-BG" sz="2100" kern="1200"/>
        </a:p>
      </dsp:txBody>
      <dsp:txXfrm>
        <a:off x="0" y="1150874"/>
        <a:ext cx="6096000" cy="32857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C80BC-450B-4CFB-8297-7CDE1C23A936}">
      <dsp:nvSpPr>
        <dsp:cNvPr id="0" name=""/>
        <dsp:cNvSpPr/>
      </dsp:nvSpPr>
      <dsp:spPr>
        <a:xfrm>
          <a:off x="0" y="9338"/>
          <a:ext cx="10058399" cy="143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g-BG" sz="3600" kern="1200" baseline="0" dirty="0" smtClean="0"/>
            <a:t>Управление на промяната, </a:t>
          </a:r>
          <a:r>
            <a:rPr lang="ru-RU" sz="3600" kern="1200" baseline="0" dirty="0" smtClean="0"/>
            <a:t>акцент върху  връзката „иновация - подобрения</a:t>
          </a:r>
          <a:endParaRPr lang="bg-BG" sz="3600" kern="1200" dirty="0"/>
        </a:p>
      </dsp:txBody>
      <dsp:txXfrm>
        <a:off x="69908" y="79246"/>
        <a:ext cx="9918583" cy="12922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BD4A9-9CEF-406A-91FC-2C8A9DC61596}">
      <dsp:nvSpPr>
        <dsp:cNvPr id="0" name=""/>
        <dsp:cNvSpPr/>
      </dsp:nvSpPr>
      <dsp:spPr>
        <a:xfrm>
          <a:off x="0" y="1"/>
          <a:ext cx="2265565"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bg-BG" sz="1400" kern="1200" dirty="0" smtClean="0"/>
            <a:t>Много малки подобрения </a:t>
          </a:r>
          <a:endParaRPr lang="bg-BG" sz="1400" kern="1200" dirty="0"/>
        </a:p>
      </dsp:txBody>
      <dsp:txXfrm>
        <a:off x="16392" y="16393"/>
        <a:ext cx="2232781" cy="3030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27A59-62FC-4463-8554-DDB0F51C221F}">
      <dsp:nvSpPr>
        <dsp:cNvPr id="0" name=""/>
        <dsp:cNvSpPr/>
      </dsp:nvSpPr>
      <dsp:spPr>
        <a:xfrm>
          <a:off x="0" y="4778"/>
          <a:ext cx="219387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bg-BG" sz="1500" kern="1200" smtClean="0"/>
            <a:t>Голямо подобрение </a:t>
          </a:r>
          <a:endParaRPr lang="bg-BG" sz="1500" kern="1200"/>
        </a:p>
      </dsp:txBody>
      <dsp:txXfrm>
        <a:off x="17563" y="22341"/>
        <a:ext cx="2158744" cy="3246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131E-4177-47A8-B4C0-BC0E5BE767EA}">
      <dsp:nvSpPr>
        <dsp:cNvPr id="0" name=""/>
        <dsp:cNvSpPr/>
      </dsp:nvSpPr>
      <dsp:spPr>
        <a:xfrm>
          <a:off x="0" y="0"/>
          <a:ext cx="1416734" cy="3690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bg-BG" sz="1800" kern="1200" dirty="0" smtClean="0"/>
            <a:t>Подобрение</a:t>
          </a:r>
          <a:endParaRPr lang="bg-BG" sz="1800" kern="1200" dirty="0"/>
        </a:p>
      </dsp:txBody>
      <dsp:txXfrm>
        <a:off x="18016" y="18016"/>
        <a:ext cx="1380702" cy="3330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852E-7043-4B11-85D3-D8C1D123C680}">
      <dsp:nvSpPr>
        <dsp:cNvPr id="0" name=""/>
        <dsp:cNvSpPr/>
      </dsp:nvSpPr>
      <dsp:spPr>
        <a:xfrm>
          <a:off x="0" y="93"/>
          <a:ext cx="1468512" cy="369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bg-BG" sz="2000" kern="1200" dirty="0" smtClean="0"/>
            <a:t>Иновация</a:t>
          </a:r>
          <a:endParaRPr lang="bg-BG" sz="2000" kern="1200" dirty="0"/>
        </a:p>
      </dsp:txBody>
      <dsp:txXfrm>
        <a:off x="18020" y="18113"/>
        <a:ext cx="1432472" cy="3331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430E-1FB0-4C0C-BEF4-CABFB3DF813D}">
      <dsp:nvSpPr>
        <dsp:cNvPr id="0" name=""/>
        <dsp:cNvSpPr/>
      </dsp:nvSpPr>
      <dsp:spPr>
        <a:xfrm>
          <a:off x="1759" y="273199"/>
          <a:ext cx="2869921" cy="286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smtClean="0"/>
            <a:t>Преглед на актуалните тълкувания и приложения на регулаторните очаквания, нормативни промени. </a:t>
          </a:r>
          <a:endParaRPr lang="bg-BG" sz="1600" kern="1200"/>
        </a:p>
      </dsp:txBody>
      <dsp:txXfrm>
        <a:off x="422049" y="693489"/>
        <a:ext cx="2029341" cy="2029341"/>
      </dsp:txXfrm>
    </dsp:sp>
    <dsp:sp modelId="{13326D57-61F5-49CC-A39C-BECE0743F8A1}">
      <dsp:nvSpPr>
        <dsp:cNvPr id="0" name=""/>
        <dsp:cNvSpPr/>
      </dsp:nvSpPr>
      <dsp:spPr>
        <a:xfrm>
          <a:off x="2647850" y="-132369"/>
          <a:ext cx="1788396" cy="968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647850" y="61351"/>
        <a:ext cx="1497817" cy="581158"/>
      </dsp:txXfrm>
    </dsp:sp>
    <dsp:sp modelId="{687737DF-B1CC-4787-83F5-1150FA1F833E}">
      <dsp:nvSpPr>
        <dsp:cNvPr id="0" name=""/>
        <dsp:cNvSpPr/>
      </dsp:nvSpPr>
      <dsp:spPr>
        <a:xfrm>
          <a:off x="4313647" y="273199"/>
          <a:ext cx="2869921" cy="286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endParaRPr lang="bg-BG" sz="1600" kern="1200"/>
        </a:p>
        <a:p>
          <a:pPr marL="114300" lvl="1" indent="-114300" algn="l" defTabSz="533400" rtl="0">
            <a:lnSpc>
              <a:spcPct val="90000"/>
            </a:lnSpc>
            <a:spcBef>
              <a:spcPct val="0"/>
            </a:spcBef>
            <a:spcAft>
              <a:spcPct val="15000"/>
            </a:spcAft>
            <a:buChar char="••"/>
          </a:pPr>
          <a:r>
            <a:rPr lang="ru-RU" sz="1200" kern="1200" dirty="0" smtClean="0"/>
            <a:t>Адаптиране на одобрените промените в съдържанието на СОП, оперативни докумети(записи), инструкции и ръководства. </a:t>
          </a:r>
          <a:endParaRPr lang="bg-BG" sz="1200" kern="1200" dirty="0"/>
        </a:p>
        <a:p>
          <a:pPr marL="114300" lvl="1" indent="-114300" algn="l" defTabSz="533400" rtl="0">
            <a:lnSpc>
              <a:spcPct val="90000"/>
            </a:lnSpc>
            <a:spcBef>
              <a:spcPct val="0"/>
            </a:spcBef>
            <a:spcAft>
              <a:spcPct val="15000"/>
            </a:spcAft>
            <a:buChar char="••"/>
          </a:pPr>
          <a:endParaRPr lang="bg-BG" sz="1200" kern="1200" dirty="0"/>
        </a:p>
        <a:p>
          <a:pPr marL="114300" lvl="1" indent="-114300" algn="l" defTabSz="533400" rtl="0">
            <a:lnSpc>
              <a:spcPct val="90000"/>
            </a:lnSpc>
            <a:spcBef>
              <a:spcPct val="0"/>
            </a:spcBef>
            <a:spcAft>
              <a:spcPct val="15000"/>
            </a:spcAft>
            <a:buChar char="••"/>
          </a:pPr>
          <a:r>
            <a:rPr lang="ru-RU" sz="1200" kern="1200" dirty="0" smtClean="0"/>
            <a:t>Архивиране </a:t>
          </a:r>
          <a:endParaRPr lang="bg-BG" sz="1200" kern="1200" dirty="0"/>
        </a:p>
      </dsp:txBody>
      <dsp:txXfrm>
        <a:off x="4733937" y="693489"/>
        <a:ext cx="2029341" cy="2029341"/>
      </dsp:txXfrm>
    </dsp:sp>
    <dsp:sp modelId="{34D33480-9BFC-4BC5-B169-7D397CB9843A}">
      <dsp:nvSpPr>
        <dsp:cNvPr id="0" name=""/>
        <dsp:cNvSpPr/>
      </dsp:nvSpPr>
      <dsp:spPr>
        <a:xfrm rot="10800000">
          <a:off x="2749080" y="2580090"/>
          <a:ext cx="1788396" cy="968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039659" y="2773810"/>
        <a:ext cx="1497817" cy="58115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D323-49D3-4B38-8A5F-C765566C70DB}">
      <dsp:nvSpPr>
        <dsp:cNvPr id="0" name=""/>
        <dsp:cNvSpPr/>
      </dsp:nvSpPr>
      <dsp:spPr>
        <a:xfrm>
          <a:off x="1143273" y="382919"/>
          <a:ext cx="3427224" cy="27050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bg-BG" sz="1600" b="1" kern="1200" dirty="0" smtClean="0">
              <a:latin typeface="Century Gothic" panose="020B0502020202020204" pitchFamily="34" charset="0"/>
            </a:rPr>
            <a:t>Системата за управление на качеството гарантира изпълнение на целите  и удовлетвореност на нуждите на клиентите.</a:t>
          </a:r>
          <a:endParaRPr lang="bg-BG" sz="1600" b="1" kern="1200" dirty="0">
            <a:latin typeface="Century Gothic" panose="020B0502020202020204" pitchFamily="34" charset="0"/>
          </a:endParaRPr>
        </a:p>
      </dsp:txBody>
      <dsp:txXfrm>
        <a:off x="1714477" y="833758"/>
        <a:ext cx="2284816" cy="1803356"/>
      </dsp:txXfrm>
    </dsp:sp>
    <dsp:sp modelId="{043B9703-D33D-467C-9643-576D93710C68}">
      <dsp:nvSpPr>
        <dsp:cNvPr id="0" name=""/>
        <dsp:cNvSpPr/>
      </dsp:nvSpPr>
      <dsp:spPr>
        <a:xfrm>
          <a:off x="925843" y="336237"/>
          <a:ext cx="3628750" cy="3039943"/>
        </a:xfrm>
        <a:prstGeom prst="circularArrow">
          <a:avLst>
            <a:gd name="adj1" fmla="val 5085"/>
            <a:gd name="adj2" fmla="val 327528"/>
            <a:gd name="adj3" fmla="val 15799024"/>
            <a:gd name="adj4" fmla="val 1627344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1AE09-95F4-4BD8-A1DC-C55D126B7B3F}">
      <dsp:nvSpPr>
        <dsp:cNvPr id="0" name=""/>
        <dsp:cNvSpPr/>
      </dsp:nvSpPr>
      <dsp:spPr>
        <a:xfrm rot="5400000">
          <a:off x="1077477" y="1309475"/>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35727-075E-496D-841F-B8C40B6ABB15}">
      <dsp:nvSpPr>
        <dsp:cNvPr id="0" name=""/>
        <dsp:cNvSpPr/>
      </dsp:nvSpPr>
      <dsp:spPr>
        <a:xfrm>
          <a:off x="767705" y="1766265"/>
          <a:ext cx="1825863" cy="131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bg-BG" sz="1200" kern="1200" dirty="0" smtClean="0"/>
            <a:t>Управлението на риска е процес, при който се изследва, анализира и  </a:t>
          </a:r>
          <a:r>
            <a:rPr lang="ru-RU" sz="1200" kern="1200" dirty="0" smtClean="0"/>
            <a:t>комуникира, прави се преглед на рисковете за качеството на лекарствените продукти  през целия им жизнен цикъл, </a:t>
          </a:r>
          <a:r>
            <a:rPr lang="bg-BG" sz="1200" kern="1200" dirty="0" smtClean="0"/>
            <a:t>проследява развитието на съществуващите рискове при всички процеси в компанията, </a:t>
          </a:r>
          <a:r>
            <a:rPr lang="bg-BG" sz="1200" u="sng" kern="1200" dirty="0" smtClean="0">
              <a:solidFill>
                <a:schemeClr val="bg2">
                  <a:lumMod val="50000"/>
                </a:schemeClr>
              </a:solidFill>
            </a:rPr>
            <a:t>с цел да се намали негативния ефект от евентуалното им настъпване </a:t>
          </a:r>
          <a:r>
            <a:rPr lang="bg-BG" sz="1200" kern="1200" dirty="0" smtClean="0"/>
            <a:t>или възможност да се предотвратят.</a:t>
          </a:r>
          <a:endParaRPr lang="bg-BG" sz="1200" kern="1200" dirty="0"/>
        </a:p>
      </dsp:txBody>
      <dsp:txXfrm>
        <a:off x="767705" y="1766265"/>
        <a:ext cx="1825863" cy="1316958"/>
      </dsp:txXfrm>
    </dsp:sp>
    <dsp:sp modelId="{E55D508F-D638-4A37-8B10-3D8BA0141398}">
      <dsp:nvSpPr>
        <dsp:cNvPr id="0" name=""/>
        <dsp:cNvSpPr/>
      </dsp:nvSpPr>
      <dsp:spPr>
        <a:xfrm>
          <a:off x="2104746" y="1355733"/>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05580-C1AE-4C08-A3D6-2CD859C0417C}">
      <dsp:nvSpPr>
        <dsp:cNvPr id="0" name=""/>
        <dsp:cNvSpPr/>
      </dsp:nvSpPr>
      <dsp:spPr>
        <a:xfrm rot="5400000">
          <a:off x="3053419" y="1025926"/>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1F244-7399-491F-B310-3BCF75FFF120}">
      <dsp:nvSpPr>
        <dsp:cNvPr id="0" name=""/>
        <dsp:cNvSpPr/>
      </dsp:nvSpPr>
      <dsp:spPr>
        <a:xfrm>
          <a:off x="2887881" y="1518967"/>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bg-BG" sz="1200" kern="1200" dirty="0" smtClean="0"/>
            <a:t>Управлението на риска има за цел </a:t>
          </a:r>
          <a:r>
            <a:rPr lang="bg-BG" sz="1200" kern="1200" dirty="0" smtClean="0">
              <a:solidFill>
                <a:schemeClr val="bg2">
                  <a:lumMod val="50000"/>
                </a:schemeClr>
              </a:solidFill>
            </a:rPr>
            <a:t>да бъде проактивен </a:t>
          </a:r>
          <a:r>
            <a:rPr lang="bg-BG" sz="1200" kern="1200" dirty="0" smtClean="0"/>
            <a:t>– да работи със заплахите / възможностите, много преди те да станат реалност. </a:t>
          </a:r>
          <a:r>
            <a:rPr lang="bg-BG" sz="1200" kern="1200" dirty="0" smtClean="0">
              <a:solidFill>
                <a:schemeClr val="bg2">
                  <a:lumMod val="50000"/>
                </a:schemeClr>
              </a:solidFill>
            </a:rPr>
            <a:t>Това е своеобразна превенция</a:t>
          </a:r>
          <a:r>
            <a:rPr lang="bg-BG" sz="1000" kern="1200" dirty="0" smtClean="0"/>
            <a:t>. </a:t>
          </a:r>
          <a:endParaRPr lang="bg-BG" sz="1000" kern="1200" dirty="0"/>
        </a:p>
      </dsp:txBody>
      <dsp:txXfrm>
        <a:off x="2887881" y="1518967"/>
        <a:ext cx="1489770" cy="1305871"/>
      </dsp:txXfrm>
    </dsp:sp>
    <dsp:sp modelId="{90F695DD-DF16-4805-9297-9BA35225DA16}">
      <dsp:nvSpPr>
        <dsp:cNvPr id="0" name=""/>
        <dsp:cNvSpPr/>
      </dsp:nvSpPr>
      <dsp:spPr>
        <a:xfrm>
          <a:off x="4096563" y="904440"/>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AB674-A21C-4FEF-9A88-8991E1D41AFE}">
      <dsp:nvSpPr>
        <dsp:cNvPr id="0" name=""/>
        <dsp:cNvSpPr/>
      </dsp:nvSpPr>
      <dsp:spPr>
        <a:xfrm rot="5400000">
          <a:off x="5049589" y="574632"/>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409B2-FD37-4ECE-9083-407ECC6D60AA}">
      <dsp:nvSpPr>
        <dsp:cNvPr id="0" name=""/>
        <dsp:cNvSpPr/>
      </dsp:nvSpPr>
      <dsp:spPr>
        <a:xfrm>
          <a:off x="4884051" y="1067674"/>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bg-BG" sz="1200" kern="1200" dirty="0" smtClean="0"/>
            <a:t>Голяма част от рисковете, които могат да случат в процесите на ДДП  е възможно да бъдат предвидени или т.н. </a:t>
          </a:r>
          <a:r>
            <a:rPr lang="bg-BG" sz="1200" i="1" kern="1200" dirty="0" smtClean="0"/>
            <a:t>известни рискове</a:t>
          </a:r>
          <a:r>
            <a:rPr lang="bg-BG" sz="1200" kern="1200" dirty="0" smtClean="0"/>
            <a:t>. Това са и тези рискове, които се управляват. </a:t>
          </a:r>
          <a:endParaRPr lang="bg-BG" sz="1200" kern="1200" dirty="0"/>
        </a:p>
      </dsp:txBody>
      <dsp:txXfrm>
        <a:off x="4884051" y="1067674"/>
        <a:ext cx="1489770" cy="1305871"/>
      </dsp:txXfrm>
    </dsp:sp>
    <dsp:sp modelId="{D0205C44-AE11-4C75-BC58-0C8CD2ECF38C}">
      <dsp:nvSpPr>
        <dsp:cNvPr id="0" name=""/>
        <dsp:cNvSpPr/>
      </dsp:nvSpPr>
      <dsp:spPr>
        <a:xfrm>
          <a:off x="6092733" y="453146"/>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2903D-7204-42D0-955A-44DDDDE4B480}">
      <dsp:nvSpPr>
        <dsp:cNvPr id="0" name=""/>
        <dsp:cNvSpPr/>
      </dsp:nvSpPr>
      <dsp:spPr>
        <a:xfrm rot="5400000">
          <a:off x="7045759" y="123338"/>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74F88-453A-4597-B94D-2A82B2038AA9}">
      <dsp:nvSpPr>
        <dsp:cNvPr id="0" name=""/>
        <dsp:cNvSpPr/>
      </dsp:nvSpPr>
      <dsp:spPr>
        <a:xfrm>
          <a:off x="6880220" y="616380"/>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bg-BG" sz="1200" kern="1200" dirty="0" smtClean="0"/>
            <a:t>Тези, които няма как да бъдат предвидени се наричат </a:t>
          </a:r>
          <a:r>
            <a:rPr lang="bg-BG" sz="1200" i="1" kern="1200" dirty="0" smtClean="0"/>
            <a:t>неизвестни</a:t>
          </a:r>
          <a:r>
            <a:rPr lang="bg-BG" sz="1200" kern="1200" dirty="0" smtClean="0"/>
            <a:t>. Такива рискове се контролират с техники като предвиждане на финансов, времеви или материален резерв.</a:t>
          </a:r>
          <a:endParaRPr lang="bg-BG" sz="1200" kern="1200" dirty="0"/>
        </a:p>
      </dsp:txBody>
      <dsp:txXfrm>
        <a:off x="6880220" y="616380"/>
        <a:ext cx="1489770" cy="1305871"/>
      </dsp:txXfrm>
    </dsp:sp>
    <dsp:sp modelId="{3D6B7D25-45FF-4693-9B9D-013DA3C0D7ED}">
      <dsp:nvSpPr>
        <dsp:cNvPr id="0" name=""/>
        <dsp:cNvSpPr/>
      </dsp:nvSpPr>
      <dsp:spPr>
        <a:xfrm>
          <a:off x="8088902" y="1852"/>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89A36-F26C-483D-940D-2897E7A5EA51}">
      <dsp:nvSpPr>
        <dsp:cNvPr id="0" name=""/>
        <dsp:cNvSpPr/>
      </dsp:nvSpPr>
      <dsp:spPr>
        <a:xfrm rot="5400000">
          <a:off x="9041929" y="-327954"/>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8C0D7-21B3-4C42-A1E3-96A57EFC4A40}">
      <dsp:nvSpPr>
        <dsp:cNvPr id="0" name=""/>
        <dsp:cNvSpPr/>
      </dsp:nvSpPr>
      <dsp:spPr>
        <a:xfrm>
          <a:off x="8876390" y="165086"/>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ru-RU" sz="1200" kern="1200" dirty="0" smtClean="0"/>
            <a:t>В  СУК използваме  цикъла PDCA (</a:t>
          </a:r>
          <a:r>
            <a:rPr lang="ru-RU" sz="1200" i="1" kern="1200" dirty="0" smtClean="0">
              <a:solidFill>
                <a:schemeClr val="bg2">
                  <a:lumMod val="50000"/>
                </a:schemeClr>
              </a:solidFill>
            </a:rPr>
            <a:t>план-направи-провери-акт</a:t>
          </a:r>
          <a:r>
            <a:rPr lang="ru-RU" sz="1200" kern="1200" dirty="0" smtClean="0"/>
            <a:t>), който  гарантира и  осигурява изпълнение на заложените цели и очакваните резултати.</a:t>
          </a:r>
          <a:endParaRPr lang="bg-BG" sz="1200" kern="1200" dirty="0"/>
        </a:p>
      </dsp:txBody>
      <dsp:txXfrm>
        <a:off x="8876390" y="165086"/>
        <a:ext cx="1489770" cy="130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2193-2514-420A-AB9F-F5111654060D}">
      <dsp:nvSpPr>
        <dsp:cNvPr id="0" name=""/>
        <dsp:cNvSpPr/>
      </dsp:nvSpPr>
      <dsp:spPr>
        <a:xfrm>
          <a:off x="0" y="0"/>
          <a:ext cx="53038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190D7-918C-4488-8111-1278467A49D6}">
      <dsp:nvSpPr>
        <dsp:cNvPr id="0" name=""/>
        <dsp:cNvSpPr/>
      </dsp:nvSpPr>
      <dsp:spPr>
        <a:xfrm>
          <a:off x="0" y="0"/>
          <a:ext cx="5303820" cy="87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bg-BG" sz="2800" b="1" kern="1200" dirty="0" smtClean="0">
              <a:solidFill>
                <a:schemeClr val="bg2">
                  <a:lumMod val="50000"/>
                </a:schemeClr>
              </a:solidFill>
              <a:latin typeface="Century Gothic" panose="020B0502020202020204" pitchFamily="34" charset="0"/>
              <a:cs typeface="Segoe UI" panose="020B0502040204020203" pitchFamily="34" charset="0"/>
            </a:rPr>
            <a:t>Защо </a:t>
          </a:r>
          <a:r>
            <a:rPr lang="en-US" sz="2800" b="1" kern="1200" dirty="0" smtClean="0">
              <a:solidFill>
                <a:schemeClr val="bg2">
                  <a:lumMod val="50000"/>
                </a:schemeClr>
              </a:solidFill>
              <a:latin typeface="Century Gothic" panose="020B0502020202020204" pitchFamily="34" charset="0"/>
              <a:cs typeface="Segoe UI" panose="020B0502040204020203" pitchFamily="34" charset="0"/>
            </a:rPr>
            <a:t>ISO 9001</a:t>
          </a:r>
          <a:r>
            <a:rPr lang="bg-BG" sz="2800" b="1" kern="1200" dirty="0" smtClean="0">
              <a:solidFill>
                <a:schemeClr val="bg2">
                  <a:lumMod val="50000"/>
                </a:schemeClr>
              </a:solidFill>
              <a:latin typeface="Century Gothic" panose="020B0502020202020204" pitchFamily="34" charset="0"/>
              <a:cs typeface="Segoe UI" panose="020B0502040204020203" pitchFamily="34" charset="0"/>
            </a:rPr>
            <a:t> : 2015 </a:t>
          </a:r>
          <a:r>
            <a:rPr lang="en-US" sz="2800" b="1" kern="1200" dirty="0" smtClean="0">
              <a:solidFill>
                <a:schemeClr val="bg2">
                  <a:lumMod val="50000"/>
                </a:schemeClr>
              </a:solidFill>
              <a:latin typeface="Century Gothic" panose="020B0502020202020204" pitchFamily="34" charset="0"/>
              <a:cs typeface="Segoe UI" panose="020B0502040204020203" pitchFamily="34" charset="0"/>
            </a:rPr>
            <a:t>?</a:t>
          </a:r>
          <a:endParaRPr lang="bg-BG" sz="2800" b="1" kern="1200" dirty="0">
            <a:solidFill>
              <a:schemeClr val="bg2">
                <a:lumMod val="50000"/>
              </a:schemeClr>
            </a:solidFill>
            <a:latin typeface="Century Gothic" panose="020B0502020202020204" pitchFamily="34" charset="0"/>
            <a:cs typeface="Segoe UI" panose="020B0502040204020203" pitchFamily="34" charset="0"/>
          </a:endParaRPr>
        </a:p>
      </dsp:txBody>
      <dsp:txXfrm>
        <a:off x="0" y="0"/>
        <a:ext cx="5303820" cy="873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08C9F-37C6-449C-B6EE-E81A77368277}">
      <dsp:nvSpPr>
        <dsp:cNvPr id="0" name=""/>
        <dsp:cNvSpPr/>
      </dsp:nvSpPr>
      <dsp:spPr>
        <a:xfrm>
          <a:off x="4870742" y="511897"/>
          <a:ext cx="6671644" cy="132284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C8BE8-B240-4B63-9723-CE58BA4AD210}">
      <dsp:nvSpPr>
        <dsp:cNvPr id="0" name=""/>
        <dsp:cNvSpPr/>
      </dsp:nvSpPr>
      <dsp:spPr>
        <a:xfrm>
          <a:off x="0" y="109037"/>
          <a:ext cx="4865185" cy="23435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ru-RU" sz="1200" kern="1200" dirty="0" smtClean="0">
              <a:latin typeface="Century Gothic" panose="020B0502020202020204" pitchFamily="34" charset="0"/>
            </a:rPr>
            <a:t>Идеята  за надграждане и внедряване  на  </a:t>
          </a:r>
          <a:r>
            <a:rPr lang="ru-RU" sz="1200" b="1" kern="1200" dirty="0" smtClean="0">
              <a:latin typeface="Century Gothic" panose="020B0502020202020204" pitchFamily="34" charset="0"/>
            </a:rPr>
            <a:t>Ситема за управление на качеството е да създаде </a:t>
          </a:r>
          <a:r>
            <a:rPr lang="ru-RU" sz="1200" b="1" u="sng" kern="1200" dirty="0" smtClean="0">
              <a:solidFill>
                <a:srgbClr val="FFFF00"/>
              </a:solidFill>
              <a:latin typeface="Century Gothic" panose="020B0502020202020204" pitchFamily="34" charset="0"/>
            </a:rPr>
            <a:t>рамка- процесен подход</a:t>
          </a:r>
          <a:r>
            <a:rPr lang="ru-RU" sz="1200" b="1" kern="1200" dirty="0" smtClean="0">
              <a:solidFill>
                <a:srgbClr val="FFFF00"/>
              </a:solidFill>
              <a:latin typeface="Century Gothic" panose="020B0502020202020204" pitchFamily="34" charset="0"/>
            </a:rPr>
            <a:t>, </a:t>
          </a:r>
          <a:r>
            <a:rPr lang="ru-RU" sz="1200" b="1" kern="1200" dirty="0" smtClean="0">
              <a:latin typeface="Century Gothic" panose="020B0502020202020204" pitchFamily="34" charset="0"/>
            </a:rPr>
            <a:t>в който са обхванатати всички дейности  на ДДП на Стинг АД</a:t>
          </a:r>
          <a:r>
            <a:rPr lang="ru-RU" sz="1200" kern="1200" dirty="0" smtClean="0">
              <a:latin typeface="Century Gothic" panose="020B0502020202020204" pitchFamily="34" charset="0"/>
            </a:rPr>
            <a:t>, както и да отрази промените в заобикалящата бизнеса среда:</a:t>
          </a:r>
        </a:p>
        <a:p>
          <a:pPr lvl="0" algn="ctr" defTabSz="533400" rtl="0">
            <a:lnSpc>
              <a:spcPct val="90000"/>
            </a:lnSpc>
            <a:spcBef>
              <a:spcPct val="0"/>
            </a:spcBef>
            <a:spcAft>
              <a:spcPct val="35000"/>
            </a:spcAft>
          </a:pPr>
          <a:r>
            <a:rPr lang="ru-RU" sz="1200" kern="1200" dirty="0" smtClean="0">
              <a:latin typeface="Century Gothic" panose="020B0502020202020204" pitchFamily="34" charset="0"/>
            </a:rPr>
            <a:t> </a:t>
          </a:r>
          <a:r>
            <a:rPr lang="ru-RU" sz="1200" i="1" kern="1200" dirty="0" smtClean="0">
              <a:latin typeface="Century Gothic" panose="020B0502020202020204" pitchFamily="34" charset="0"/>
            </a:rPr>
            <a:t>( информационни, пазарни, логистични, аусорсинг, социални), чрез  надграждане и контрол</a:t>
          </a:r>
          <a:r>
            <a:rPr lang="en-US" sz="1200" i="1" kern="1200" dirty="0" smtClean="0">
              <a:latin typeface="Century Gothic" panose="020B0502020202020204" pitchFamily="34" charset="0"/>
            </a:rPr>
            <a:t>, </a:t>
          </a:r>
          <a:r>
            <a:rPr lang="bg-BG" sz="1200" i="1" kern="1200" dirty="0" smtClean="0">
              <a:latin typeface="Century Gothic" panose="020B0502020202020204" pitchFamily="34" charset="0"/>
            </a:rPr>
            <a:t>създаване на </a:t>
          </a:r>
          <a:r>
            <a:rPr lang="ru-RU" sz="1200" i="1" kern="1200" dirty="0" smtClean="0">
              <a:latin typeface="Century Gothic" panose="020B0502020202020204" pitchFamily="34" charset="0"/>
            </a:rPr>
            <a:t>нова стратегическа , гледна точка , обоснована на оценката на риска. </a:t>
          </a:r>
          <a:endParaRPr lang="bg-BG" sz="1200" i="1" kern="1200" dirty="0">
            <a:latin typeface="Century Gothic" panose="020B0502020202020204" pitchFamily="34" charset="0"/>
          </a:endParaRPr>
        </a:p>
      </dsp:txBody>
      <dsp:txXfrm>
        <a:off x="114402" y="223439"/>
        <a:ext cx="4636381" cy="2114724"/>
      </dsp:txXfrm>
    </dsp:sp>
    <dsp:sp modelId="{972E07B1-C22A-4A54-9CDE-D3EE32B2ADD2}">
      <dsp:nvSpPr>
        <dsp:cNvPr id="0" name=""/>
        <dsp:cNvSpPr/>
      </dsp:nvSpPr>
      <dsp:spPr>
        <a:xfrm>
          <a:off x="4620305" y="2477369"/>
          <a:ext cx="6922000" cy="151155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ru-RU" sz="900" kern="1200" dirty="0" smtClean="0"/>
            <a:t>(</a:t>
          </a:r>
          <a:r>
            <a:rPr lang="ru-RU" sz="1200" b="1" kern="1200" dirty="0" smtClean="0">
              <a:solidFill>
                <a:schemeClr val="bg2">
                  <a:lumMod val="50000"/>
                </a:schemeClr>
              </a:solidFill>
            </a:rPr>
            <a:t>съобразно документ ICH Q9*) </a:t>
          </a:r>
          <a:endParaRPr lang="en-US" sz="1200" kern="1200" dirty="0"/>
        </a:p>
        <a:p>
          <a:pPr marL="114300" lvl="1" indent="-114300" algn="l" defTabSz="533400">
            <a:lnSpc>
              <a:spcPct val="90000"/>
            </a:lnSpc>
            <a:spcBef>
              <a:spcPct val="0"/>
            </a:spcBef>
            <a:spcAft>
              <a:spcPct val="15000"/>
            </a:spcAft>
            <a:buChar char="••"/>
          </a:pPr>
          <a:r>
            <a:rPr lang="ru-RU" sz="1200" kern="1200" dirty="0" smtClean="0"/>
            <a:t> включени са изискванията и препоръките  за правилна и ефективна работа, ясно регламентиране на управленските отговорности, мерките за идентифициране на възможностите за подобряване на качеството, управление на промените, реда за разследване на отклоненията за дефект на продукти, превантивни и  коригиращи действия,  изисквания за освобождаването на лекарствени продукти от Квалифицирано лице, документирана информация, управление на оплакванията, периодичната самоинспекция. </a:t>
          </a:r>
          <a:endParaRPr lang="en-US" sz="1200" kern="1200" dirty="0"/>
        </a:p>
        <a:p>
          <a:pPr marL="114300" lvl="1" indent="-114300" algn="l" defTabSz="533400">
            <a:lnSpc>
              <a:spcPct val="90000"/>
            </a:lnSpc>
            <a:spcBef>
              <a:spcPct val="0"/>
            </a:spcBef>
            <a:spcAft>
              <a:spcPct val="15000"/>
            </a:spcAft>
            <a:buChar char="••"/>
          </a:pPr>
          <a:r>
            <a:rPr lang="ru-RU" sz="1200" b="1" kern="1200" dirty="0" smtClean="0"/>
            <a:t>Съдържа 8 раздела, 35 процедури, 83 оперативни документа и 18 работни инструкции</a:t>
          </a:r>
          <a:endParaRPr lang="en-US" sz="1200" b="1" kern="1200" dirty="0"/>
        </a:p>
        <a:p>
          <a:pPr marL="114300" lvl="1" indent="-114300" algn="l" defTabSz="533400">
            <a:lnSpc>
              <a:spcPct val="90000"/>
            </a:lnSpc>
            <a:spcBef>
              <a:spcPct val="0"/>
            </a:spcBef>
            <a:spcAft>
              <a:spcPct val="15000"/>
            </a:spcAft>
            <a:buChar char="••"/>
          </a:pPr>
          <a:endParaRPr lang="en-US" sz="1200" kern="1200" dirty="0"/>
        </a:p>
      </dsp:txBody>
      <dsp:txXfrm>
        <a:off x="4620305" y="2666313"/>
        <a:ext cx="6355169" cy="1133662"/>
      </dsp:txXfrm>
    </dsp:sp>
    <dsp:sp modelId="{4915B973-874C-40EC-9390-344F8FAA7748}">
      <dsp:nvSpPr>
        <dsp:cNvPr id="0" name=""/>
        <dsp:cNvSpPr/>
      </dsp:nvSpPr>
      <dsp:spPr>
        <a:xfrm>
          <a:off x="52500" y="2435428"/>
          <a:ext cx="4614666" cy="132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ru-RU" sz="1200" kern="1200" dirty="0" smtClean="0">
              <a:latin typeface="Century Gothic" panose="020B0502020202020204" pitchFamily="34" charset="0"/>
            </a:rPr>
            <a:t>Системата за управление на качеството  обхваща  всички процеси,  с цел гарантиране на управлението на дейностите по ДДП.</a:t>
          </a:r>
          <a:endParaRPr lang="bg-BG" sz="1200" kern="1200" dirty="0">
            <a:latin typeface="Century Gothic" panose="020B0502020202020204" pitchFamily="34" charset="0"/>
          </a:endParaRPr>
        </a:p>
      </dsp:txBody>
      <dsp:txXfrm>
        <a:off x="117076" y="2500004"/>
        <a:ext cx="4485514" cy="1193694"/>
      </dsp:txXfrm>
    </dsp:sp>
    <dsp:sp modelId="{A98FB44D-75CA-485A-842D-7F77773F7245}">
      <dsp:nvSpPr>
        <dsp:cNvPr id="0" name=""/>
        <dsp:cNvSpPr/>
      </dsp:nvSpPr>
      <dsp:spPr>
        <a:xfrm>
          <a:off x="4619177" y="4121204"/>
          <a:ext cx="6928766" cy="132284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ru-RU" sz="1200" kern="1200" dirty="0" smtClean="0"/>
            <a:t>Работещ механизъм за следене на изпълнението на изискванията на клиента още от заявката.</a:t>
          </a:r>
          <a:endParaRPr lang="bg-BG" sz="1200" kern="1200" dirty="0"/>
        </a:p>
        <a:p>
          <a:pPr marL="114300" lvl="1" indent="-114300" algn="l" defTabSz="533400" rtl="0">
            <a:lnSpc>
              <a:spcPct val="90000"/>
            </a:lnSpc>
            <a:spcBef>
              <a:spcPct val="0"/>
            </a:spcBef>
            <a:spcAft>
              <a:spcPct val="15000"/>
            </a:spcAft>
            <a:buChar char="••"/>
          </a:pPr>
          <a:r>
            <a:rPr lang="ru-RU" sz="1200" kern="1200" dirty="0" smtClean="0"/>
            <a:t>Единни правила за работа, които са документирани, обявени и разбрани в цялата компания</a:t>
          </a:r>
          <a:endParaRPr lang="bg-BG" sz="1200" kern="1200" dirty="0"/>
        </a:p>
        <a:p>
          <a:pPr marL="114300" lvl="1" indent="-114300" algn="l" defTabSz="533400" rtl="0">
            <a:lnSpc>
              <a:spcPct val="90000"/>
            </a:lnSpc>
            <a:spcBef>
              <a:spcPct val="0"/>
            </a:spcBef>
            <a:spcAft>
              <a:spcPct val="15000"/>
            </a:spcAft>
            <a:buChar char="••"/>
          </a:pPr>
          <a:r>
            <a:rPr lang="ru-RU" sz="1200" kern="1200" dirty="0" smtClean="0"/>
            <a:t>Ясни отговорности и разписани инструкции за това кое, как и от кого се извършва</a:t>
          </a:r>
          <a:endParaRPr lang="bg-BG" sz="1200" kern="1200" dirty="0"/>
        </a:p>
        <a:p>
          <a:pPr marL="114300" lvl="1" indent="-114300" algn="l" defTabSz="533400" rtl="0">
            <a:lnSpc>
              <a:spcPct val="90000"/>
            </a:lnSpc>
            <a:spcBef>
              <a:spcPct val="0"/>
            </a:spcBef>
            <a:spcAft>
              <a:spcPct val="15000"/>
            </a:spcAft>
            <a:buChar char="••"/>
          </a:pPr>
          <a:r>
            <a:rPr lang="ru-RU" sz="1200" kern="1200" dirty="0" smtClean="0"/>
            <a:t>Ефективен механизъм за самопроверка и усъвършенстване – Вътрешните одити и прегледа от ръководството</a:t>
          </a:r>
          <a:endParaRPr lang="bg-BG" sz="1200" kern="1200" dirty="0"/>
        </a:p>
        <a:p>
          <a:pPr marL="114300" lvl="1" indent="-114300" algn="l" defTabSz="533400" rtl="0">
            <a:lnSpc>
              <a:spcPct val="90000"/>
            </a:lnSpc>
            <a:spcBef>
              <a:spcPct val="0"/>
            </a:spcBef>
            <a:spcAft>
              <a:spcPct val="15000"/>
            </a:spcAft>
            <a:buChar char="••"/>
          </a:pPr>
          <a:r>
            <a:rPr lang="ru-RU" sz="1200" b="0" i="0" kern="1200" dirty="0" smtClean="0"/>
            <a:t>Превенция на риска и възможностите</a:t>
          </a:r>
          <a:endParaRPr lang="bg-BG" sz="1200" kern="1200" dirty="0"/>
        </a:p>
      </dsp:txBody>
      <dsp:txXfrm>
        <a:off x="4619177" y="4286560"/>
        <a:ext cx="6432699" cy="992134"/>
      </dsp:txXfrm>
    </dsp:sp>
    <dsp:sp modelId="{5F7BCC0D-DE7F-4A38-8CEF-929269101911}">
      <dsp:nvSpPr>
        <dsp:cNvPr id="0" name=""/>
        <dsp:cNvSpPr/>
      </dsp:nvSpPr>
      <dsp:spPr>
        <a:xfrm>
          <a:off x="0" y="3918901"/>
          <a:ext cx="4619177" cy="13228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ru-RU" sz="1200" b="1" kern="1200" dirty="0" smtClean="0">
              <a:latin typeface="Century Gothic" panose="020B0502020202020204" pitchFamily="34" charset="0"/>
            </a:rPr>
            <a:t>Какви са  ползите от работещата система за управление на качеството в СТИНГ АД?</a:t>
          </a:r>
          <a:endParaRPr lang="bg-BG" sz="1200" kern="1200" dirty="0">
            <a:latin typeface="Century Gothic" panose="020B0502020202020204" pitchFamily="34" charset="0"/>
          </a:endParaRPr>
        </a:p>
      </dsp:txBody>
      <dsp:txXfrm>
        <a:off x="64576" y="3983477"/>
        <a:ext cx="4490025" cy="1193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DB24D-E949-4690-9B4D-03B236314C5E}">
      <dsp:nvSpPr>
        <dsp:cNvPr id="0" name=""/>
        <dsp:cNvSpPr/>
      </dsp:nvSpPr>
      <dsp:spPr>
        <a:xfrm rot="5233365">
          <a:off x="3502265" y="501915"/>
          <a:ext cx="1068165" cy="744911"/>
        </a:xfrm>
        <a:prstGeom prst="swooshArrow">
          <a:avLst>
            <a:gd name="adj1" fmla="val 16310"/>
            <a:gd name="adj2" fmla="val 3137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7D639D-D228-468F-810D-A2A9E280B29C}">
      <dsp:nvSpPr>
        <dsp:cNvPr id="0" name=""/>
        <dsp:cNvSpPr/>
      </dsp:nvSpPr>
      <dsp:spPr>
        <a:xfrm>
          <a:off x="1001471" y="-255689"/>
          <a:ext cx="4410325" cy="122073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lvl="0" algn="ctr" defTabSz="533400">
            <a:lnSpc>
              <a:spcPct val="90000"/>
            </a:lnSpc>
            <a:spcBef>
              <a:spcPct val="0"/>
            </a:spcBef>
            <a:spcAft>
              <a:spcPct val="35000"/>
            </a:spcAft>
          </a:pPr>
          <a:r>
            <a:rPr lang="bg-BG" sz="1200" b="1" kern="1200" dirty="0" smtClean="0">
              <a:latin typeface="Century Gothic" panose="020B0502020202020204" pitchFamily="34" charset="0"/>
              <a:cs typeface="Segoe UI" panose="020B0502040204020203" pitchFamily="34" charset="0"/>
            </a:rPr>
            <a:t>Гарантира качеството и безопасността на лекарствените продукти и други стоки, координира процесите и не излага пациентите </a:t>
          </a:r>
          <a:r>
            <a:rPr lang="bg-BG" sz="1200" b="1" u="none" kern="1200" dirty="0" smtClean="0">
              <a:latin typeface="Century Gothic" panose="020B0502020202020204" pitchFamily="34" charset="0"/>
              <a:cs typeface="Segoe UI" panose="020B0502040204020203" pitchFamily="34" charset="0"/>
            </a:rPr>
            <a:t>на </a:t>
          </a:r>
          <a:r>
            <a:rPr lang="bg-BG" sz="1200" b="1" kern="1200" dirty="0" smtClean="0">
              <a:latin typeface="Century Gothic" panose="020B0502020202020204" pitchFamily="34" charset="0"/>
              <a:cs typeface="Segoe UI" panose="020B0502040204020203" pitchFamily="34" charset="0"/>
            </a:rPr>
            <a:t>риск! </a:t>
          </a:r>
          <a:endParaRPr lang="en-US" sz="1200" b="1" kern="1200" dirty="0">
            <a:latin typeface="Century Gothic" panose="020B0502020202020204" pitchFamily="34" charset="0"/>
            <a:cs typeface="Segoe UI" panose="020B0502040204020203" pitchFamily="34" charset="0"/>
          </a:endParaRPr>
        </a:p>
      </dsp:txBody>
      <dsp:txXfrm>
        <a:off x="1001471" y="-255689"/>
        <a:ext cx="4410325" cy="1220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49DC-2833-4323-B746-8F5BCD6FD192}">
      <dsp:nvSpPr>
        <dsp:cNvPr id="0" name=""/>
        <dsp:cNvSpPr/>
      </dsp:nvSpPr>
      <dsp:spPr>
        <a:xfrm>
          <a:off x="0" y="155003"/>
          <a:ext cx="8836938"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baseline="0" dirty="0" smtClean="0">
              <a:solidFill>
                <a:srgbClr val="FFFF00"/>
              </a:solidFill>
              <a:latin typeface="Century Gothic" panose="020B0502020202020204" pitchFamily="34" charset="0"/>
            </a:rPr>
            <a:t>ISO 9001:2015</a:t>
          </a:r>
          <a:r>
            <a:rPr lang="bg-BG" sz="2500" b="1" i="1" kern="1200" baseline="0" dirty="0" smtClean="0">
              <a:solidFill>
                <a:srgbClr val="FFFF00"/>
              </a:solidFill>
              <a:latin typeface="Century Gothic" panose="020B0502020202020204" pitchFamily="34" charset="0"/>
            </a:rPr>
            <a:t>,</a:t>
          </a:r>
          <a:r>
            <a:rPr lang="en-US" sz="2500" b="1" i="1" kern="1200" baseline="0" dirty="0" smtClean="0">
              <a:solidFill>
                <a:srgbClr val="FFFF00"/>
              </a:solidFill>
              <a:latin typeface="Century Gothic" panose="020B0502020202020204" pitchFamily="34" charset="0"/>
            </a:rPr>
            <a:t> </a:t>
          </a:r>
        </a:p>
        <a:p>
          <a:pPr lvl="0" algn="l" defTabSz="1111250" rtl="0">
            <a:lnSpc>
              <a:spcPct val="90000"/>
            </a:lnSpc>
            <a:spcBef>
              <a:spcPct val="0"/>
            </a:spcBef>
            <a:spcAft>
              <a:spcPct val="35000"/>
            </a:spcAft>
          </a:pPr>
          <a:r>
            <a:rPr lang="bg-BG" sz="2500" i="1" kern="1200" baseline="0" dirty="0" smtClean="0">
              <a:solidFill>
                <a:srgbClr val="FFFF00"/>
              </a:solidFill>
              <a:latin typeface="Century Gothic" panose="020B0502020202020204" pitchFamily="34" charset="0"/>
            </a:rPr>
            <a:t>Система  за качество в управлението на СТИНГ АД</a:t>
          </a:r>
          <a:endParaRPr lang="bg-BG" sz="2500" i="1" kern="1200" dirty="0">
            <a:solidFill>
              <a:srgbClr val="FFFF00"/>
            </a:solidFill>
            <a:latin typeface="Century Gothic" panose="020B0502020202020204" pitchFamily="34" charset="0"/>
          </a:endParaRPr>
        </a:p>
      </dsp:txBody>
      <dsp:txXfrm>
        <a:off x="55687" y="210690"/>
        <a:ext cx="8725564" cy="10293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A3E6-261D-40FC-B2A4-E6CA3DE5F174}">
      <dsp:nvSpPr>
        <dsp:cNvPr id="0" name=""/>
        <dsp:cNvSpPr/>
      </dsp:nvSpPr>
      <dsp:spPr>
        <a:xfrm>
          <a:off x="4951046" y="1179871"/>
          <a:ext cx="3166375" cy="494983"/>
        </a:xfrm>
        <a:custGeom>
          <a:avLst/>
          <a:gdLst/>
          <a:ahLst/>
          <a:cxnLst/>
          <a:rect l="0" t="0" r="0" b="0"/>
          <a:pathLst>
            <a:path>
              <a:moveTo>
                <a:pt x="0" y="0"/>
              </a:moveTo>
              <a:lnTo>
                <a:pt x="0" y="247491"/>
              </a:lnTo>
              <a:lnTo>
                <a:pt x="3166375" y="247491"/>
              </a:lnTo>
              <a:lnTo>
                <a:pt x="3166375" y="494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FB073-7B23-44AF-9131-95990A995052}">
      <dsp:nvSpPr>
        <dsp:cNvPr id="0" name=""/>
        <dsp:cNvSpPr/>
      </dsp:nvSpPr>
      <dsp:spPr>
        <a:xfrm>
          <a:off x="4819105" y="1179871"/>
          <a:ext cx="91440" cy="463175"/>
        </a:xfrm>
        <a:custGeom>
          <a:avLst/>
          <a:gdLst/>
          <a:ahLst/>
          <a:cxnLst/>
          <a:rect l="0" t="0" r="0" b="0"/>
          <a:pathLst>
            <a:path>
              <a:moveTo>
                <a:pt x="131941" y="0"/>
              </a:moveTo>
              <a:lnTo>
                <a:pt x="131941" y="215683"/>
              </a:lnTo>
              <a:lnTo>
                <a:pt x="45720" y="215683"/>
              </a:lnTo>
              <a:lnTo>
                <a:pt x="45720" y="4631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BAE9BF-24D4-49C9-8773-664E7C7998ED}">
      <dsp:nvSpPr>
        <dsp:cNvPr id="0" name=""/>
        <dsp:cNvSpPr/>
      </dsp:nvSpPr>
      <dsp:spPr>
        <a:xfrm>
          <a:off x="1706392" y="1179871"/>
          <a:ext cx="3244654" cy="463175"/>
        </a:xfrm>
        <a:custGeom>
          <a:avLst/>
          <a:gdLst/>
          <a:ahLst/>
          <a:cxnLst/>
          <a:rect l="0" t="0" r="0" b="0"/>
          <a:pathLst>
            <a:path>
              <a:moveTo>
                <a:pt x="3244654" y="0"/>
              </a:moveTo>
              <a:lnTo>
                <a:pt x="3244654" y="215683"/>
              </a:lnTo>
              <a:lnTo>
                <a:pt x="0" y="215683"/>
              </a:lnTo>
              <a:lnTo>
                <a:pt x="0" y="4631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8682AA-B003-44F0-860E-2A68FBCE8E8B}">
      <dsp:nvSpPr>
        <dsp:cNvPr id="0" name=""/>
        <dsp:cNvSpPr/>
      </dsp:nvSpPr>
      <dsp:spPr>
        <a:xfrm>
          <a:off x="920464" y="1338"/>
          <a:ext cx="2357065" cy="117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bg-BG" sz="2200" b="1" kern="1200" dirty="0" smtClean="0">
              <a:latin typeface="Century Gothic" panose="020B0502020202020204" pitchFamily="34" charset="0"/>
            </a:rPr>
            <a:t>15 ГОДИШЕН ДОКУМЕНТИРАН ОПИТ</a:t>
          </a:r>
          <a:endParaRPr lang="bg-BG" sz="2200" b="1" kern="1200" dirty="0">
            <a:latin typeface="Century Gothic" panose="020B0502020202020204" pitchFamily="34" charset="0"/>
          </a:endParaRPr>
        </a:p>
      </dsp:txBody>
      <dsp:txXfrm>
        <a:off x="920464" y="1338"/>
        <a:ext cx="2357065" cy="1178532"/>
      </dsp:txXfrm>
    </dsp:sp>
    <dsp:sp modelId="{F7298B88-4DE5-41B3-B003-239E9F420168}">
      <dsp:nvSpPr>
        <dsp:cNvPr id="0" name=""/>
        <dsp:cNvSpPr/>
      </dsp:nvSpPr>
      <dsp:spPr>
        <a:xfrm>
          <a:off x="3772513" y="1338"/>
          <a:ext cx="2357065" cy="117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bg-BG" sz="2200" kern="1200" dirty="0" smtClean="0">
              <a:latin typeface="Century Gothic" panose="020B0502020202020204" pitchFamily="34" charset="0"/>
            </a:rPr>
            <a:t>В</a:t>
          </a:r>
          <a:r>
            <a:rPr lang="ru-RU" sz="2200" kern="1200" dirty="0" smtClean="0">
              <a:latin typeface="Century Gothic" panose="020B0502020202020204" pitchFamily="34" charset="0"/>
            </a:rPr>
            <a:t>ъвежда се поради две ПРИЧИНИ:</a:t>
          </a:r>
          <a:endParaRPr lang="bg-BG" sz="2200" kern="1200" dirty="0">
            <a:latin typeface="Century Gothic" panose="020B0502020202020204" pitchFamily="34" charset="0"/>
          </a:endParaRPr>
        </a:p>
      </dsp:txBody>
      <dsp:txXfrm>
        <a:off x="3772513" y="1338"/>
        <a:ext cx="2357065" cy="1178532"/>
      </dsp:txXfrm>
    </dsp:sp>
    <dsp:sp modelId="{69EB0020-6E3C-486E-80F1-5B69B0C0E61A}">
      <dsp:nvSpPr>
        <dsp:cNvPr id="0" name=""/>
        <dsp:cNvSpPr/>
      </dsp:nvSpPr>
      <dsp:spPr>
        <a:xfrm>
          <a:off x="274498" y="1643046"/>
          <a:ext cx="2863787" cy="2505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smtClean="0">
              <a:latin typeface="Century Gothic" panose="020B0502020202020204" pitchFamily="34" charset="0"/>
            </a:rPr>
            <a:t>1. За да демонстрира постоянната си способност да </a:t>
          </a:r>
          <a:r>
            <a:rPr lang="ru-RU" sz="1200" u="sng" kern="1200" dirty="0" smtClean="0">
              <a:latin typeface="Century Gothic" panose="020B0502020202020204" pitchFamily="34" charset="0"/>
            </a:rPr>
            <a:t>доставя на своите клиенти  продукти и услуги, които отговарят на всички изисквания – на клиентите и на приложими нормативни актове.</a:t>
          </a:r>
          <a:endParaRPr lang="bg-BG" sz="1200" kern="1200" dirty="0">
            <a:latin typeface="Century Gothic" panose="020B0502020202020204" pitchFamily="34" charset="0"/>
          </a:endParaRPr>
        </a:p>
      </dsp:txBody>
      <dsp:txXfrm>
        <a:off x="274498" y="1643046"/>
        <a:ext cx="2863787" cy="2505277"/>
      </dsp:txXfrm>
    </dsp:sp>
    <dsp:sp modelId="{67C4A51D-AFA2-44C9-AA91-A41EE8C326AD}">
      <dsp:nvSpPr>
        <dsp:cNvPr id="0" name=""/>
        <dsp:cNvSpPr/>
      </dsp:nvSpPr>
      <dsp:spPr>
        <a:xfrm>
          <a:off x="3625326" y="1643046"/>
          <a:ext cx="2478996" cy="2571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endParaRPr lang="ru-RU" sz="1500" kern="1200" dirty="0" smtClean="0"/>
        </a:p>
        <a:p>
          <a:pPr lvl="0" algn="ctr" defTabSz="666750" rtl="0">
            <a:lnSpc>
              <a:spcPct val="90000"/>
            </a:lnSpc>
            <a:spcBef>
              <a:spcPct val="0"/>
            </a:spcBef>
            <a:spcAft>
              <a:spcPct val="35000"/>
            </a:spcAft>
          </a:pPr>
          <a:r>
            <a:rPr lang="ru-RU" sz="1200" kern="1200" dirty="0" smtClean="0">
              <a:latin typeface="Century Gothic" panose="020B0502020202020204" pitchFamily="34" charset="0"/>
            </a:rPr>
            <a:t>2. За да постигне </a:t>
          </a:r>
          <a:r>
            <a:rPr lang="ru-RU" sz="1200" u="sng" kern="1200" dirty="0" smtClean="0">
              <a:latin typeface="Century Gothic" panose="020B0502020202020204" pitchFamily="34" charset="0"/>
            </a:rPr>
            <a:t> по-голяма удовлетвореност сред клиентите си</a:t>
          </a:r>
          <a:r>
            <a:rPr lang="ru-RU" sz="1200" kern="1200" dirty="0" smtClean="0">
              <a:latin typeface="Century Gothic" panose="020B0502020202020204" pitchFamily="34" charset="0"/>
            </a:rPr>
            <a:t>. </a:t>
          </a:r>
        </a:p>
        <a:p>
          <a:pPr lvl="0" algn="ctr" defTabSz="666750" rtl="0">
            <a:lnSpc>
              <a:spcPct val="90000"/>
            </a:lnSpc>
            <a:spcBef>
              <a:spcPct val="0"/>
            </a:spcBef>
            <a:spcAft>
              <a:spcPct val="35000"/>
            </a:spcAft>
          </a:pPr>
          <a:r>
            <a:rPr lang="ru-RU" sz="1200" kern="1200" dirty="0" smtClean="0">
              <a:latin typeface="Century Gothic" panose="020B0502020202020204" pitchFamily="34" charset="0"/>
            </a:rPr>
            <a:t>Оценката на риска за качеството в СТИНГ АД се основава </a:t>
          </a:r>
          <a:r>
            <a:rPr lang="ru-RU" sz="1200" b="1" i="1" kern="1200" dirty="0" smtClean="0">
              <a:solidFill>
                <a:srgbClr val="FFFF00"/>
              </a:solidFill>
              <a:latin typeface="Century Gothic" panose="020B0502020202020204" pitchFamily="34" charset="0"/>
            </a:rPr>
            <a:t>на научни познания </a:t>
          </a:r>
          <a:r>
            <a:rPr lang="ru-RU" sz="1200" kern="1200" dirty="0" smtClean="0">
              <a:latin typeface="Century Gothic" panose="020B0502020202020204" pitchFamily="34" charset="0"/>
            </a:rPr>
            <a:t>и е свързана със защитата на пациента</a:t>
          </a:r>
          <a:r>
            <a:rPr lang="ru-RU" sz="1200" kern="1200" dirty="0" smtClean="0"/>
            <a:t>.</a:t>
          </a:r>
          <a:endParaRPr lang="bg-BG" sz="1200" kern="1200" dirty="0"/>
        </a:p>
      </dsp:txBody>
      <dsp:txXfrm>
        <a:off x="3625326" y="1643046"/>
        <a:ext cx="2478996" cy="2571122"/>
      </dsp:txXfrm>
    </dsp:sp>
    <dsp:sp modelId="{2FD45394-7368-47DF-A69B-6CD70DCB41AB}">
      <dsp:nvSpPr>
        <dsp:cNvPr id="0" name=""/>
        <dsp:cNvSpPr/>
      </dsp:nvSpPr>
      <dsp:spPr>
        <a:xfrm>
          <a:off x="6607250" y="1674855"/>
          <a:ext cx="3020343" cy="2554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smtClean="0">
              <a:latin typeface="Century Gothic" panose="020B0502020202020204" pitchFamily="34" charset="0"/>
            </a:rPr>
            <a:t>Основните изисквания, заложени в сърцевината на СУК  е да  постигне </a:t>
          </a:r>
          <a:r>
            <a:rPr lang="ru-RU" sz="1200" u="sng" kern="1200" dirty="0" smtClean="0">
              <a:solidFill>
                <a:srgbClr val="FFFF00"/>
              </a:solidFill>
              <a:latin typeface="Century Gothic" panose="020B0502020202020204" pitchFamily="34" charset="0"/>
            </a:rPr>
            <a:t>ефикасност във всяко действие и да се работи с насоченост за постоянно подобряване</a:t>
          </a:r>
          <a:r>
            <a:rPr lang="ru-RU" sz="1200" kern="1200" dirty="0" smtClean="0">
              <a:latin typeface="Century Gothic" panose="020B0502020202020204" pitchFamily="34" charset="0"/>
            </a:rPr>
            <a:t>, като се стъпва на данни, факти, сведения и на резултатите, получени при анализирането им. </a:t>
          </a:r>
        </a:p>
        <a:p>
          <a:pPr lvl="0" algn="ctr" defTabSz="533400" rtl="0">
            <a:lnSpc>
              <a:spcPct val="90000"/>
            </a:lnSpc>
            <a:spcBef>
              <a:spcPct val="0"/>
            </a:spcBef>
            <a:spcAft>
              <a:spcPct val="35000"/>
            </a:spcAft>
          </a:pPr>
          <a:r>
            <a:rPr lang="ru-RU" sz="1200" b="1" kern="1200" dirty="0" smtClean="0">
              <a:solidFill>
                <a:srgbClr val="FFFF00"/>
              </a:solidFill>
              <a:latin typeface="Century Gothic" panose="020B0502020202020204" pitchFamily="34" charset="0"/>
            </a:rPr>
            <a:t>Нивото на усилията</a:t>
          </a:r>
          <a:r>
            <a:rPr lang="ru-RU" sz="1200" kern="1200" dirty="0" smtClean="0">
              <a:latin typeface="Century Gothic" panose="020B0502020202020204" pitchFamily="34" charset="0"/>
            </a:rPr>
            <a:t>, формалността и документирането на процеса на управление на риска за качеството  отговаря </a:t>
          </a:r>
          <a:r>
            <a:rPr lang="ru-RU" sz="1200" b="1" kern="1200" dirty="0" smtClean="0">
              <a:solidFill>
                <a:srgbClr val="FFFF00"/>
              </a:solidFill>
              <a:latin typeface="Century Gothic" panose="020B0502020202020204" pitchFamily="34" charset="0"/>
            </a:rPr>
            <a:t>на нивото на риска</a:t>
          </a:r>
          <a:r>
            <a:rPr lang="ru-RU" sz="1200" kern="1200" dirty="0" smtClean="0"/>
            <a:t>. </a:t>
          </a:r>
          <a:endParaRPr lang="bg-BG" sz="1200" kern="1200" dirty="0"/>
        </a:p>
      </dsp:txBody>
      <dsp:txXfrm>
        <a:off x="6607250" y="1674855"/>
        <a:ext cx="3020343" cy="25544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F4C1E-FD9E-4F52-960B-5C7EBBA1CE00}">
      <dsp:nvSpPr>
        <dsp:cNvPr id="0" name=""/>
        <dsp:cNvSpPr/>
      </dsp:nvSpPr>
      <dsp:spPr>
        <a:xfrm>
          <a:off x="10946" y="874067"/>
          <a:ext cx="2736688" cy="352374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2">
                  <a:lumMod val="50000"/>
                </a:schemeClr>
              </a:solidFill>
              <a:latin typeface="Arial" panose="020B0604020202020204" pitchFamily="34" charset="0"/>
            </a:rPr>
            <a:t>Анализът и оценката на рисковете е процес, при който  се определя </a:t>
          </a:r>
          <a:r>
            <a:rPr lang="ru-RU" sz="1200" b="1" kern="1200" dirty="0" smtClean="0">
              <a:solidFill>
                <a:schemeClr val="bg2">
                  <a:lumMod val="50000"/>
                </a:schemeClr>
              </a:solidFill>
              <a:latin typeface="Arial" panose="020B0604020202020204" pitchFamily="34" charset="0"/>
            </a:rPr>
            <a:t>вероятността </a:t>
          </a:r>
          <a:r>
            <a:rPr lang="ru-RU" sz="1200" kern="1200" dirty="0" smtClean="0">
              <a:solidFill>
                <a:schemeClr val="bg2">
                  <a:lumMod val="50000"/>
                </a:schemeClr>
              </a:solidFill>
              <a:latin typeface="Arial" panose="020B0604020202020204" pitchFamily="34" charset="0"/>
            </a:rPr>
            <a:t> да се сбъднат и какви ще са евентуалните последиците върху дейността. Целта е да се направи </a:t>
          </a:r>
          <a:r>
            <a:rPr lang="ru-RU" sz="1200" b="1" kern="1200" dirty="0" smtClean="0">
              <a:solidFill>
                <a:schemeClr val="bg2">
                  <a:lumMod val="50000"/>
                </a:schemeClr>
              </a:solidFill>
              <a:latin typeface="Arial" panose="020B0604020202020204" pitchFamily="34" charset="0"/>
            </a:rPr>
            <a:t>количествена оценка </a:t>
          </a:r>
          <a:r>
            <a:rPr lang="ru-RU" sz="1200" kern="1200" dirty="0" smtClean="0">
              <a:solidFill>
                <a:schemeClr val="bg2">
                  <a:lumMod val="50000"/>
                </a:schemeClr>
              </a:solidFill>
              <a:latin typeface="Arial" panose="020B0604020202020204" pitchFamily="34" charset="0"/>
            </a:rPr>
            <a:t>на всеки риск на база, на която  да бъдат приоритизиран (за целите на модифицирането му). Взима се  предвид факта, че конкретния момент на настъпване на риска има значение върху последиците, които ще окаже. Използвайки тези два показателя се въвежда т.нар. </a:t>
          </a:r>
          <a:r>
            <a:rPr lang="ru-RU" sz="1200" b="1" i="1" kern="1200" dirty="0" smtClean="0">
              <a:solidFill>
                <a:schemeClr val="bg2">
                  <a:lumMod val="50000"/>
                </a:schemeClr>
              </a:solidFill>
              <a:latin typeface="Arial" panose="020B0604020202020204" pitchFamily="34" charset="0"/>
            </a:rPr>
            <a:t>матрица за оценка на степента на риска. </a:t>
          </a:r>
          <a:endParaRPr lang="en-US" sz="1200" b="1" i="1" kern="1200" dirty="0">
            <a:solidFill>
              <a:schemeClr val="bg2">
                <a:lumMod val="50000"/>
              </a:schemeClr>
            </a:solidFill>
          </a:endParaRPr>
        </a:p>
        <a:p>
          <a:pPr marL="114300" lvl="1" indent="-114300" algn="l" defTabSz="533400">
            <a:lnSpc>
              <a:spcPct val="90000"/>
            </a:lnSpc>
            <a:spcBef>
              <a:spcPct val="0"/>
            </a:spcBef>
            <a:spcAft>
              <a:spcPct val="15000"/>
            </a:spcAft>
            <a:buChar char="••"/>
          </a:pPr>
          <a:r>
            <a:rPr lang="ru-RU" sz="1200" kern="1200" dirty="0" smtClean="0">
              <a:solidFill>
                <a:schemeClr val="bg2">
                  <a:lumMod val="50000"/>
                </a:schemeClr>
              </a:solidFill>
              <a:latin typeface="Arial" panose="020B0604020202020204" pitchFamily="34" charset="0"/>
            </a:rPr>
            <a:t>Оценката, която се получава като резултат от тези два показателя се нарича  </a:t>
          </a:r>
          <a:r>
            <a:rPr lang="ru-RU" sz="1200" i="1" kern="1200" dirty="0" smtClean="0">
              <a:solidFill>
                <a:schemeClr val="bg2">
                  <a:lumMod val="50000"/>
                </a:schemeClr>
              </a:solidFill>
              <a:latin typeface="Century Gothic" panose="020B0502020202020204" pitchFamily="34" charset="0"/>
            </a:rPr>
            <a:t>влияние на риска</a:t>
          </a:r>
          <a:r>
            <a:rPr lang="bg-BG" sz="1200" b="1" kern="1200" dirty="0" smtClean="0">
              <a:solidFill>
                <a:schemeClr val="bg2">
                  <a:lumMod val="50000"/>
                </a:schemeClr>
              </a:solidFill>
              <a:latin typeface="Century Gothic" panose="020B0502020202020204" pitchFamily="34" charset="0"/>
            </a:rPr>
            <a:t>   </a:t>
          </a:r>
          <a:endParaRPr lang="bg-BG" sz="1200" kern="1200" dirty="0">
            <a:solidFill>
              <a:schemeClr val="bg2">
                <a:lumMod val="50000"/>
              </a:schemeClr>
            </a:solidFill>
            <a:latin typeface="Century Gothic" panose="020B0502020202020204" pitchFamily="34" charset="0"/>
          </a:endParaRPr>
        </a:p>
      </dsp:txBody>
      <dsp:txXfrm>
        <a:off x="75070" y="938191"/>
        <a:ext cx="2608440" cy="3459619"/>
      </dsp:txXfrm>
    </dsp:sp>
    <dsp:sp modelId="{DBA541F3-DE57-4657-917D-2156CBFA0E4E}">
      <dsp:nvSpPr>
        <dsp:cNvPr id="0" name=""/>
        <dsp:cNvSpPr/>
      </dsp:nvSpPr>
      <dsp:spPr>
        <a:xfrm>
          <a:off x="115241" y="4250909"/>
          <a:ext cx="2736688" cy="17680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a:lnSpc>
              <a:spcPct val="90000"/>
            </a:lnSpc>
            <a:spcBef>
              <a:spcPct val="0"/>
            </a:spcBef>
            <a:spcAft>
              <a:spcPct val="35000"/>
            </a:spcAft>
          </a:pPr>
          <a:r>
            <a:rPr lang="ru-RU" sz="1000" b="1" kern="1200" dirty="0" smtClean="0">
              <a:solidFill>
                <a:srgbClr val="FFFF00"/>
              </a:solidFill>
              <a:latin typeface="Century Gothic" panose="020B0502020202020204" pitchFamily="34" charset="0"/>
            </a:rPr>
            <a:t>Анализ на опасностите и контрол на критичните точки </a:t>
          </a:r>
          <a:r>
            <a:rPr lang="ru-RU" sz="1000" kern="1200" dirty="0" smtClean="0">
              <a:solidFill>
                <a:srgbClr val="FFFF00"/>
              </a:solidFill>
              <a:latin typeface="Century Gothic" panose="020B0502020202020204" pitchFamily="34" charset="0"/>
            </a:rPr>
            <a:t>(</a:t>
          </a:r>
          <a:r>
            <a:rPr lang="ru-RU" sz="1000" b="1" kern="1200" dirty="0" smtClean="0">
              <a:solidFill>
                <a:srgbClr val="FFFF00"/>
              </a:solidFill>
              <a:latin typeface="Century Gothic" panose="020B0502020202020204" pitchFamily="34" charset="0"/>
            </a:rPr>
            <a:t>HACCP</a:t>
          </a:r>
          <a:r>
            <a:rPr lang="ru-RU" sz="1000" kern="1200" dirty="0" smtClean="0">
              <a:solidFill>
                <a:srgbClr val="FFFF00"/>
              </a:solidFill>
              <a:latin typeface="Century Gothic" panose="020B0502020202020204" pitchFamily="34" charset="0"/>
            </a:rPr>
            <a:t>) </a:t>
          </a:r>
          <a:endParaRPr lang="en-US" sz="1000" kern="1200" dirty="0" smtClean="0">
            <a:solidFill>
              <a:srgbClr val="FFFF00"/>
            </a:solidFill>
            <a:latin typeface="Century Gothic" panose="020B0502020202020204" pitchFamily="34" charset="0"/>
          </a:endParaRPr>
        </a:p>
        <a:p>
          <a:pPr lvl="0" algn="l" defTabSz="444500">
            <a:lnSpc>
              <a:spcPct val="90000"/>
            </a:lnSpc>
            <a:spcBef>
              <a:spcPct val="0"/>
            </a:spcBef>
            <a:spcAft>
              <a:spcPct val="35000"/>
            </a:spcAft>
          </a:pPr>
          <a:r>
            <a:rPr lang="ru-RU" sz="1000" kern="1200" dirty="0" smtClean="0">
              <a:solidFill>
                <a:srgbClr val="FFFF00"/>
              </a:solidFill>
              <a:latin typeface="Century Gothic" panose="020B0502020202020204" pitchFamily="34" charset="0"/>
            </a:rPr>
            <a:t>•</a:t>
          </a:r>
          <a:r>
            <a:rPr lang="ru-RU" sz="1000" b="1" kern="1200" dirty="0" smtClean="0">
              <a:solidFill>
                <a:srgbClr val="FFFF00"/>
              </a:solidFill>
              <a:latin typeface="Century Gothic" panose="020B0502020202020204" pitchFamily="34" charset="0"/>
            </a:rPr>
            <a:t>Анализ на опасностите и работоспособността (HAZOP) </a:t>
          </a:r>
          <a:endParaRPr lang="en-US" sz="1000" b="1" kern="1200" dirty="0" smtClean="0">
            <a:solidFill>
              <a:srgbClr val="FFFF00"/>
            </a:solidFill>
            <a:latin typeface="Century Gothic" panose="020B0502020202020204" pitchFamily="34" charset="0"/>
          </a:endParaRPr>
        </a:p>
        <a:p>
          <a:pPr lvl="0" algn="l" defTabSz="444500">
            <a:lnSpc>
              <a:spcPct val="90000"/>
            </a:lnSpc>
            <a:spcBef>
              <a:spcPct val="0"/>
            </a:spcBef>
            <a:spcAft>
              <a:spcPct val="35000"/>
            </a:spcAft>
          </a:pPr>
          <a:r>
            <a:rPr lang="ru-RU" sz="1000" kern="1200" dirty="0" smtClean="0">
              <a:solidFill>
                <a:srgbClr val="FFFF00"/>
              </a:solidFill>
              <a:latin typeface="Century Gothic" panose="020B0502020202020204" pitchFamily="34" charset="0"/>
            </a:rPr>
            <a:t>•</a:t>
          </a:r>
          <a:r>
            <a:rPr lang="ru-RU" sz="1000" b="1" kern="1200" dirty="0" smtClean="0">
              <a:solidFill>
                <a:srgbClr val="FFFF00"/>
              </a:solidFill>
              <a:latin typeface="Century Gothic" panose="020B0502020202020204" pitchFamily="34" charset="0"/>
            </a:rPr>
            <a:t>Предварителен анализ на опасностите (PHA) </a:t>
          </a:r>
          <a:endParaRPr lang="en-US" sz="1000" b="1" kern="1200" dirty="0" smtClean="0">
            <a:solidFill>
              <a:srgbClr val="FFFF00"/>
            </a:solidFill>
            <a:latin typeface="Century Gothic" panose="020B0502020202020204" pitchFamily="34" charset="0"/>
          </a:endParaRPr>
        </a:p>
        <a:p>
          <a:pPr lvl="0" algn="l" defTabSz="444500">
            <a:lnSpc>
              <a:spcPct val="90000"/>
            </a:lnSpc>
            <a:spcBef>
              <a:spcPct val="0"/>
            </a:spcBef>
            <a:spcAft>
              <a:spcPct val="35000"/>
            </a:spcAft>
          </a:pPr>
          <a:r>
            <a:rPr lang="ru-RU" sz="1000" kern="1200" dirty="0" smtClean="0">
              <a:solidFill>
                <a:srgbClr val="FFFF00"/>
              </a:solidFill>
              <a:latin typeface="Century Gothic" panose="020B0502020202020204" pitchFamily="34" charset="0"/>
            </a:rPr>
            <a:t>•</a:t>
          </a:r>
          <a:r>
            <a:rPr lang="ru-RU" sz="1000" b="1" kern="1200" dirty="0" smtClean="0">
              <a:solidFill>
                <a:srgbClr val="FFFF00"/>
              </a:solidFill>
              <a:latin typeface="Century Gothic" panose="020B0502020202020204" pitchFamily="34" charset="0"/>
            </a:rPr>
            <a:t>Степенуване и филтриране на риска </a:t>
          </a:r>
          <a:endParaRPr lang="en-US" sz="1000" b="1" kern="1200" dirty="0" smtClean="0">
            <a:solidFill>
              <a:srgbClr val="FFFF00"/>
            </a:solidFill>
            <a:latin typeface="Century Gothic" panose="020B0502020202020204" pitchFamily="34" charset="0"/>
          </a:endParaRPr>
        </a:p>
        <a:p>
          <a:pPr lvl="0" algn="l" defTabSz="444500">
            <a:lnSpc>
              <a:spcPct val="90000"/>
            </a:lnSpc>
            <a:spcBef>
              <a:spcPct val="0"/>
            </a:spcBef>
            <a:spcAft>
              <a:spcPct val="35000"/>
            </a:spcAft>
          </a:pPr>
          <a:endParaRPr lang="en-US" sz="1000" kern="1200" dirty="0">
            <a:solidFill>
              <a:srgbClr val="FFFF00"/>
            </a:solidFill>
          </a:endParaRPr>
        </a:p>
      </dsp:txBody>
      <dsp:txXfrm>
        <a:off x="115241" y="4250909"/>
        <a:ext cx="1927245" cy="1768059"/>
      </dsp:txXfrm>
    </dsp:sp>
    <dsp:sp modelId="{B306F9D0-4AB6-4FCA-ABAA-CA02EE1CF51E}">
      <dsp:nvSpPr>
        <dsp:cNvPr id="0" name=""/>
        <dsp:cNvSpPr/>
      </dsp:nvSpPr>
      <dsp:spPr>
        <a:xfrm>
          <a:off x="1917223" y="4175683"/>
          <a:ext cx="1793394" cy="19484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A3B1C-7377-4B8F-9E74-95CAA7ADE64D}">
      <dsp:nvSpPr>
        <dsp:cNvPr id="0" name=""/>
        <dsp:cNvSpPr/>
      </dsp:nvSpPr>
      <dsp:spPr>
        <a:xfrm>
          <a:off x="3726443" y="1043215"/>
          <a:ext cx="3055895" cy="271175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39C84-E3D8-4829-90FE-88A892A925E5}">
      <dsp:nvSpPr>
        <dsp:cNvPr id="0" name=""/>
        <dsp:cNvSpPr/>
      </dsp:nvSpPr>
      <dsp:spPr>
        <a:xfrm>
          <a:off x="3678962" y="2943279"/>
          <a:ext cx="3568860" cy="31096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bg-BG" sz="2000" b="1" kern="1200" dirty="0" smtClean="0">
              <a:solidFill>
                <a:srgbClr val="FFFF00"/>
              </a:solidFill>
              <a:effectLst>
                <a:outerShdw blurRad="38100" dist="38100" dir="2700000" algn="tl">
                  <a:srgbClr val="000000">
                    <a:alpha val="43137"/>
                  </a:srgbClr>
                </a:outerShdw>
              </a:effectLst>
              <a:latin typeface="Century Gothic" panose="020B0502020202020204" pitchFamily="34" charset="0"/>
            </a:rPr>
            <a:t>Управление</a:t>
          </a:r>
          <a:r>
            <a:rPr lang="bg-BG" sz="2000" b="1" kern="1200" baseline="0" dirty="0" smtClean="0">
              <a:solidFill>
                <a:srgbClr val="FFFF00"/>
              </a:solidFill>
              <a:effectLst>
                <a:outerShdw blurRad="38100" dist="38100" dir="2700000" algn="tl">
                  <a:srgbClr val="000000">
                    <a:alpha val="43137"/>
                  </a:srgbClr>
                </a:outerShdw>
              </a:effectLst>
              <a:latin typeface="Century Gothic" panose="020B0502020202020204" pitchFamily="34" charset="0"/>
            </a:rPr>
            <a:t> на риска</a:t>
          </a:r>
        </a:p>
        <a:p>
          <a:pPr lvl="0" algn="l" defTabSz="889000">
            <a:lnSpc>
              <a:spcPct val="90000"/>
            </a:lnSpc>
            <a:spcBef>
              <a:spcPct val="0"/>
            </a:spcBef>
            <a:spcAft>
              <a:spcPct val="35000"/>
            </a:spcAft>
          </a:pPr>
          <a:r>
            <a:rPr lang="ru-RU" sz="1400" b="1" kern="1200" dirty="0" smtClean="0">
              <a:solidFill>
                <a:srgbClr val="FFFF00"/>
              </a:solidFill>
            </a:rPr>
            <a:t> </a:t>
          </a:r>
          <a:r>
            <a:rPr lang="en-US" sz="1400" b="1" kern="1200" dirty="0" smtClean="0">
              <a:solidFill>
                <a:srgbClr val="FFFF00"/>
              </a:solidFill>
            </a:rPr>
            <a:t>•</a:t>
          </a:r>
          <a:r>
            <a:rPr lang="ru-RU" sz="1400" b="1" kern="1200" dirty="0" smtClean="0">
              <a:solidFill>
                <a:srgbClr val="FFFF00"/>
              </a:solidFill>
            </a:rPr>
            <a:t> Диаграми  </a:t>
          </a:r>
        </a:p>
        <a:p>
          <a:pPr lvl="0" algn="l" defTabSz="889000">
            <a:lnSpc>
              <a:spcPct val="90000"/>
            </a:lnSpc>
            <a:spcBef>
              <a:spcPct val="0"/>
            </a:spcBef>
            <a:spcAft>
              <a:spcPct val="35000"/>
            </a:spcAft>
          </a:pPr>
          <a:r>
            <a:rPr lang="ru-RU" sz="1400" b="1" kern="1200" dirty="0" smtClean="0">
              <a:solidFill>
                <a:srgbClr val="FFFF00"/>
              </a:solidFill>
            </a:rPr>
            <a:t> • Таблици за проверка</a:t>
          </a:r>
        </a:p>
        <a:p>
          <a:pPr lvl="0" algn="l" defTabSz="889000">
            <a:lnSpc>
              <a:spcPct val="90000"/>
            </a:lnSpc>
            <a:spcBef>
              <a:spcPct val="0"/>
            </a:spcBef>
            <a:spcAft>
              <a:spcPct val="35000"/>
            </a:spcAft>
          </a:pPr>
          <a:r>
            <a:rPr lang="ru-RU" sz="1400" b="1" kern="1200" dirty="0" smtClean="0">
              <a:solidFill>
                <a:srgbClr val="FFFF00"/>
              </a:solidFill>
            </a:rPr>
            <a:t> </a:t>
          </a:r>
          <a:r>
            <a:rPr lang="en-US" sz="1400" b="1" kern="1200" dirty="0" smtClean="0">
              <a:solidFill>
                <a:srgbClr val="FFFF00"/>
              </a:solidFill>
            </a:rPr>
            <a:t>•</a:t>
          </a:r>
          <a:r>
            <a:rPr lang="bg-BG" sz="1400" b="1" kern="1200" dirty="0" smtClean="0">
              <a:solidFill>
                <a:srgbClr val="FFFF00"/>
              </a:solidFill>
            </a:rPr>
            <a:t> </a:t>
          </a:r>
          <a:r>
            <a:rPr lang="ru-RU" sz="1400" b="1" kern="1200" dirty="0" smtClean="0">
              <a:solidFill>
                <a:srgbClr val="FFFF00"/>
              </a:solidFill>
            </a:rPr>
            <a:t>Диаграми причина‐следствие (наричани още „диаграми на Ишикава” или „диаграми на рибената кост”) </a:t>
          </a:r>
        </a:p>
        <a:p>
          <a:pPr lvl="0" algn="l" defTabSz="889000">
            <a:lnSpc>
              <a:spcPct val="90000"/>
            </a:lnSpc>
            <a:spcBef>
              <a:spcPct val="0"/>
            </a:spcBef>
            <a:spcAft>
              <a:spcPct val="35000"/>
            </a:spcAft>
          </a:pPr>
          <a:r>
            <a:rPr lang="bg-BG" sz="1400" b="1" kern="1200" dirty="0" smtClean="0">
              <a:solidFill>
                <a:srgbClr val="FFFF00"/>
              </a:solidFill>
            </a:rPr>
            <a:t>• Хистограми </a:t>
          </a:r>
          <a:endParaRPr lang="en-US" sz="1400" b="1" kern="1200" dirty="0" smtClean="0">
            <a:solidFill>
              <a:srgbClr val="FFFF00"/>
            </a:solidFill>
          </a:endParaRPr>
        </a:p>
        <a:p>
          <a:pPr lvl="0" algn="l" defTabSz="889000">
            <a:lnSpc>
              <a:spcPct val="90000"/>
            </a:lnSpc>
            <a:spcBef>
              <a:spcPct val="0"/>
            </a:spcBef>
            <a:spcAft>
              <a:spcPct val="35000"/>
            </a:spcAft>
          </a:pPr>
          <a:r>
            <a:rPr lang="bg-BG" sz="1400" b="1" kern="1200" dirty="0" smtClean="0">
              <a:solidFill>
                <a:srgbClr val="FFFF00"/>
              </a:solidFill>
            </a:rPr>
            <a:t>•Диаграми на </a:t>
          </a:r>
          <a:r>
            <a:rPr lang="bg-BG" sz="1400" b="1" kern="1200" dirty="0" err="1" smtClean="0">
              <a:solidFill>
                <a:srgbClr val="FFFF00"/>
              </a:solidFill>
            </a:rPr>
            <a:t>Парето</a:t>
          </a:r>
          <a:r>
            <a:rPr lang="bg-BG" sz="1400" b="1" kern="1200" dirty="0" smtClean="0">
              <a:solidFill>
                <a:srgbClr val="FFFF00"/>
              </a:solidFill>
            </a:rPr>
            <a:t> </a:t>
          </a:r>
          <a:endParaRPr lang="en-US" sz="1400" b="1" kern="1200" dirty="0" smtClean="0">
            <a:solidFill>
              <a:srgbClr val="FFFF00"/>
            </a:solidFill>
          </a:endParaRPr>
        </a:p>
        <a:p>
          <a:pPr lvl="0" algn="l" defTabSz="889000">
            <a:lnSpc>
              <a:spcPct val="90000"/>
            </a:lnSpc>
            <a:spcBef>
              <a:spcPct val="0"/>
            </a:spcBef>
            <a:spcAft>
              <a:spcPct val="35000"/>
            </a:spcAft>
          </a:pPr>
          <a:endParaRPr lang="ru-RU" sz="1400" b="1" kern="1200" dirty="0" smtClean="0">
            <a:solidFill>
              <a:srgbClr val="FFFF00"/>
            </a:solidFill>
          </a:endParaRPr>
        </a:p>
        <a:p>
          <a:pPr lvl="0" algn="l" defTabSz="889000">
            <a:lnSpc>
              <a:spcPct val="90000"/>
            </a:lnSpc>
            <a:spcBef>
              <a:spcPct val="0"/>
            </a:spcBef>
            <a:spcAft>
              <a:spcPct val="35000"/>
            </a:spcAft>
          </a:pPr>
          <a:endParaRPr lang="ru-RU" sz="1400" b="1" kern="1200" dirty="0" smtClean="0">
            <a:solidFill>
              <a:srgbClr val="FFFF00"/>
            </a:solidFill>
          </a:endParaRPr>
        </a:p>
      </dsp:txBody>
      <dsp:txXfrm>
        <a:off x="3678962" y="2943279"/>
        <a:ext cx="2513282" cy="3109654"/>
      </dsp:txXfrm>
    </dsp:sp>
    <dsp:sp modelId="{1A6DACD5-308B-4AE3-886D-AB5DFE8FEA02}">
      <dsp:nvSpPr>
        <dsp:cNvPr id="0" name=""/>
        <dsp:cNvSpPr/>
      </dsp:nvSpPr>
      <dsp:spPr>
        <a:xfrm>
          <a:off x="3635384" y="1351860"/>
          <a:ext cx="1674545" cy="12226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A826B-C9A1-4B59-9BF8-86984AC3DF06}">
      <dsp:nvSpPr>
        <dsp:cNvPr id="0" name=""/>
        <dsp:cNvSpPr/>
      </dsp:nvSpPr>
      <dsp:spPr>
        <a:xfrm>
          <a:off x="7439987" y="1218421"/>
          <a:ext cx="2736688" cy="33468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Записи за несъответствия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Исторически данни</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Данни за наблюдения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Верига на доставки</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Човешки фактор</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Законови и други изисквания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Инвестиционни решения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smtClean="0">
              <a:solidFill>
                <a:schemeClr val="bg2">
                  <a:lumMod val="50000"/>
                </a:schemeClr>
              </a:solidFill>
            </a:rPr>
            <a:t>Форсмажорни събития</a:t>
          </a:r>
          <a:endParaRPr lang="en-US" sz="1600" kern="1200" dirty="0">
            <a:solidFill>
              <a:schemeClr val="bg2">
                <a:lumMod val="50000"/>
              </a:schemeClr>
            </a:solidFill>
          </a:endParaRPr>
        </a:p>
      </dsp:txBody>
      <dsp:txXfrm>
        <a:off x="7504111" y="1282545"/>
        <a:ext cx="2608440" cy="3282726"/>
      </dsp:txXfrm>
    </dsp:sp>
    <dsp:sp modelId="{4DADAA16-FF6A-4B82-BC03-0E884321A098}">
      <dsp:nvSpPr>
        <dsp:cNvPr id="0" name=""/>
        <dsp:cNvSpPr/>
      </dsp:nvSpPr>
      <dsp:spPr>
        <a:xfrm>
          <a:off x="7582596" y="4153117"/>
          <a:ext cx="2736688" cy="17345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bg-BG" sz="2000" b="1" kern="1200" dirty="0" smtClean="0">
              <a:solidFill>
                <a:srgbClr val="FFFF00"/>
              </a:solidFill>
            </a:rPr>
            <a:t>Идентификация</a:t>
          </a:r>
          <a:r>
            <a:rPr lang="bg-BG" sz="2000" b="1" kern="1200" baseline="0" dirty="0" smtClean="0">
              <a:solidFill>
                <a:srgbClr val="FFFF00"/>
              </a:solidFill>
            </a:rPr>
            <a:t> на опасностите</a:t>
          </a:r>
          <a:endParaRPr lang="en-US" sz="2000" b="1" kern="1200" dirty="0">
            <a:solidFill>
              <a:srgbClr val="FFFF00"/>
            </a:solidFill>
          </a:endParaRPr>
        </a:p>
      </dsp:txBody>
      <dsp:txXfrm>
        <a:off x="7582596" y="4153117"/>
        <a:ext cx="1927245" cy="1734599"/>
      </dsp:txXfrm>
    </dsp:sp>
    <dsp:sp modelId="{796A8A19-190F-4ECA-B156-07971D466D14}">
      <dsp:nvSpPr>
        <dsp:cNvPr id="0" name=""/>
        <dsp:cNvSpPr/>
      </dsp:nvSpPr>
      <dsp:spPr>
        <a:xfrm>
          <a:off x="5593944" y="1567561"/>
          <a:ext cx="1540141" cy="1356427"/>
        </a:xfrm>
        <a:prstGeom prst="ellipse">
          <a:avLst/>
        </a:prstGeom>
        <a:blipFill rotWithShape="1">
          <a:blip xmlns:r="http://schemas.openxmlformats.org/officeDocument/2006/relationships" r:embed="rId3"/>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B7205-DA27-43E9-8261-3237D8868081}" type="datetimeFigureOut">
              <a:rPr lang="bg-BG" smtClean="0"/>
              <a:t>7.10.2020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D578C-0B20-4498-952E-4B507AA071E0}" type="slidenum">
              <a:rPr lang="bg-BG" smtClean="0"/>
              <a:t>‹#›</a:t>
            </a:fld>
            <a:endParaRPr lang="bg-BG"/>
          </a:p>
        </p:txBody>
      </p:sp>
    </p:spTree>
    <p:extLst>
      <p:ext uri="{BB962C8B-B14F-4D97-AF65-F5344CB8AC3E}">
        <p14:creationId xmlns:p14="http://schemas.microsoft.com/office/powerpoint/2010/main" val="177504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DF3D578C-0B20-4498-952E-4B507AA071E0}" type="slidenum">
              <a:rPr lang="bg-BG" smtClean="0"/>
              <a:t>5</a:t>
            </a:fld>
            <a:endParaRPr lang="bg-BG"/>
          </a:p>
        </p:txBody>
      </p:sp>
    </p:spTree>
    <p:extLst>
      <p:ext uri="{BB962C8B-B14F-4D97-AF65-F5344CB8AC3E}">
        <p14:creationId xmlns:p14="http://schemas.microsoft.com/office/powerpoint/2010/main" val="24956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DF3D578C-0B20-4498-952E-4B507AA071E0}" type="slidenum">
              <a:rPr lang="bg-BG" smtClean="0"/>
              <a:t>11</a:t>
            </a:fld>
            <a:endParaRPr lang="bg-BG"/>
          </a:p>
        </p:txBody>
      </p:sp>
    </p:spTree>
    <p:extLst>
      <p:ext uri="{BB962C8B-B14F-4D97-AF65-F5344CB8AC3E}">
        <p14:creationId xmlns:p14="http://schemas.microsoft.com/office/powerpoint/2010/main" val="416740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795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07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06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586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1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74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21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82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92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814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6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1679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15.emf"/><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3.png"/><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18" Type="http://schemas.openxmlformats.org/officeDocument/2006/relationships/diagramData" Target="../diagrams/data23.xml"/><Relationship Id="rId26" Type="http://schemas.openxmlformats.org/officeDocument/2006/relationships/diagramColors" Target="../diagrams/colors24.xml"/><Relationship Id="rId3" Type="http://schemas.openxmlformats.org/officeDocument/2006/relationships/diagramLayout" Target="../diagrams/layout20.xml"/><Relationship Id="rId21" Type="http://schemas.openxmlformats.org/officeDocument/2006/relationships/diagramColors" Target="../diagrams/colors23.xml"/><Relationship Id="rId7" Type="http://schemas.openxmlformats.org/officeDocument/2006/relationships/image" Target="../media/image17.png"/><Relationship Id="rId12" Type="http://schemas.microsoft.com/office/2007/relationships/diagramDrawing" Target="../diagrams/drawing21.xml"/><Relationship Id="rId17" Type="http://schemas.microsoft.com/office/2007/relationships/diagramDrawing" Target="../diagrams/drawing22.xml"/><Relationship Id="rId25" Type="http://schemas.openxmlformats.org/officeDocument/2006/relationships/diagramQuickStyle" Target="../diagrams/quickStyle24.xml"/><Relationship Id="rId2" Type="http://schemas.openxmlformats.org/officeDocument/2006/relationships/diagramData" Target="../diagrams/data20.xml"/><Relationship Id="rId16" Type="http://schemas.openxmlformats.org/officeDocument/2006/relationships/diagramColors" Target="../diagrams/colors22.xml"/><Relationship Id="rId20" Type="http://schemas.openxmlformats.org/officeDocument/2006/relationships/diagramQuickStyle" Target="../diagrams/quickStyle23.xml"/><Relationship Id="rId1" Type="http://schemas.openxmlformats.org/officeDocument/2006/relationships/slideLayout" Target="../slideLayouts/slideLayout6.xml"/><Relationship Id="rId6" Type="http://schemas.microsoft.com/office/2007/relationships/diagramDrawing" Target="../diagrams/drawing20.xml"/><Relationship Id="rId11" Type="http://schemas.openxmlformats.org/officeDocument/2006/relationships/diagramColors" Target="../diagrams/colors21.xml"/><Relationship Id="rId24" Type="http://schemas.openxmlformats.org/officeDocument/2006/relationships/diagramLayout" Target="../diagrams/layout24.xml"/><Relationship Id="rId5" Type="http://schemas.openxmlformats.org/officeDocument/2006/relationships/diagramColors" Target="../diagrams/colors20.xml"/><Relationship Id="rId15" Type="http://schemas.openxmlformats.org/officeDocument/2006/relationships/diagramQuickStyle" Target="../diagrams/quickStyle22.xml"/><Relationship Id="rId23" Type="http://schemas.openxmlformats.org/officeDocument/2006/relationships/diagramData" Target="../diagrams/data24.xml"/><Relationship Id="rId28" Type="http://schemas.openxmlformats.org/officeDocument/2006/relationships/image" Target="../media/image3.png"/><Relationship Id="rId10" Type="http://schemas.openxmlformats.org/officeDocument/2006/relationships/diagramQuickStyle" Target="../diagrams/quickStyle21.xml"/><Relationship Id="rId19" Type="http://schemas.openxmlformats.org/officeDocument/2006/relationships/diagramLayout" Target="../diagrams/layout23.xml"/><Relationship Id="rId4" Type="http://schemas.openxmlformats.org/officeDocument/2006/relationships/diagramQuickStyle" Target="../diagrams/quickStyle20.xml"/><Relationship Id="rId9" Type="http://schemas.openxmlformats.org/officeDocument/2006/relationships/diagramLayout" Target="../diagrams/layout21.xml"/><Relationship Id="rId14" Type="http://schemas.openxmlformats.org/officeDocument/2006/relationships/diagramLayout" Target="../diagrams/layout22.xml"/><Relationship Id="rId22" Type="http://schemas.microsoft.com/office/2007/relationships/diagramDrawing" Target="../diagrams/drawing23.xml"/><Relationship Id="rId27" Type="http://schemas.microsoft.com/office/2007/relationships/diagramDrawing" Target="../diagrams/drawing2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3.png"/><Relationship Id="rId7" Type="http://schemas.openxmlformats.org/officeDocument/2006/relationships/diagramQuickStyle" Target="../diagrams/quickStyle26.xml"/><Relationship Id="rId2" Type="http://schemas.openxmlformats.org/officeDocument/2006/relationships/image" Target="../media/image18.jpg"/><Relationship Id="rId1" Type="http://schemas.openxmlformats.org/officeDocument/2006/relationships/slideLayout" Target="../slideLayouts/slideLayout8.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6.png"/><Relationship Id="rId9" Type="http://schemas.microsoft.com/office/2007/relationships/diagramDrawing" Target="../diagrams/drawing2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8.png"/><Relationship Id="rId18" Type="http://schemas.openxmlformats.org/officeDocument/2006/relationships/diagramColors" Target="../diagrams/colors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diagramQuickStyle" Target="../diagrams/quickStyle6.xml"/><Relationship Id="rId2" Type="http://schemas.openxmlformats.org/officeDocument/2006/relationships/notesSlide" Target="../notesSlides/notesSlide1.xml"/><Relationship Id="rId16" Type="http://schemas.openxmlformats.org/officeDocument/2006/relationships/diagramLayout" Target="../diagrams/layout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Data" Target="../diagrams/data6.xml"/><Relationship Id="rId10" Type="http://schemas.openxmlformats.org/officeDocument/2006/relationships/diagramQuickStyle" Target="../diagrams/quickStyle5.xml"/><Relationship Id="rId19" Type="http://schemas.microsoft.com/office/2007/relationships/diagramDrawing" Target="../diagrams/drawing6.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2762" y="3598457"/>
            <a:ext cx="9282023" cy="2421464"/>
          </a:xfrm>
        </p:spPr>
        <p:txBody>
          <a:bodyPr>
            <a:normAutofit/>
          </a:bodyPr>
          <a:lstStyle/>
          <a:p>
            <a: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Устойчиво  </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управление на качеството и добрата дистрибуторска практика  в Стинг </a:t>
            </a:r>
            <a: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АД,  </a:t>
            </a:r>
            <a:b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чрез </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ISO 9001:2015 – </a:t>
            </a:r>
            <a:r>
              <a:rPr lang="ru-RU" sz="2400" b="1"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МИСЛЕНЕ основано </a:t>
            </a:r>
            <a: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на </a:t>
            </a:r>
            <a:r>
              <a:rPr lang="ru-RU" sz="2400" b="1"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риска</a:t>
            </a:r>
            <a:br>
              <a:rPr lang="ru-RU" sz="2400" b="1"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r>
            <a:b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bg-BG"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София – </a:t>
            </a:r>
            <a:r>
              <a:rPr lang="en-US"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21 </a:t>
            </a:r>
            <a:r>
              <a:rPr lang="bg-BG"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юни</a:t>
            </a:r>
            <a: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ru-RU" sz="2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2020</a:t>
            </a:r>
            <a:endParaRPr lang="bg-BG"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endParaRPr>
          </a:p>
        </p:txBody>
      </p:sp>
      <p:sp>
        <p:nvSpPr>
          <p:cNvPr id="3" name="Subtitle 2"/>
          <p:cNvSpPr>
            <a:spLocks noGrp="1"/>
          </p:cNvSpPr>
          <p:nvPr>
            <p:ph type="subTitle" idx="1"/>
          </p:nvPr>
        </p:nvSpPr>
        <p:spPr>
          <a:xfrm>
            <a:off x="569342" y="4616757"/>
            <a:ext cx="10662250" cy="1000850"/>
          </a:xfrm>
        </p:spPr>
        <p:txBody>
          <a:bodyPr/>
          <a:lstStyle/>
          <a:p>
            <a:r>
              <a:rPr lang="bg-BG" dirty="0" smtClean="0"/>
              <a:t> </a:t>
            </a:r>
          </a:p>
          <a:p>
            <a:endParaRPr lang="bg-BG" dirty="0" smtClean="0"/>
          </a:p>
          <a:p>
            <a:endParaRPr lang="bg-BG" dirty="0"/>
          </a:p>
          <a:p>
            <a:endParaRPr lang="bg-B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21" y="393313"/>
            <a:ext cx="6111866" cy="3541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3"/>
          <a:stretch>
            <a:fillRect/>
          </a:stretch>
        </p:blipFill>
        <p:spPr>
          <a:xfrm>
            <a:off x="278922" y="6262707"/>
            <a:ext cx="2130324" cy="371429"/>
          </a:xfrm>
          <a:prstGeom prst="rect">
            <a:avLst/>
          </a:prstGeom>
        </p:spPr>
      </p:pic>
      <p:graphicFrame>
        <p:nvGraphicFramePr>
          <p:cNvPr id="4" name="Diagram 3"/>
          <p:cNvGraphicFramePr/>
          <p:nvPr>
            <p:extLst>
              <p:ext uri="{D42A27DB-BD31-4B8C-83A1-F6EECF244321}">
                <p14:modId xmlns:p14="http://schemas.microsoft.com/office/powerpoint/2010/main" val="3483062538"/>
              </p:ext>
            </p:extLst>
          </p:nvPr>
        </p:nvGraphicFramePr>
        <p:xfrm>
          <a:off x="2032000" y="719667"/>
          <a:ext cx="9298609" cy="3150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561439" y="6422234"/>
            <a:ext cx="3357009" cy="369332"/>
          </a:xfrm>
          <a:prstGeom prst="rect">
            <a:avLst/>
          </a:prstGeom>
          <a:noFill/>
        </p:spPr>
        <p:txBody>
          <a:bodyPr wrap="none" rtlCol="0">
            <a:spAutoFit/>
          </a:bodyPr>
          <a:lstStyle/>
          <a:p>
            <a:r>
              <a:rPr lang="en-US" dirty="0" smtClean="0">
                <a:solidFill>
                  <a:schemeClr val="bg2">
                    <a:lumMod val="50000"/>
                  </a:schemeClr>
                </a:solidFill>
                <a:latin typeface="Century Gothic" panose="020B0502020202020204" pitchFamily="34" charset="0"/>
              </a:rPr>
              <a:t>RP, QP </a:t>
            </a:r>
            <a:r>
              <a:rPr lang="bg-BG" dirty="0" smtClean="0">
                <a:solidFill>
                  <a:schemeClr val="bg2">
                    <a:lumMod val="50000"/>
                  </a:schemeClr>
                </a:solidFill>
                <a:latin typeface="Century Gothic" panose="020B0502020202020204" pitchFamily="34" charset="0"/>
              </a:rPr>
              <a:t>Аделина</a:t>
            </a:r>
            <a:r>
              <a:rPr lang="en-US" dirty="0" smtClean="0">
                <a:solidFill>
                  <a:schemeClr val="bg2">
                    <a:lumMod val="50000"/>
                  </a:schemeClr>
                </a:solidFill>
                <a:latin typeface="Century Gothic" panose="020B0502020202020204" pitchFamily="34" charset="0"/>
              </a:rPr>
              <a:t> </a:t>
            </a:r>
            <a:r>
              <a:rPr lang="bg-BG" dirty="0" smtClean="0">
                <a:solidFill>
                  <a:schemeClr val="bg2">
                    <a:lumMod val="50000"/>
                  </a:schemeClr>
                </a:solidFill>
                <a:latin typeface="Century Gothic" panose="020B0502020202020204" pitchFamily="34" charset="0"/>
              </a:rPr>
              <a:t>Любенова </a:t>
            </a:r>
            <a:endParaRPr lang="bg-B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698703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77427655"/>
              </p:ext>
            </p:extLst>
          </p:nvPr>
        </p:nvGraphicFramePr>
        <p:xfrm>
          <a:off x="1152106" y="245214"/>
          <a:ext cx="9104702" cy="122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965837" y="1475118"/>
            <a:ext cx="7426518" cy="51969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8"/>
          <a:stretch>
            <a:fillRect/>
          </a:stretch>
        </p:blipFill>
        <p:spPr>
          <a:xfrm>
            <a:off x="204721" y="6234033"/>
            <a:ext cx="1870569" cy="371888"/>
          </a:xfrm>
          <a:prstGeom prst="rect">
            <a:avLst/>
          </a:prstGeom>
        </p:spPr>
      </p:pic>
    </p:spTree>
    <p:extLst>
      <p:ext uri="{BB962C8B-B14F-4D97-AF65-F5344CB8AC3E}">
        <p14:creationId xmlns:p14="http://schemas.microsoft.com/office/powerpoint/2010/main" val="27795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83072"/>
          </a:xfrm>
        </p:spPr>
        <p:txBody>
          <a:bodyPr/>
          <a:lstStyle/>
          <a:p>
            <a:r>
              <a:rPr lang="bg-BG" dirty="0" smtClean="0">
                <a:solidFill>
                  <a:schemeClr val="bg2">
                    <a:lumMod val="50000"/>
                  </a:schemeClr>
                </a:solidFill>
                <a:latin typeface="Century Gothic" panose="020B0502020202020204" pitchFamily="34" charset="0"/>
              </a:rPr>
              <a:t>Оценяване на риска</a:t>
            </a:r>
            <a:endParaRPr lang="bg-BG" dirty="0">
              <a:solidFill>
                <a:schemeClr val="bg2">
                  <a:lumMod val="50000"/>
                </a:schemeClr>
              </a:solidFill>
              <a:latin typeface="Century Gothic" panose="020B0502020202020204" pitchFamily="34" charset="0"/>
            </a:endParaRPr>
          </a:p>
        </p:txBody>
      </p:sp>
      <p:sp>
        <p:nvSpPr>
          <p:cNvPr id="3" name="Content Placeholder 2"/>
          <p:cNvSpPr>
            <a:spLocks noGrp="1"/>
          </p:cNvSpPr>
          <p:nvPr>
            <p:ph idx="1"/>
          </p:nvPr>
        </p:nvSpPr>
        <p:spPr>
          <a:xfrm>
            <a:off x="1097280" y="1069677"/>
            <a:ext cx="10058400" cy="5218980"/>
          </a:xfrm>
        </p:spPr>
        <p:txBody>
          <a:bodyPr/>
          <a:lstStyle/>
          <a:p>
            <a:pPr>
              <a:buFont typeface="Wingdings" panose="05000000000000000000" pitchFamily="2" charset="2"/>
              <a:buChar char="Ø"/>
            </a:pPr>
            <a:r>
              <a:rPr lang="bg-BG" dirty="0" smtClean="0"/>
              <a:t>Установяване на параметрите – всяка установена опасност се разглежда от гледна точка на  </a:t>
            </a:r>
            <a:r>
              <a:rPr lang="bg-BG" dirty="0" smtClean="0">
                <a:solidFill>
                  <a:schemeClr val="bg2">
                    <a:lumMod val="50000"/>
                  </a:schemeClr>
                </a:solidFill>
              </a:rPr>
              <a:t>тежест, вероятност и уязвимост</a:t>
            </a:r>
            <a:r>
              <a:rPr lang="bg-BG" dirty="0" smtClean="0"/>
              <a:t>. </a:t>
            </a:r>
          </a:p>
          <a:p>
            <a:pPr>
              <a:buFont typeface="Wingdings" panose="05000000000000000000" pitchFamily="2" charset="2"/>
              <a:buChar char="Ø"/>
            </a:pPr>
            <a:r>
              <a:rPr lang="bg-BG" dirty="0" smtClean="0"/>
              <a:t>Степента на тежест , вероятност и установяване се определя, както следва:</a:t>
            </a:r>
          </a:p>
          <a:p>
            <a:pPr marL="0" indent="0">
              <a:buNone/>
            </a:pPr>
            <a:r>
              <a:rPr lang="bg-BG" dirty="0">
                <a:solidFill>
                  <a:schemeClr val="bg2">
                    <a:lumMod val="50000"/>
                  </a:schemeClr>
                </a:solidFill>
              </a:rPr>
              <a:t>Т</a:t>
            </a:r>
            <a:r>
              <a:rPr lang="bg-BG" dirty="0" smtClean="0">
                <a:solidFill>
                  <a:schemeClr val="bg2">
                    <a:lumMod val="50000"/>
                  </a:schemeClr>
                </a:solidFill>
              </a:rPr>
              <a:t>ежест:</a:t>
            </a:r>
          </a:p>
          <a:p>
            <a:pPr>
              <a:buFont typeface="Wingdings" panose="05000000000000000000" pitchFamily="2" charset="2"/>
              <a:buChar char="Ø"/>
            </a:pPr>
            <a:endParaRPr lang="bg-BG" dirty="0" smtClean="0"/>
          </a:p>
          <a:p>
            <a:pPr marL="0" indent="0">
              <a:buNone/>
            </a:pPr>
            <a:r>
              <a:rPr lang="bg-BG" dirty="0" smtClean="0">
                <a:solidFill>
                  <a:schemeClr val="bg2">
                    <a:lumMod val="50000"/>
                  </a:schemeClr>
                </a:solidFill>
              </a:rPr>
              <a:t>Вероятност:</a:t>
            </a:r>
          </a:p>
          <a:p>
            <a:pPr marL="0" indent="0">
              <a:buNone/>
            </a:pPr>
            <a:endParaRPr lang="bg-BG" dirty="0" smtClean="0"/>
          </a:p>
          <a:p>
            <a:pPr marL="0" indent="0">
              <a:buNone/>
            </a:pPr>
            <a:endParaRPr lang="bg-BG" dirty="0"/>
          </a:p>
          <a:p>
            <a:pPr marL="0" indent="0">
              <a:buNone/>
            </a:pPr>
            <a:r>
              <a:rPr lang="bg-BG" dirty="0" smtClean="0">
                <a:solidFill>
                  <a:schemeClr val="bg2">
                    <a:lumMod val="50000"/>
                  </a:schemeClr>
                </a:solidFill>
              </a:rPr>
              <a:t>Уязвимост</a:t>
            </a:r>
            <a:r>
              <a:rPr lang="bg-BG" dirty="0" smtClean="0"/>
              <a:t>:</a:t>
            </a:r>
            <a:endParaRPr lang="bg-BG" dirty="0"/>
          </a:p>
        </p:txBody>
      </p:sp>
      <p:graphicFrame>
        <p:nvGraphicFramePr>
          <p:cNvPr id="9" name="Table 8"/>
          <p:cNvGraphicFramePr>
            <a:graphicFrameLocks noGrp="1"/>
          </p:cNvGraphicFramePr>
          <p:nvPr>
            <p:extLst>
              <p:ext uri="{D42A27DB-BD31-4B8C-83A1-F6EECF244321}">
                <p14:modId xmlns:p14="http://schemas.microsoft.com/office/powerpoint/2010/main" val="1395382355"/>
              </p:ext>
            </p:extLst>
          </p:nvPr>
        </p:nvGraphicFramePr>
        <p:xfrm>
          <a:off x="3050984" y="2802563"/>
          <a:ext cx="8601547" cy="841248"/>
        </p:xfrm>
        <a:graphic>
          <a:graphicData uri="http://schemas.openxmlformats.org/drawingml/2006/table">
            <a:tbl>
              <a:tblPr firstRow="1" firstCol="1" lastRow="1" lastCol="1" bandRow="1" bandCol="1">
                <a:tableStyleId>{69C7853C-536D-4A76-A0AE-DD22124D55A5}</a:tableStyleId>
              </a:tblPr>
              <a:tblGrid>
                <a:gridCol w="1142286">
                  <a:extLst>
                    <a:ext uri="{9D8B030D-6E8A-4147-A177-3AD203B41FA5}">
                      <a16:colId xmlns:a16="http://schemas.microsoft.com/office/drawing/2014/main" val="4019256514"/>
                    </a:ext>
                  </a:extLst>
                </a:gridCol>
                <a:gridCol w="1434738">
                  <a:extLst>
                    <a:ext uri="{9D8B030D-6E8A-4147-A177-3AD203B41FA5}">
                      <a16:colId xmlns:a16="http://schemas.microsoft.com/office/drawing/2014/main" val="625069136"/>
                    </a:ext>
                  </a:extLst>
                </a:gridCol>
                <a:gridCol w="6024523">
                  <a:extLst>
                    <a:ext uri="{9D8B030D-6E8A-4147-A177-3AD203B41FA5}">
                      <a16:colId xmlns:a16="http://schemas.microsoft.com/office/drawing/2014/main" val="497084259"/>
                    </a:ext>
                  </a:extLst>
                </a:gridCol>
              </a:tblGrid>
              <a:tr h="0">
                <a:tc>
                  <a:txBody>
                    <a:bodyPr/>
                    <a:lstStyle/>
                    <a:p>
                      <a:pPr algn="ctr">
                        <a:lnSpc>
                          <a:spcPct val="115000"/>
                        </a:lnSpc>
                        <a:spcBef>
                          <a:spcPts val="300"/>
                        </a:spcBef>
                        <a:spcAft>
                          <a:spcPts val="300"/>
                        </a:spcAft>
                      </a:pPr>
                      <a:r>
                        <a:rPr lang="bg-BG" sz="1200" dirty="0">
                          <a:effectLst/>
                        </a:rPr>
                        <a:t>Ниво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Име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Описание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7745573"/>
                  </a:ext>
                </a:extLst>
              </a:tr>
              <a:tr h="0">
                <a:tc>
                  <a:txBody>
                    <a:bodyPr/>
                    <a:lstStyle/>
                    <a:p>
                      <a:pPr algn="ctr">
                        <a:lnSpc>
                          <a:spcPct val="115000"/>
                        </a:lnSpc>
                        <a:spcBef>
                          <a:spcPts val="100"/>
                        </a:spcBef>
                        <a:spcAft>
                          <a:spcPts val="100"/>
                        </a:spcAft>
                      </a:pPr>
                      <a:r>
                        <a:rPr lang="bg-BG" sz="1200" dirty="0">
                          <a:solidFill>
                            <a:schemeClr val="bg1"/>
                          </a:solidFill>
                          <a:effectLst/>
                        </a:rPr>
                        <a:t>3</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Висока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FF00"/>
                          </a:solidFill>
                          <a:effectLst/>
                        </a:rPr>
                        <a:t>Катастрофално: значителни щети или наранявания</a:t>
                      </a:r>
                      <a:endParaRPr lang="bg-BG"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3950649"/>
                  </a:ext>
                </a:extLst>
              </a:tr>
              <a:tr h="0">
                <a:tc>
                  <a:txBody>
                    <a:bodyPr/>
                    <a:lstStyle/>
                    <a:p>
                      <a:pPr algn="ctr">
                        <a:lnSpc>
                          <a:spcPct val="115000"/>
                        </a:lnSpc>
                        <a:spcBef>
                          <a:spcPts val="100"/>
                        </a:spcBef>
                        <a:spcAft>
                          <a:spcPts val="100"/>
                        </a:spcAft>
                      </a:pPr>
                      <a:r>
                        <a:rPr lang="bg-BG" sz="1200" dirty="0">
                          <a:solidFill>
                            <a:schemeClr val="bg1"/>
                          </a:solidFill>
                          <a:effectLst/>
                        </a:rPr>
                        <a:t>2</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solidFill>
                            <a:schemeClr val="bg1"/>
                          </a:solidFill>
                          <a:effectLst/>
                        </a:rPr>
                        <a:t>Средна</a:t>
                      </a:r>
                      <a:endParaRPr lang="bg-BG"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C000"/>
                          </a:solidFill>
                          <a:effectLst/>
                        </a:rPr>
                        <a:t>Умерено: сериозни щети, но не значителни</a:t>
                      </a:r>
                      <a:endParaRPr lang="bg-BG"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7627037"/>
                  </a:ext>
                </a:extLst>
              </a:tr>
              <a:tr h="0">
                <a:tc>
                  <a:txBody>
                    <a:bodyPr/>
                    <a:lstStyle/>
                    <a:p>
                      <a:pPr algn="ctr">
                        <a:lnSpc>
                          <a:spcPct val="115000"/>
                        </a:lnSpc>
                        <a:spcBef>
                          <a:spcPts val="100"/>
                        </a:spcBef>
                        <a:spcAft>
                          <a:spcPts val="100"/>
                        </a:spcAft>
                      </a:pPr>
                      <a:r>
                        <a:rPr lang="bg-BG" sz="1200" dirty="0">
                          <a:solidFill>
                            <a:schemeClr val="bg1"/>
                          </a:solidFill>
                          <a:effectLst/>
                        </a:rPr>
                        <a:t>1</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solidFill>
                            <a:schemeClr val="bg1"/>
                          </a:solidFill>
                          <a:effectLst/>
                        </a:rPr>
                        <a:t>Ниска</a:t>
                      </a:r>
                      <a:endParaRPr lang="bg-BG"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chemeClr val="bg1"/>
                          </a:solidFill>
                          <a:effectLst/>
                        </a:rPr>
                        <a:t>Незначително: няма въздействие; маловажни неудобства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615452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44616552"/>
              </p:ext>
            </p:extLst>
          </p:nvPr>
        </p:nvGraphicFramePr>
        <p:xfrm>
          <a:off x="3050984" y="3712023"/>
          <a:ext cx="8601547" cy="1261872"/>
        </p:xfrm>
        <a:graphic>
          <a:graphicData uri="http://schemas.openxmlformats.org/drawingml/2006/table">
            <a:tbl>
              <a:tblPr firstRow="1" firstCol="1" lastRow="1" lastCol="1" bandRow="1" bandCol="1">
                <a:tableStyleId>{5C22544A-7EE6-4342-B048-85BDC9FD1C3A}</a:tableStyleId>
              </a:tblPr>
              <a:tblGrid>
                <a:gridCol w="1168091">
                  <a:extLst>
                    <a:ext uri="{9D8B030D-6E8A-4147-A177-3AD203B41FA5}">
                      <a16:colId xmlns:a16="http://schemas.microsoft.com/office/drawing/2014/main" val="1575328731"/>
                    </a:ext>
                  </a:extLst>
                </a:gridCol>
                <a:gridCol w="1388289">
                  <a:extLst>
                    <a:ext uri="{9D8B030D-6E8A-4147-A177-3AD203B41FA5}">
                      <a16:colId xmlns:a16="http://schemas.microsoft.com/office/drawing/2014/main" val="4214519620"/>
                    </a:ext>
                  </a:extLst>
                </a:gridCol>
                <a:gridCol w="6045167">
                  <a:extLst>
                    <a:ext uri="{9D8B030D-6E8A-4147-A177-3AD203B41FA5}">
                      <a16:colId xmlns:a16="http://schemas.microsoft.com/office/drawing/2014/main" val="3456140692"/>
                    </a:ext>
                  </a:extLst>
                </a:gridCol>
              </a:tblGrid>
              <a:tr h="210312">
                <a:tc>
                  <a:txBody>
                    <a:bodyPr/>
                    <a:lstStyle/>
                    <a:p>
                      <a:pPr algn="ctr">
                        <a:lnSpc>
                          <a:spcPct val="115000"/>
                        </a:lnSpc>
                        <a:spcBef>
                          <a:spcPts val="300"/>
                        </a:spcBef>
                        <a:spcAft>
                          <a:spcPts val="300"/>
                        </a:spcAft>
                      </a:pPr>
                      <a:r>
                        <a:rPr lang="bg-BG" sz="1200" dirty="0">
                          <a:effectLst/>
                        </a:rPr>
                        <a:t>Ниво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Име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Описание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410291"/>
                  </a:ext>
                </a:extLst>
              </a:tr>
              <a:tr h="420624">
                <a:tc>
                  <a:txBody>
                    <a:bodyPr/>
                    <a:lstStyle/>
                    <a:p>
                      <a:pPr algn="ctr">
                        <a:lnSpc>
                          <a:spcPct val="115000"/>
                        </a:lnSpc>
                        <a:spcBef>
                          <a:spcPts val="100"/>
                        </a:spcBef>
                        <a:spcAft>
                          <a:spcPts val="100"/>
                        </a:spcAft>
                      </a:pPr>
                      <a:r>
                        <a:rPr lang="bg-BG" sz="1200" dirty="0">
                          <a:effectLst/>
                        </a:rPr>
                        <a:t>3</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Висока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FF00"/>
                          </a:solidFill>
                          <a:effectLst/>
                        </a:rPr>
                        <a:t>Почти сигурно ще възникне, често възникване или опасността възниква при липса на предпоставки за грешка</a:t>
                      </a:r>
                      <a:endParaRPr lang="bg-BG"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1685842"/>
                  </a:ext>
                </a:extLst>
              </a:tr>
              <a:tr h="210312">
                <a:tc>
                  <a:txBody>
                    <a:bodyPr/>
                    <a:lstStyle/>
                    <a:p>
                      <a:pPr algn="ctr">
                        <a:lnSpc>
                          <a:spcPct val="115000"/>
                        </a:lnSpc>
                        <a:spcBef>
                          <a:spcPts val="100"/>
                        </a:spcBef>
                        <a:spcAft>
                          <a:spcPts val="100"/>
                        </a:spcAft>
                      </a:pPr>
                      <a:r>
                        <a:rPr lang="bg-BG" sz="1200" dirty="0">
                          <a:effectLst/>
                        </a:rPr>
                        <a:t>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Средна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C000"/>
                          </a:solidFill>
                          <a:effectLst/>
                        </a:rPr>
                        <a:t>Умерена, средна вероятност или опасността възниква при грешка в метода</a:t>
                      </a:r>
                      <a:endParaRPr lang="bg-BG"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7773103"/>
                  </a:ext>
                </a:extLst>
              </a:tr>
              <a:tr h="210312">
                <a:tc>
                  <a:txBody>
                    <a:bodyPr/>
                    <a:lstStyle/>
                    <a:p>
                      <a:pPr algn="ctr">
                        <a:lnSpc>
                          <a:spcPct val="115000"/>
                        </a:lnSpc>
                        <a:spcBef>
                          <a:spcPts val="100"/>
                        </a:spcBef>
                        <a:spcAft>
                          <a:spcPts val="100"/>
                        </a:spcAft>
                      </a:pPr>
                      <a:r>
                        <a:rPr lang="bg-BG" sz="1200" dirty="0">
                          <a:effectLst/>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effectLst/>
                        </a:rPr>
                        <a:t>Ниска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effectLst/>
                        </a:rPr>
                        <a:t>Рядко, малко вероятно или опасността възниква само при натрупване на повече условия за грешка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3315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58377426"/>
              </p:ext>
            </p:extLst>
          </p:nvPr>
        </p:nvGraphicFramePr>
        <p:xfrm>
          <a:off x="3050984" y="5057828"/>
          <a:ext cx="8601548" cy="1472184"/>
        </p:xfrm>
        <a:graphic>
          <a:graphicData uri="http://schemas.openxmlformats.org/drawingml/2006/table">
            <a:tbl>
              <a:tblPr firstRow="1" firstCol="1" lastRow="1" lastCol="1" bandRow="1" bandCol="1">
                <a:tableStyleId>{5C22544A-7EE6-4342-B048-85BDC9FD1C3A}</a:tableStyleId>
              </a:tblPr>
              <a:tblGrid>
                <a:gridCol w="928968">
                  <a:extLst>
                    <a:ext uri="{9D8B030D-6E8A-4147-A177-3AD203B41FA5}">
                      <a16:colId xmlns:a16="http://schemas.microsoft.com/office/drawing/2014/main" val="1765541820"/>
                    </a:ext>
                  </a:extLst>
                </a:gridCol>
                <a:gridCol w="958212">
                  <a:extLst>
                    <a:ext uri="{9D8B030D-6E8A-4147-A177-3AD203B41FA5}">
                      <a16:colId xmlns:a16="http://schemas.microsoft.com/office/drawing/2014/main" val="3612382326"/>
                    </a:ext>
                  </a:extLst>
                </a:gridCol>
                <a:gridCol w="6714368">
                  <a:extLst>
                    <a:ext uri="{9D8B030D-6E8A-4147-A177-3AD203B41FA5}">
                      <a16:colId xmlns:a16="http://schemas.microsoft.com/office/drawing/2014/main" val="2912506621"/>
                    </a:ext>
                  </a:extLst>
                </a:gridCol>
              </a:tblGrid>
              <a:tr h="0">
                <a:tc>
                  <a:txBody>
                    <a:bodyPr/>
                    <a:lstStyle/>
                    <a:p>
                      <a:pPr algn="ctr">
                        <a:lnSpc>
                          <a:spcPct val="115000"/>
                        </a:lnSpc>
                        <a:spcBef>
                          <a:spcPts val="300"/>
                        </a:spcBef>
                        <a:spcAft>
                          <a:spcPts val="300"/>
                        </a:spcAft>
                      </a:pPr>
                      <a:r>
                        <a:rPr lang="bg-BG" sz="1200" dirty="0">
                          <a:effectLst/>
                        </a:rPr>
                        <a:t>Ниво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dirty="0">
                          <a:effectLst/>
                        </a:rPr>
                        <a:t>Име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Описание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3845570"/>
                  </a:ext>
                </a:extLst>
              </a:tr>
              <a:tr h="0">
                <a:tc>
                  <a:txBody>
                    <a:bodyPr/>
                    <a:lstStyle/>
                    <a:p>
                      <a:pPr algn="ctr">
                        <a:lnSpc>
                          <a:spcPct val="115000"/>
                        </a:lnSpc>
                        <a:spcBef>
                          <a:spcPts val="100"/>
                        </a:spcBef>
                        <a:spcAft>
                          <a:spcPts val="100"/>
                        </a:spcAft>
                      </a:pPr>
                      <a:r>
                        <a:rPr lang="bg-BG" sz="1200">
                          <a:effectLst/>
                        </a:rPr>
                        <a:t>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Висока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FF00"/>
                          </a:solidFill>
                          <a:effectLst/>
                        </a:rPr>
                        <a:t>Липса на адекватни мерки за контрол или моментна невъзможност за предприемане на мерки</a:t>
                      </a:r>
                      <a:r>
                        <a:rPr lang="bg-BG" sz="1200" dirty="0">
                          <a:effectLst/>
                        </a:rPr>
                        <a: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5688052"/>
                  </a:ext>
                </a:extLst>
              </a:tr>
              <a:tr h="0">
                <a:tc>
                  <a:txBody>
                    <a:bodyPr/>
                    <a:lstStyle/>
                    <a:p>
                      <a:pPr algn="ctr">
                        <a:lnSpc>
                          <a:spcPct val="115000"/>
                        </a:lnSpc>
                        <a:spcBef>
                          <a:spcPts val="100"/>
                        </a:spcBef>
                        <a:spcAft>
                          <a:spcPts val="100"/>
                        </a:spcAft>
                      </a:pPr>
                      <a:r>
                        <a:rPr lang="bg-BG" sz="1200" dirty="0">
                          <a:effectLst/>
                        </a:rPr>
                        <a:t>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Средна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C000"/>
                          </a:solidFill>
                          <a:effectLst/>
                        </a:rPr>
                        <a:t>Съществуват възможности за нарушаване на процесите на дистрибуция и/или слабости, които могат да доведат до пробиване на информационната защита. Не съществуват или съществуват неподходящи и/или недостатъчни мерки за контрол.</a:t>
                      </a:r>
                      <a:endParaRPr lang="bg-BG"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108687"/>
                  </a:ext>
                </a:extLst>
              </a:tr>
              <a:tr h="0">
                <a:tc>
                  <a:txBody>
                    <a:bodyPr/>
                    <a:lstStyle/>
                    <a:p>
                      <a:pPr algn="ctr">
                        <a:lnSpc>
                          <a:spcPct val="115000"/>
                        </a:lnSpc>
                        <a:spcBef>
                          <a:spcPts val="100"/>
                        </a:spcBef>
                        <a:spcAft>
                          <a:spcPts val="100"/>
                        </a:spcAft>
                      </a:pPr>
                      <a:r>
                        <a:rPr lang="bg-BG" sz="1200" dirty="0">
                          <a:effectLst/>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effectLst/>
                        </a:rPr>
                        <a:t>Ниска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effectLst/>
                        </a:rPr>
                        <a:t>Ниско ниво на уязвимост – внедрени и функциониращи подходящи контролни мерки. Ефективен механизъм за установяване на заплахи.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2510842"/>
                  </a:ext>
                </a:extLst>
              </a:tr>
            </a:tbl>
          </a:graphicData>
        </a:graphic>
      </p:graphicFrame>
      <p:pic>
        <p:nvPicPr>
          <p:cNvPr id="13" name="Picture 12"/>
          <p:cNvPicPr>
            <a:picLocks noChangeAspect="1"/>
          </p:cNvPicPr>
          <p:nvPr/>
        </p:nvPicPr>
        <p:blipFill>
          <a:blip r:embed="rId3"/>
          <a:stretch>
            <a:fillRect/>
          </a:stretch>
        </p:blipFill>
        <p:spPr>
          <a:xfrm>
            <a:off x="166912" y="6288657"/>
            <a:ext cx="1726624" cy="371888"/>
          </a:xfrm>
          <a:prstGeom prst="rect">
            <a:avLst/>
          </a:prstGeom>
        </p:spPr>
      </p:pic>
    </p:spTree>
    <p:extLst>
      <p:ext uri="{BB962C8B-B14F-4D97-AF65-F5344CB8AC3E}">
        <p14:creationId xmlns:p14="http://schemas.microsoft.com/office/powerpoint/2010/main" val="4832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0070C0"/>
                </a:solidFill>
                <a:latin typeface="Century Gothic" panose="020B0502020202020204" pitchFamily="34" charset="0"/>
              </a:rPr>
              <a:t>ОПРЕДЕЛЯНЕ НА СТЕПЕН НА РИСКА</a:t>
            </a:r>
            <a:endParaRPr lang="bg-BG" dirty="0">
              <a:solidFill>
                <a:srgbClr val="0070C0"/>
              </a:solidFill>
              <a:latin typeface="Century Gothic" panose="020B0502020202020204" pitchFamily="34" charset="0"/>
            </a:endParaRPr>
          </a:p>
        </p:txBody>
      </p:sp>
      <p:sp>
        <p:nvSpPr>
          <p:cNvPr id="3" name="Content Placeholder 2"/>
          <p:cNvSpPr>
            <a:spLocks noGrp="1"/>
          </p:cNvSpPr>
          <p:nvPr>
            <p:ph idx="1"/>
          </p:nvPr>
        </p:nvSpPr>
        <p:spPr/>
        <p:txBody>
          <a:bodyPr/>
          <a:lstStyle/>
          <a:p>
            <a:pPr lvl="8"/>
            <a:r>
              <a:rPr lang="bg-BG" sz="2400" b="1" dirty="0">
                <a:solidFill>
                  <a:srgbClr val="0070C0"/>
                </a:solidFill>
              </a:rPr>
              <a:t>Степен на риска = тежест </a:t>
            </a:r>
            <a:r>
              <a:rPr lang="bg-BG" sz="2400" dirty="0">
                <a:solidFill>
                  <a:srgbClr val="0070C0"/>
                </a:solidFill>
              </a:rPr>
              <a:t>х</a:t>
            </a:r>
            <a:r>
              <a:rPr lang="bg-BG" sz="2400" b="1" dirty="0">
                <a:solidFill>
                  <a:srgbClr val="0070C0"/>
                </a:solidFill>
              </a:rPr>
              <a:t> вероятност </a:t>
            </a:r>
            <a:r>
              <a:rPr lang="bg-BG" sz="2400" dirty="0">
                <a:solidFill>
                  <a:srgbClr val="0070C0"/>
                </a:solidFill>
              </a:rPr>
              <a:t>х</a:t>
            </a:r>
            <a:r>
              <a:rPr lang="bg-BG" sz="2400" b="1" dirty="0">
                <a:solidFill>
                  <a:srgbClr val="0070C0"/>
                </a:solidFill>
              </a:rPr>
              <a:t> уязвимост</a:t>
            </a:r>
            <a:endParaRPr lang="bg-BG" sz="2400" dirty="0">
              <a:solidFill>
                <a:srgbClr val="0070C0"/>
              </a:solidFill>
            </a:endParaRPr>
          </a:p>
          <a:p>
            <a:pPr marL="0" indent="0">
              <a:buNone/>
            </a:pPr>
            <a:r>
              <a:rPr lang="ru-RU" dirty="0" smtClean="0"/>
              <a:t>Целта </a:t>
            </a:r>
            <a:r>
              <a:rPr lang="ru-RU" dirty="0"/>
              <a:t>на степенуването на риска е да се определят нивата на рисковете и да се предприемат подходящи действия. Определянето на степента на риска по скалата от 1 до 27, както следва</a:t>
            </a:r>
            <a:r>
              <a:rPr lang="ru-RU" dirty="0" smtClean="0"/>
              <a:t>:</a:t>
            </a:r>
          </a:p>
          <a:p>
            <a:pPr marL="0" indent="0">
              <a:buNone/>
            </a:pPr>
            <a:endParaRPr lang="bg-BG" dirty="0"/>
          </a:p>
        </p:txBody>
      </p:sp>
      <p:graphicFrame>
        <p:nvGraphicFramePr>
          <p:cNvPr id="4" name="Table 3"/>
          <p:cNvGraphicFramePr>
            <a:graphicFrameLocks noGrp="1"/>
          </p:cNvGraphicFramePr>
          <p:nvPr>
            <p:extLst>
              <p:ext uri="{D42A27DB-BD31-4B8C-83A1-F6EECF244321}">
                <p14:modId xmlns:p14="http://schemas.microsoft.com/office/powerpoint/2010/main" val="3343475280"/>
              </p:ext>
            </p:extLst>
          </p:nvPr>
        </p:nvGraphicFramePr>
        <p:xfrm>
          <a:off x="941687" y="3498258"/>
          <a:ext cx="10058400" cy="2407793"/>
        </p:xfrm>
        <a:graphic>
          <a:graphicData uri="http://schemas.openxmlformats.org/drawingml/2006/table">
            <a:tbl>
              <a:tblPr>
                <a:tableStyleId>{5C22544A-7EE6-4342-B048-85BDC9FD1C3A}</a:tableStyleId>
              </a:tblPr>
              <a:tblGrid>
                <a:gridCol w="1225113">
                  <a:extLst>
                    <a:ext uri="{9D8B030D-6E8A-4147-A177-3AD203B41FA5}">
                      <a16:colId xmlns:a16="http://schemas.microsoft.com/office/drawing/2014/main" val="1054179679"/>
                    </a:ext>
                  </a:extLst>
                </a:gridCol>
                <a:gridCol w="1736080">
                  <a:extLst>
                    <a:ext uri="{9D8B030D-6E8A-4147-A177-3AD203B41FA5}">
                      <a16:colId xmlns:a16="http://schemas.microsoft.com/office/drawing/2014/main" val="2759331435"/>
                    </a:ext>
                  </a:extLst>
                </a:gridCol>
                <a:gridCol w="7097207">
                  <a:extLst>
                    <a:ext uri="{9D8B030D-6E8A-4147-A177-3AD203B41FA5}">
                      <a16:colId xmlns:a16="http://schemas.microsoft.com/office/drawing/2014/main" val="2306508316"/>
                    </a:ext>
                  </a:extLst>
                </a:gridCol>
              </a:tblGrid>
              <a:tr h="324485">
                <a:tc>
                  <a:txBody>
                    <a:bodyPr/>
                    <a:lstStyle/>
                    <a:p>
                      <a:pPr algn="ctr">
                        <a:lnSpc>
                          <a:spcPct val="115000"/>
                        </a:lnSpc>
                        <a:spcBef>
                          <a:spcPts val="300"/>
                        </a:spcBef>
                        <a:spcAft>
                          <a:spcPts val="300"/>
                        </a:spcAft>
                      </a:pPr>
                      <a:r>
                        <a:rPr lang="bg-BG" sz="1200">
                          <a:effectLst/>
                        </a:rPr>
                        <a:t>Степен на риска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Ниво на риска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dirty="0">
                          <a:effectLst/>
                        </a:rPr>
                        <a:t>Дейности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848499"/>
                  </a:ext>
                </a:extLst>
              </a:tr>
              <a:tr h="0">
                <a:tc>
                  <a:txBody>
                    <a:bodyPr/>
                    <a:lstStyle/>
                    <a:p>
                      <a:pPr algn="ctr">
                        <a:lnSpc>
                          <a:spcPct val="115000"/>
                        </a:lnSpc>
                        <a:spcAft>
                          <a:spcPts val="300"/>
                        </a:spcAft>
                      </a:pPr>
                      <a:r>
                        <a:rPr lang="bg-BG" sz="1200" dirty="0">
                          <a:effectLst/>
                        </a:rPr>
                        <a:t>1-5</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300"/>
                        </a:spcAft>
                      </a:pPr>
                      <a:r>
                        <a:rPr lang="bg-BG" sz="1200">
                          <a:effectLst/>
                        </a:rPr>
                        <a:t>Ниско</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300"/>
                        </a:spcAft>
                      </a:pPr>
                      <a:r>
                        <a:rPr lang="bg-BG" sz="1200" dirty="0">
                          <a:effectLst/>
                        </a:rPr>
                        <a:t>Изисква наблюдение.</a:t>
                      </a:r>
                      <a:endParaRPr lang="bg-BG" sz="1100" dirty="0">
                        <a:effectLst/>
                      </a:endParaRPr>
                    </a:p>
                    <a:p>
                      <a:pPr>
                        <a:lnSpc>
                          <a:spcPct val="115000"/>
                        </a:lnSpc>
                        <a:spcAft>
                          <a:spcPts val="300"/>
                        </a:spcAft>
                      </a:pPr>
                      <a:r>
                        <a:rPr lang="bg-BG" sz="1200" dirty="0">
                          <a:effectLst/>
                        </a:rPr>
                        <a:t>Могат да се предприемат действия за намаляване на риска и това може да бъде от нисък приоритет във връзка с други по-неотложни рискове.</a:t>
                      </a:r>
                      <a:endParaRPr lang="bg-BG" sz="1100" dirty="0">
                        <a:effectLst/>
                      </a:endParaRPr>
                    </a:p>
                    <a:p>
                      <a:pPr>
                        <a:lnSpc>
                          <a:spcPct val="115000"/>
                        </a:lnSpc>
                        <a:spcAft>
                          <a:spcPts val="300"/>
                        </a:spcAft>
                      </a:pPr>
                      <a:r>
                        <a:rPr lang="bg-BG" sz="1200" dirty="0">
                          <a:effectLst/>
                        </a:rPr>
                        <a:t>Времето, усилията и стойността трябва да бъдат пропорционални на риска.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8060461"/>
                  </a:ext>
                </a:extLst>
              </a:tr>
              <a:tr h="405130">
                <a:tc>
                  <a:txBody>
                    <a:bodyPr/>
                    <a:lstStyle/>
                    <a:p>
                      <a:pPr algn="ctr">
                        <a:lnSpc>
                          <a:spcPct val="115000"/>
                        </a:lnSpc>
                        <a:spcAft>
                          <a:spcPts val="300"/>
                        </a:spcAft>
                      </a:pPr>
                      <a:r>
                        <a:rPr lang="bg-BG" sz="1200">
                          <a:effectLst/>
                        </a:rPr>
                        <a:t>6-12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300"/>
                        </a:spcAft>
                      </a:pPr>
                      <a:r>
                        <a:rPr lang="bg-BG" sz="1200" dirty="0">
                          <a:effectLst/>
                        </a:rPr>
                        <a:t>Средно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300"/>
                        </a:spcAft>
                      </a:pPr>
                      <a:r>
                        <a:rPr lang="bg-BG" sz="1200">
                          <a:effectLst/>
                        </a:rPr>
                        <a:t>Могат да се предприемат действия за контролиране на риска, но не е задължително.</a:t>
                      </a:r>
                      <a:endParaRPr lang="bg-BG" sz="1100">
                        <a:effectLst/>
                      </a:endParaRPr>
                    </a:p>
                    <a:p>
                      <a:pPr>
                        <a:lnSpc>
                          <a:spcPct val="115000"/>
                        </a:lnSpc>
                        <a:spcAft>
                          <a:spcPts val="300"/>
                        </a:spcAft>
                      </a:pPr>
                      <a:r>
                        <a:rPr lang="bg-BG" sz="1200">
                          <a:effectLst/>
                        </a:rPr>
                        <a:t>Необходими са временни мерки в кратък период.</a:t>
                      </a:r>
                      <a:endParaRPr lang="bg-BG" sz="1100">
                        <a:effectLst/>
                      </a:endParaRPr>
                    </a:p>
                    <a:p>
                      <a:pPr>
                        <a:lnSpc>
                          <a:spcPct val="115000"/>
                        </a:lnSpc>
                        <a:spcAft>
                          <a:spcPts val="300"/>
                        </a:spcAft>
                      </a:pPr>
                      <a:r>
                        <a:rPr lang="bg-BG" sz="1200">
                          <a:effectLst/>
                        </a:rPr>
                        <a:t>Рискът подлежи на задължителен мониторинг.</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992348"/>
                  </a:ext>
                </a:extLst>
              </a:tr>
              <a:tr h="0">
                <a:tc>
                  <a:txBody>
                    <a:bodyPr/>
                    <a:lstStyle/>
                    <a:p>
                      <a:pPr algn="ctr">
                        <a:lnSpc>
                          <a:spcPct val="115000"/>
                        </a:lnSpc>
                        <a:spcAft>
                          <a:spcPts val="300"/>
                        </a:spcAft>
                      </a:pPr>
                      <a:r>
                        <a:rPr lang="bg-BG" sz="1200" dirty="0">
                          <a:solidFill>
                            <a:srgbClr val="00B0F0"/>
                          </a:solidFill>
                          <a:effectLst/>
                        </a:rPr>
                        <a:t>13-27</a:t>
                      </a:r>
                      <a:endParaRPr lang="bg-BG"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tabLst>
                          <a:tab pos="2986405" algn="ctr"/>
                          <a:tab pos="5972810" algn="r"/>
                        </a:tabLst>
                      </a:pPr>
                      <a:r>
                        <a:rPr lang="bg-BG" sz="1200" dirty="0">
                          <a:solidFill>
                            <a:srgbClr val="00B0F0"/>
                          </a:solidFill>
                          <a:effectLst/>
                        </a:rPr>
                        <a:t>Високо</a:t>
                      </a:r>
                      <a:endParaRPr lang="bg-BG"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300"/>
                        </a:spcAft>
                      </a:pPr>
                      <a:r>
                        <a:rPr lang="bg-BG" sz="1200" dirty="0">
                          <a:solidFill>
                            <a:srgbClr val="00B0F0"/>
                          </a:solidFill>
                          <a:effectLst/>
                        </a:rPr>
                        <a:t>Необходимо е да се предприемат незабавни мерки за контрол на риска.</a:t>
                      </a:r>
                      <a:endParaRPr lang="bg-BG" sz="1100" dirty="0">
                        <a:solidFill>
                          <a:srgbClr val="00B0F0"/>
                        </a:solidFill>
                        <a:effectLst/>
                      </a:endParaRPr>
                    </a:p>
                    <a:p>
                      <a:pPr>
                        <a:lnSpc>
                          <a:spcPct val="115000"/>
                        </a:lnSpc>
                        <a:spcAft>
                          <a:spcPts val="300"/>
                        </a:spcAft>
                      </a:pPr>
                      <a:r>
                        <a:rPr lang="bg-BG" sz="1200" dirty="0">
                          <a:solidFill>
                            <a:srgbClr val="00B0F0"/>
                          </a:solidFill>
                          <a:effectLst/>
                        </a:rPr>
                        <a:t>Недопустим риск, изисква спиране на дейността (процеса) до ограничаване на риска.</a:t>
                      </a:r>
                      <a:endParaRPr lang="bg-BG"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6596180"/>
                  </a:ext>
                </a:extLst>
              </a:tr>
            </a:tbl>
          </a:graphicData>
        </a:graphic>
      </p:graphicFrame>
      <p:pic>
        <p:nvPicPr>
          <p:cNvPr id="5" name="Picture 4"/>
          <p:cNvPicPr>
            <a:picLocks noChangeAspect="1"/>
          </p:cNvPicPr>
          <p:nvPr/>
        </p:nvPicPr>
        <p:blipFill>
          <a:blip r:embed="rId2"/>
          <a:stretch>
            <a:fillRect/>
          </a:stretch>
        </p:blipFill>
        <p:spPr>
          <a:xfrm>
            <a:off x="273637" y="6311900"/>
            <a:ext cx="1814108" cy="371888"/>
          </a:xfrm>
          <a:prstGeom prst="rect">
            <a:avLst/>
          </a:prstGeom>
        </p:spPr>
      </p:pic>
    </p:spTree>
    <p:extLst>
      <p:ext uri="{BB962C8B-B14F-4D97-AF65-F5344CB8AC3E}">
        <p14:creationId xmlns:p14="http://schemas.microsoft.com/office/powerpoint/2010/main" val="13066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8)">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99335765"/>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pPr lvl="2"/>
            <a:r>
              <a:rPr lang="bg-BG" sz="2800" dirty="0">
                <a:solidFill>
                  <a:srgbClr val="FF0000"/>
                </a:solidFill>
              </a:rPr>
              <a:t>Определянето на контролни мерки се извършва текущо и има за цел да намали нивото идентифицирания риск, който може да въздейства върху:</a:t>
            </a:r>
          </a:p>
          <a:p>
            <a:pPr lvl="0">
              <a:buFont typeface="Wingdings" panose="05000000000000000000" pitchFamily="2" charset="2"/>
              <a:buChar char="Ø"/>
            </a:pPr>
            <a:r>
              <a:rPr lang="bg-BG" dirty="0"/>
              <a:t>Безопасност на служители/клиенти;</a:t>
            </a:r>
            <a:endParaRPr lang="bg-BG" sz="1800" dirty="0"/>
          </a:p>
          <a:p>
            <a:pPr lvl="0">
              <a:buFont typeface="Wingdings" panose="05000000000000000000" pitchFamily="2" charset="2"/>
              <a:buChar char="Ø"/>
            </a:pPr>
            <a:r>
              <a:rPr lang="bg-BG" dirty="0"/>
              <a:t>Качество на продукта;</a:t>
            </a:r>
            <a:endParaRPr lang="bg-BG" sz="1800" dirty="0"/>
          </a:p>
          <a:p>
            <a:pPr lvl="0">
              <a:buFont typeface="Wingdings" panose="05000000000000000000" pitchFamily="2" charset="2"/>
              <a:buChar char="Ø"/>
            </a:pPr>
            <a:r>
              <a:rPr lang="bg-BG" dirty="0"/>
              <a:t>Бизнес интереси;</a:t>
            </a:r>
            <a:endParaRPr lang="bg-BG" sz="1800" dirty="0"/>
          </a:p>
          <a:p>
            <a:pPr lvl="0">
              <a:buFont typeface="Wingdings" panose="05000000000000000000" pitchFamily="2" charset="2"/>
              <a:buChar char="Ø"/>
            </a:pPr>
            <a:r>
              <a:rPr lang="bg-BG" dirty="0"/>
              <a:t>Съответствие;</a:t>
            </a:r>
            <a:endParaRPr lang="bg-BG" sz="1800" dirty="0"/>
          </a:p>
          <a:p>
            <a:pPr lvl="0">
              <a:buFont typeface="Wingdings" panose="05000000000000000000" pitchFamily="2" charset="2"/>
              <a:buChar char="Ø"/>
            </a:pPr>
            <a:r>
              <a:rPr lang="bg-BG" dirty="0"/>
              <a:t>Околна среда</a:t>
            </a:r>
            <a:r>
              <a:rPr lang="bg-BG" dirty="0" smtClean="0"/>
              <a:t>.</a:t>
            </a:r>
          </a:p>
          <a:p>
            <a:pPr marL="0" lvl="0" indent="0">
              <a:buNone/>
            </a:pPr>
            <a:r>
              <a:rPr lang="bg-BG" sz="1800" dirty="0"/>
              <a:t> </a:t>
            </a:r>
            <a:r>
              <a:rPr lang="bg-BG" sz="1800" dirty="0" smtClean="0"/>
              <a:t>                                                               </a:t>
            </a:r>
            <a:endParaRPr lang="bg-BG" sz="1800" dirty="0"/>
          </a:p>
          <a:p>
            <a:endParaRPr lang="bg-BG" dirty="0"/>
          </a:p>
        </p:txBody>
      </p:sp>
      <p:pic>
        <p:nvPicPr>
          <p:cNvPr id="4" name="Picture 3"/>
          <p:cNvPicPr>
            <a:picLocks noChangeAspect="1"/>
          </p:cNvPicPr>
          <p:nvPr/>
        </p:nvPicPr>
        <p:blipFill>
          <a:blip r:embed="rId7"/>
          <a:stretch>
            <a:fillRect/>
          </a:stretch>
        </p:blipFill>
        <p:spPr>
          <a:xfrm>
            <a:off x="289820" y="6265228"/>
            <a:ext cx="1919305" cy="371888"/>
          </a:xfrm>
          <a:prstGeom prst="rect">
            <a:avLst/>
          </a:prstGeom>
        </p:spPr>
      </p:pic>
    </p:spTree>
    <p:extLst>
      <p:ext uri="{BB962C8B-B14F-4D97-AF65-F5344CB8AC3E}">
        <p14:creationId xmlns:p14="http://schemas.microsoft.com/office/powerpoint/2010/main" val="272285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930902673"/>
              </p:ext>
            </p:extLst>
          </p:nvPr>
        </p:nvGraphicFramePr>
        <p:xfrm>
          <a:off x="1097280" y="1509623"/>
          <a:ext cx="10058400" cy="48907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p:cNvPicPr>
            <a:picLocks noChangeAspect="1"/>
          </p:cNvPicPr>
          <p:nvPr/>
        </p:nvPicPr>
        <p:blipFill>
          <a:blip r:embed="rId12"/>
          <a:stretch>
            <a:fillRect/>
          </a:stretch>
        </p:blipFill>
        <p:spPr>
          <a:xfrm>
            <a:off x="135560" y="6320811"/>
            <a:ext cx="1717093" cy="371888"/>
          </a:xfrm>
          <a:prstGeom prst="rect">
            <a:avLst/>
          </a:prstGeom>
        </p:spPr>
      </p:pic>
    </p:spTree>
    <p:extLst>
      <p:ext uri="{BB962C8B-B14F-4D97-AF65-F5344CB8AC3E}">
        <p14:creationId xmlns:p14="http://schemas.microsoft.com/office/powerpoint/2010/main" val="21031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54876222-08CF-45F3-814D-EBC28D61FA2F}"/>
                                            </p:graphicEl>
                                          </p:spTgt>
                                        </p:tgtEl>
                                        <p:attrNameLst>
                                          <p:attrName>style.visibility</p:attrName>
                                        </p:attrNameLst>
                                      </p:cBhvr>
                                      <p:to>
                                        <p:strVal val="visible"/>
                                      </p:to>
                                    </p:set>
                                    <p:animEffect transition="in" filter="fade">
                                      <p:cBhvr>
                                        <p:cTn id="7" dur="1000"/>
                                        <p:tgtEl>
                                          <p:spTgt spid="7">
                                            <p:graphicEl>
                                              <a:dgm id="{54876222-08CF-45F3-814D-EBC28D61FA2F}"/>
                                            </p:graphicEl>
                                          </p:spTgt>
                                        </p:tgtEl>
                                      </p:cBhvr>
                                    </p:animEffect>
                                    <p:anim calcmode="lin" valueType="num">
                                      <p:cBhvr>
                                        <p:cTn id="8" dur="1000" fill="hold"/>
                                        <p:tgtEl>
                                          <p:spTgt spid="7">
                                            <p:graphicEl>
                                              <a:dgm id="{54876222-08CF-45F3-814D-EBC28D61FA2F}"/>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54876222-08CF-45F3-814D-EBC28D61FA2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D35F0AD2-6A55-4FFB-A569-0AD717ADDDD4}"/>
                                            </p:graphicEl>
                                          </p:spTgt>
                                        </p:tgtEl>
                                        <p:attrNameLst>
                                          <p:attrName>style.visibility</p:attrName>
                                        </p:attrNameLst>
                                      </p:cBhvr>
                                      <p:to>
                                        <p:strVal val="visible"/>
                                      </p:to>
                                    </p:set>
                                    <p:animEffect transition="in" filter="fade">
                                      <p:cBhvr>
                                        <p:cTn id="14" dur="1000"/>
                                        <p:tgtEl>
                                          <p:spTgt spid="7">
                                            <p:graphicEl>
                                              <a:dgm id="{D35F0AD2-6A55-4FFB-A569-0AD717ADDDD4}"/>
                                            </p:graphicEl>
                                          </p:spTgt>
                                        </p:tgtEl>
                                      </p:cBhvr>
                                    </p:animEffect>
                                    <p:anim calcmode="lin" valueType="num">
                                      <p:cBhvr>
                                        <p:cTn id="15" dur="1000" fill="hold"/>
                                        <p:tgtEl>
                                          <p:spTgt spid="7">
                                            <p:graphicEl>
                                              <a:dgm id="{D35F0AD2-6A55-4FFB-A569-0AD717ADDDD4}"/>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D35F0AD2-6A55-4FFB-A569-0AD717ADDDD4}"/>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7A6661A1-5B1A-4E6C-B1EE-7A18829BF4A9}"/>
                                            </p:graphicEl>
                                          </p:spTgt>
                                        </p:tgtEl>
                                        <p:attrNameLst>
                                          <p:attrName>style.visibility</p:attrName>
                                        </p:attrNameLst>
                                      </p:cBhvr>
                                      <p:to>
                                        <p:strVal val="visible"/>
                                      </p:to>
                                    </p:set>
                                    <p:animEffect transition="in" filter="fade">
                                      <p:cBhvr>
                                        <p:cTn id="19" dur="1000"/>
                                        <p:tgtEl>
                                          <p:spTgt spid="7">
                                            <p:graphicEl>
                                              <a:dgm id="{7A6661A1-5B1A-4E6C-B1EE-7A18829BF4A9}"/>
                                            </p:graphicEl>
                                          </p:spTgt>
                                        </p:tgtEl>
                                      </p:cBhvr>
                                    </p:animEffect>
                                    <p:anim calcmode="lin" valueType="num">
                                      <p:cBhvr>
                                        <p:cTn id="20" dur="1000" fill="hold"/>
                                        <p:tgtEl>
                                          <p:spTgt spid="7">
                                            <p:graphicEl>
                                              <a:dgm id="{7A6661A1-5B1A-4E6C-B1EE-7A18829BF4A9}"/>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7A6661A1-5B1A-4E6C-B1EE-7A18829BF4A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7D321251-7FBC-4FCD-9116-6031637DC900}"/>
                                            </p:graphicEl>
                                          </p:spTgt>
                                        </p:tgtEl>
                                        <p:attrNameLst>
                                          <p:attrName>style.visibility</p:attrName>
                                        </p:attrNameLst>
                                      </p:cBhvr>
                                      <p:to>
                                        <p:strVal val="visible"/>
                                      </p:to>
                                    </p:set>
                                    <p:animEffect transition="in" filter="fade">
                                      <p:cBhvr>
                                        <p:cTn id="26" dur="1000"/>
                                        <p:tgtEl>
                                          <p:spTgt spid="7">
                                            <p:graphicEl>
                                              <a:dgm id="{7D321251-7FBC-4FCD-9116-6031637DC900}"/>
                                            </p:graphicEl>
                                          </p:spTgt>
                                        </p:tgtEl>
                                      </p:cBhvr>
                                    </p:animEffect>
                                    <p:anim calcmode="lin" valueType="num">
                                      <p:cBhvr>
                                        <p:cTn id="27" dur="1000" fill="hold"/>
                                        <p:tgtEl>
                                          <p:spTgt spid="7">
                                            <p:graphicEl>
                                              <a:dgm id="{7D321251-7FBC-4FCD-9116-6031637DC900}"/>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7D321251-7FBC-4FCD-9116-6031637DC900}"/>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4C70F6F4-F825-4201-870A-23BA34A94FE6}"/>
                                            </p:graphicEl>
                                          </p:spTgt>
                                        </p:tgtEl>
                                        <p:attrNameLst>
                                          <p:attrName>style.visibility</p:attrName>
                                        </p:attrNameLst>
                                      </p:cBhvr>
                                      <p:to>
                                        <p:strVal val="visible"/>
                                      </p:to>
                                    </p:set>
                                    <p:animEffect transition="in" filter="fade">
                                      <p:cBhvr>
                                        <p:cTn id="31" dur="1000"/>
                                        <p:tgtEl>
                                          <p:spTgt spid="7">
                                            <p:graphicEl>
                                              <a:dgm id="{4C70F6F4-F825-4201-870A-23BA34A94FE6}"/>
                                            </p:graphicEl>
                                          </p:spTgt>
                                        </p:tgtEl>
                                      </p:cBhvr>
                                    </p:animEffect>
                                    <p:anim calcmode="lin" valueType="num">
                                      <p:cBhvr>
                                        <p:cTn id="32" dur="1000" fill="hold"/>
                                        <p:tgtEl>
                                          <p:spTgt spid="7">
                                            <p:graphicEl>
                                              <a:dgm id="{4C70F6F4-F825-4201-870A-23BA34A94FE6}"/>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4C70F6F4-F825-4201-870A-23BA34A94FE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02C74B26-931F-4155-8DBC-F8DDFBFDBC04}"/>
                                            </p:graphicEl>
                                          </p:spTgt>
                                        </p:tgtEl>
                                        <p:attrNameLst>
                                          <p:attrName>style.visibility</p:attrName>
                                        </p:attrNameLst>
                                      </p:cBhvr>
                                      <p:to>
                                        <p:strVal val="visible"/>
                                      </p:to>
                                    </p:set>
                                    <p:animEffect transition="in" filter="fade">
                                      <p:cBhvr>
                                        <p:cTn id="38" dur="1000"/>
                                        <p:tgtEl>
                                          <p:spTgt spid="7">
                                            <p:graphicEl>
                                              <a:dgm id="{02C74B26-931F-4155-8DBC-F8DDFBFDBC04}"/>
                                            </p:graphicEl>
                                          </p:spTgt>
                                        </p:tgtEl>
                                      </p:cBhvr>
                                    </p:animEffect>
                                    <p:anim calcmode="lin" valueType="num">
                                      <p:cBhvr>
                                        <p:cTn id="39" dur="1000" fill="hold"/>
                                        <p:tgtEl>
                                          <p:spTgt spid="7">
                                            <p:graphicEl>
                                              <a:dgm id="{02C74B26-931F-4155-8DBC-F8DDFBFDBC04}"/>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02C74B26-931F-4155-8DBC-F8DDFBFDBC0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74673474-B60A-48BF-8989-73E284880E7D}"/>
                                            </p:graphicEl>
                                          </p:spTgt>
                                        </p:tgtEl>
                                        <p:attrNameLst>
                                          <p:attrName>style.visibility</p:attrName>
                                        </p:attrNameLst>
                                      </p:cBhvr>
                                      <p:to>
                                        <p:strVal val="visible"/>
                                      </p:to>
                                    </p:set>
                                    <p:animEffect transition="in" filter="fade">
                                      <p:cBhvr>
                                        <p:cTn id="43" dur="1000"/>
                                        <p:tgtEl>
                                          <p:spTgt spid="7">
                                            <p:graphicEl>
                                              <a:dgm id="{74673474-B60A-48BF-8989-73E284880E7D}"/>
                                            </p:graphicEl>
                                          </p:spTgt>
                                        </p:tgtEl>
                                      </p:cBhvr>
                                    </p:animEffect>
                                    <p:anim calcmode="lin" valueType="num">
                                      <p:cBhvr>
                                        <p:cTn id="44" dur="1000" fill="hold"/>
                                        <p:tgtEl>
                                          <p:spTgt spid="7">
                                            <p:graphicEl>
                                              <a:dgm id="{74673474-B60A-48BF-8989-73E284880E7D}"/>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74673474-B60A-48BF-8989-73E284880E7D}"/>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graphicEl>
                                              <a:dgm id="{9D5FF0B1-8B88-4224-B48A-7D44BA48ED85}"/>
                                            </p:graphicEl>
                                          </p:spTgt>
                                        </p:tgtEl>
                                        <p:attrNameLst>
                                          <p:attrName>style.visibility</p:attrName>
                                        </p:attrNameLst>
                                      </p:cBhvr>
                                      <p:to>
                                        <p:strVal val="visible"/>
                                      </p:to>
                                    </p:set>
                                    <p:animEffect transition="in" filter="fade">
                                      <p:cBhvr>
                                        <p:cTn id="50" dur="1000"/>
                                        <p:tgtEl>
                                          <p:spTgt spid="7">
                                            <p:graphicEl>
                                              <a:dgm id="{9D5FF0B1-8B88-4224-B48A-7D44BA48ED85}"/>
                                            </p:graphicEl>
                                          </p:spTgt>
                                        </p:tgtEl>
                                      </p:cBhvr>
                                    </p:animEffect>
                                    <p:anim calcmode="lin" valueType="num">
                                      <p:cBhvr>
                                        <p:cTn id="51" dur="1000" fill="hold"/>
                                        <p:tgtEl>
                                          <p:spTgt spid="7">
                                            <p:graphicEl>
                                              <a:dgm id="{9D5FF0B1-8B88-4224-B48A-7D44BA48ED85}"/>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9D5FF0B1-8B88-4224-B48A-7D44BA48ED8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graphicEl>
                                              <a:dgm id="{33334A64-786C-4F0F-8949-D1E64F970978}"/>
                                            </p:graphicEl>
                                          </p:spTgt>
                                        </p:tgtEl>
                                        <p:attrNameLst>
                                          <p:attrName>style.visibility</p:attrName>
                                        </p:attrNameLst>
                                      </p:cBhvr>
                                      <p:to>
                                        <p:strVal val="visible"/>
                                      </p:to>
                                    </p:set>
                                    <p:animEffect transition="in" filter="fade">
                                      <p:cBhvr>
                                        <p:cTn id="55" dur="1000"/>
                                        <p:tgtEl>
                                          <p:spTgt spid="7">
                                            <p:graphicEl>
                                              <a:dgm id="{33334A64-786C-4F0F-8949-D1E64F970978}"/>
                                            </p:graphicEl>
                                          </p:spTgt>
                                        </p:tgtEl>
                                      </p:cBhvr>
                                    </p:animEffect>
                                    <p:anim calcmode="lin" valueType="num">
                                      <p:cBhvr>
                                        <p:cTn id="56" dur="1000" fill="hold"/>
                                        <p:tgtEl>
                                          <p:spTgt spid="7">
                                            <p:graphicEl>
                                              <a:dgm id="{33334A64-786C-4F0F-8949-D1E64F970978}"/>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33334A64-786C-4F0F-8949-D1E64F97097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20040014"/>
              </p:ext>
            </p:extLst>
          </p:nvPr>
        </p:nvGraphicFramePr>
        <p:xfrm>
          <a:off x="942005" y="1737360"/>
          <a:ext cx="10058400" cy="52100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p:cNvPicPr>
            <a:picLocks noChangeAspect="1"/>
          </p:cNvPicPr>
          <p:nvPr/>
        </p:nvPicPr>
        <p:blipFill>
          <a:blip r:embed="rId12"/>
          <a:stretch>
            <a:fillRect/>
          </a:stretch>
        </p:blipFill>
        <p:spPr>
          <a:xfrm>
            <a:off x="404481" y="6171440"/>
            <a:ext cx="1702615" cy="371888"/>
          </a:xfrm>
          <a:prstGeom prst="rect">
            <a:avLst/>
          </a:prstGeom>
        </p:spPr>
      </p:pic>
      <p:pic>
        <p:nvPicPr>
          <p:cNvPr id="2" name="Picture 1"/>
          <p:cNvPicPr>
            <a:picLocks noChangeAspect="1"/>
          </p:cNvPicPr>
          <p:nvPr/>
        </p:nvPicPr>
        <p:blipFill>
          <a:blip r:embed="rId13"/>
          <a:stretch>
            <a:fillRect/>
          </a:stretch>
        </p:blipFill>
        <p:spPr>
          <a:xfrm>
            <a:off x="4661118" y="1543049"/>
            <a:ext cx="2223930" cy="1557337"/>
          </a:xfrm>
          <a:prstGeom prst="rect">
            <a:avLst/>
          </a:prstGeom>
        </p:spPr>
      </p:pic>
    </p:spTree>
    <p:extLst>
      <p:ext uri="{BB962C8B-B14F-4D97-AF65-F5344CB8AC3E}">
        <p14:creationId xmlns:p14="http://schemas.microsoft.com/office/powerpoint/2010/main" val="107222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chemeClr val="bg2">
                    <a:lumMod val="50000"/>
                  </a:schemeClr>
                </a:solidFill>
                <a:latin typeface="Century Gothic" panose="020B0502020202020204" pitchFamily="34" charset="0"/>
              </a:rPr>
              <a:t>КОМУНИКАЦИЯ НА РИСКА </a:t>
            </a:r>
            <a:endParaRPr lang="bg-BG" dirty="0">
              <a:solidFill>
                <a:schemeClr val="bg2">
                  <a:lumMod val="50000"/>
                </a:schemeClr>
              </a:solidFill>
              <a:latin typeface="Century Gothic" panose="020B0502020202020204" pitchFamily="34" charset="0"/>
            </a:endParaRPr>
          </a:p>
        </p:txBody>
      </p:sp>
      <p:sp>
        <p:nvSpPr>
          <p:cNvPr id="3" name="Content Placeholder 2"/>
          <p:cNvSpPr>
            <a:spLocks noGrp="1"/>
          </p:cNvSpPr>
          <p:nvPr>
            <p:ph idx="1"/>
          </p:nvPr>
        </p:nvSpPr>
        <p:spPr/>
        <p:txBody>
          <a:bodyPr/>
          <a:lstStyle/>
          <a:p>
            <a:r>
              <a:rPr lang="ru-RU" dirty="0" smtClean="0"/>
              <a:t>Комуникацията на риска е споделянето на информация за риска и управлението на риска между лицата, взимащи решения и други лица. Страните може да комуникират на всеки етап от процеса на управление на риска. </a:t>
            </a:r>
            <a:endParaRPr lang="bg-BG" dirty="0"/>
          </a:p>
        </p:txBody>
      </p:sp>
    </p:spTree>
    <p:extLst>
      <p:ext uri="{BB962C8B-B14F-4D97-AF65-F5344CB8AC3E}">
        <p14:creationId xmlns:p14="http://schemas.microsoft.com/office/powerpoint/2010/main" val="1985756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chemeClr val="bg2">
                    <a:lumMod val="50000"/>
                  </a:schemeClr>
                </a:solidFill>
              </a:rPr>
              <a:t>Ангажираност на ръководството</a:t>
            </a:r>
            <a:endParaRPr lang="bg-BG" dirty="0">
              <a:solidFill>
                <a:schemeClr val="bg2">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537369" y="2065165"/>
            <a:ext cx="4874803" cy="3248708"/>
          </a:xfrm>
          <a:prstGeom prst="rect">
            <a:avLst/>
          </a:prstGeom>
        </p:spPr>
      </p:pic>
      <p:graphicFrame>
        <p:nvGraphicFramePr>
          <p:cNvPr id="5" name="Diagram 4"/>
          <p:cNvGraphicFramePr/>
          <p:nvPr>
            <p:extLst>
              <p:ext uri="{D42A27DB-BD31-4B8C-83A1-F6EECF244321}">
                <p14:modId xmlns:p14="http://schemas.microsoft.com/office/powerpoint/2010/main" val="3564548774"/>
              </p:ext>
            </p:extLst>
          </p:nvPr>
        </p:nvGraphicFramePr>
        <p:xfrm>
          <a:off x="5670674" y="1757377"/>
          <a:ext cx="5117433" cy="4293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94970" y="6292486"/>
            <a:ext cx="1959833" cy="371888"/>
          </a:xfrm>
          <a:prstGeom prst="rect">
            <a:avLst/>
          </a:prstGeom>
        </p:spPr>
      </p:pic>
    </p:spTree>
    <p:extLst>
      <p:ext uri="{BB962C8B-B14F-4D97-AF65-F5344CB8AC3E}">
        <p14:creationId xmlns:p14="http://schemas.microsoft.com/office/powerpoint/2010/main" val="4106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CEEFF19B-D53D-49F6-93EA-409CA8FA1968}"/>
                                            </p:graphicEl>
                                          </p:spTgt>
                                        </p:tgtEl>
                                        <p:attrNameLst>
                                          <p:attrName>style.visibility</p:attrName>
                                        </p:attrNameLst>
                                      </p:cBhvr>
                                      <p:to>
                                        <p:strVal val="visible"/>
                                      </p:to>
                                    </p:set>
                                    <p:animEffect transition="in" filter="fade">
                                      <p:cBhvr>
                                        <p:cTn id="7" dur="1000"/>
                                        <p:tgtEl>
                                          <p:spTgt spid="5">
                                            <p:graphicEl>
                                              <a:dgm id="{CEEFF19B-D53D-49F6-93EA-409CA8FA1968}"/>
                                            </p:graphicEl>
                                          </p:spTgt>
                                        </p:tgtEl>
                                      </p:cBhvr>
                                    </p:animEffect>
                                    <p:anim calcmode="lin" valueType="num">
                                      <p:cBhvr>
                                        <p:cTn id="8" dur="1000" fill="hold"/>
                                        <p:tgtEl>
                                          <p:spTgt spid="5">
                                            <p:graphicEl>
                                              <a:dgm id="{CEEFF19B-D53D-49F6-93EA-409CA8FA1968}"/>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CEEFF19B-D53D-49F6-93EA-409CA8FA196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7E3E541A-1903-4151-9742-D24DCD7E9A67}"/>
                                            </p:graphicEl>
                                          </p:spTgt>
                                        </p:tgtEl>
                                        <p:attrNameLst>
                                          <p:attrName>style.visibility</p:attrName>
                                        </p:attrNameLst>
                                      </p:cBhvr>
                                      <p:to>
                                        <p:strVal val="visible"/>
                                      </p:to>
                                    </p:set>
                                    <p:animEffect transition="in" filter="fade">
                                      <p:cBhvr>
                                        <p:cTn id="14" dur="1000"/>
                                        <p:tgtEl>
                                          <p:spTgt spid="5">
                                            <p:graphicEl>
                                              <a:dgm id="{7E3E541A-1903-4151-9742-D24DCD7E9A67}"/>
                                            </p:graphicEl>
                                          </p:spTgt>
                                        </p:tgtEl>
                                      </p:cBhvr>
                                    </p:animEffect>
                                    <p:anim calcmode="lin" valueType="num">
                                      <p:cBhvr>
                                        <p:cTn id="15" dur="1000" fill="hold"/>
                                        <p:tgtEl>
                                          <p:spTgt spid="5">
                                            <p:graphicEl>
                                              <a:dgm id="{7E3E541A-1903-4151-9742-D24DCD7E9A67}"/>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7E3E541A-1903-4151-9742-D24DCD7E9A6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77866911-2BEE-43E7-BB98-9AFBDBBDE3FB}"/>
                                            </p:graphicEl>
                                          </p:spTgt>
                                        </p:tgtEl>
                                        <p:attrNameLst>
                                          <p:attrName>style.visibility</p:attrName>
                                        </p:attrNameLst>
                                      </p:cBhvr>
                                      <p:to>
                                        <p:strVal val="visible"/>
                                      </p:to>
                                    </p:set>
                                    <p:animEffect transition="in" filter="fade">
                                      <p:cBhvr>
                                        <p:cTn id="21" dur="1000"/>
                                        <p:tgtEl>
                                          <p:spTgt spid="5">
                                            <p:graphicEl>
                                              <a:dgm id="{77866911-2BEE-43E7-BB98-9AFBDBBDE3FB}"/>
                                            </p:graphicEl>
                                          </p:spTgt>
                                        </p:tgtEl>
                                      </p:cBhvr>
                                    </p:animEffect>
                                    <p:anim calcmode="lin" valueType="num">
                                      <p:cBhvr>
                                        <p:cTn id="22" dur="1000" fill="hold"/>
                                        <p:tgtEl>
                                          <p:spTgt spid="5">
                                            <p:graphicEl>
                                              <a:dgm id="{77866911-2BEE-43E7-BB98-9AFBDBBDE3FB}"/>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77866911-2BEE-43E7-BB98-9AFBDBBDE3F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FB37DB2D-4B78-44C7-9010-61997FB2CA43}"/>
                                            </p:graphicEl>
                                          </p:spTgt>
                                        </p:tgtEl>
                                        <p:attrNameLst>
                                          <p:attrName>style.visibility</p:attrName>
                                        </p:attrNameLst>
                                      </p:cBhvr>
                                      <p:to>
                                        <p:strVal val="visible"/>
                                      </p:to>
                                    </p:set>
                                    <p:animEffect transition="in" filter="fade">
                                      <p:cBhvr>
                                        <p:cTn id="28" dur="1000"/>
                                        <p:tgtEl>
                                          <p:spTgt spid="5">
                                            <p:graphicEl>
                                              <a:dgm id="{FB37DB2D-4B78-44C7-9010-61997FB2CA43}"/>
                                            </p:graphicEl>
                                          </p:spTgt>
                                        </p:tgtEl>
                                      </p:cBhvr>
                                    </p:animEffect>
                                    <p:anim calcmode="lin" valueType="num">
                                      <p:cBhvr>
                                        <p:cTn id="29" dur="1000" fill="hold"/>
                                        <p:tgtEl>
                                          <p:spTgt spid="5">
                                            <p:graphicEl>
                                              <a:dgm id="{FB37DB2D-4B78-44C7-9010-61997FB2CA43}"/>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FB37DB2D-4B78-44C7-9010-61997FB2CA4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solidFill>
                  <a:schemeClr val="bg2">
                    <a:lumMod val="50000"/>
                  </a:schemeClr>
                </a:solidFill>
                <a:latin typeface="Century Gothic" panose="020B0502020202020204" pitchFamily="34" charset="0"/>
              </a:rPr>
              <a:t>ИНТЕГРИРАНЕ НА УПРАВЛЕНИЕТО НА РИСКА ЗА КАЧЕСТВОТО В ЕКИПА И КОНТРОЛНИТЕ ОПЕРАЦИИ </a:t>
            </a:r>
            <a:endParaRPr lang="bg-BG" sz="3200" dirty="0">
              <a:solidFill>
                <a:schemeClr val="bg2">
                  <a:lumMod val="50000"/>
                </a:schemeClr>
              </a:solidFill>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0450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311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12774084"/>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59423" y="2053087"/>
            <a:ext cx="6638191" cy="2141612"/>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bg-BG" sz="2800" dirty="0" smtClean="0"/>
              <a:t>Контролна мярка-  </a:t>
            </a:r>
            <a:r>
              <a:rPr lang="bg-BG" sz="2800" dirty="0" err="1" smtClean="0"/>
              <a:t>превантираща</a:t>
            </a:r>
            <a:r>
              <a:rPr lang="bg-BG" sz="2800" dirty="0" smtClean="0"/>
              <a:t> риска</a:t>
            </a:r>
          </a:p>
          <a:p>
            <a:pPr marL="342900" lvl="0" indent="-342900">
              <a:lnSpc>
                <a:spcPct val="107000"/>
              </a:lnSpc>
              <a:spcAft>
                <a:spcPts val="800"/>
              </a:spcAft>
              <a:buSzPts val="1000"/>
              <a:buFont typeface="Symbol" panose="05050102010706020507" pitchFamily="18" charset="2"/>
              <a:buChar char=""/>
              <a:tabLst>
                <a:tab pos="457200" algn="l"/>
              </a:tabLst>
            </a:pPr>
            <a:r>
              <a:rPr lang="bg-BG" sz="2800" dirty="0" smtClean="0"/>
              <a:t>Надгражда процесите</a:t>
            </a:r>
          </a:p>
          <a:p>
            <a:pPr marL="342900" lvl="0" indent="-342900">
              <a:lnSpc>
                <a:spcPct val="107000"/>
              </a:lnSpc>
              <a:spcAft>
                <a:spcPts val="800"/>
              </a:spcAft>
              <a:buSzPts val="1000"/>
              <a:buFont typeface="Symbol" panose="05050102010706020507" pitchFamily="18" charset="2"/>
              <a:buChar char=""/>
              <a:tabLst>
                <a:tab pos="457200" algn="l"/>
              </a:tabLst>
            </a:pPr>
            <a:r>
              <a:rPr lang="bg-BG" sz="2800" dirty="0" smtClean="0"/>
              <a:t>Развива системата за управление на качеството</a:t>
            </a:r>
            <a:endParaRPr lang="bg-BG" sz="2800" dirty="0"/>
          </a:p>
        </p:txBody>
      </p:sp>
      <p:pic>
        <p:nvPicPr>
          <p:cNvPr id="6" name="Picture 5"/>
          <p:cNvPicPr>
            <a:picLocks noChangeAspect="1"/>
          </p:cNvPicPr>
          <p:nvPr/>
        </p:nvPicPr>
        <p:blipFill>
          <a:blip r:embed="rId7"/>
          <a:stretch>
            <a:fillRect/>
          </a:stretch>
        </p:blipFill>
        <p:spPr>
          <a:xfrm>
            <a:off x="7455877" y="2575631"/>
            <a:ext cx="4079632" cy="3538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1" name="Diagram 10"/>
          <p:cNvGraphicFramePr/>
          <p:nvPr>
            <p:extLst>
              <p:ext uri="{D42A27DB-BD31-4B8C-83A1-F6EECF244321}">
                <p14:modId xmlns:p14="http://schemas.microsoft.com/office/powerpoint/2010/main" val="2192671965"/>
              </p:ext>
            </p:extLst>
          </p:nvPr>
        </p:nvGraphicFramePr>
        <p:xfrm>
          <a:off x="782238" y="4971450"/>
          <a:ext cx="2265565"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nvGraphicFramePr>
        <p:xfrm>
          <a:off x="853933" y="5839850"/>
          <a:ext cx="2193870" cy="3693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ext uri="{D42A27DB-BD31-4B8C-83A1-F6EECF244321}">
                <p14:modId xmlns:p14="http://schemas.microsoft.com/office/powerpoint/2010/main" val="398334770"/>
              </p:ext>
            </p:extLst>
          </p:nvPr>
        </p:nvGraphicFramePr>
        <p:xfrm>
          <a:off x="4627488" y="4971450"/>
          <a:ext cx="1416734" cy="3693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extLst>
              <p:ext uri="{D42A27DB-BD31-4B8C-83A1-F6EECF244321}">
                <p14:modId xmlns:p14="http://schemas.microsoft.com/office/powerpoint/2010/main" val="3516861717"/>
              </p:ext>
            </p:extLst>
          </p:nvPr>
        </p:nvGraphicFramePr>
        <p:xfrm>
          <a:off x="4627488" y="5839850"/>
          <a:ext cx="1468512" cy="36933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2" name="Picture 1"/>
          <p:cNvPicPr>
            <a:picLocks noChangeAspect="1"/>
          </p:cNvPicPr>
          <p:nvPr/>
        </p:nvPicPr>
        <p:blipFill>
          <a:blip r:embed="rId28"/>
          <a:stretch>
            <a:fillRect/>
          </a:stretch>
        </p:blipFill>
        <p:spPr>
          <a:xfrm>
            <a:off x="3099455" y="5116332"/>
            <a:ext cx="1528033" cy="908184"/>
          </a:xfrm>
          <a:prstGeom prst="rect">
            <a:avLst/>
          </a:prstGeom>
        </p:spPr>
      </p:pic>
    </p:spTree>
    <p:extLst>
      <p:ext uri="{BB962C8B-B14F-4D97-AF65-F5344CB8AC3E}">
        <p14:creationId xmlns:p14="http://schemas.microsoft.com/office/powerpoint/2010/main" val="16332123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1" grpId="0">
        <p:bldAsOne/>
      </p:bldGraphic>
      <p:bldGraphic spid="12" grpId="0">
        <p:bldAsOne/>
      </p:bldGraphic>
      <p:bldGraphic spid="13" grpId="0">
        <p:bldAsOne/>
      </p:bldGraphic>
      <p:bldGraphic spid="1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82" y="286603"/>
            <a:ext cx="9467078" cy="1280418"/>
          </a:xfrm>
        </p:spPr>
        <p:txBody>
          <a:bodyPr>
            <a:normAutofit/>
          </a:bodyPr>
          <a:lstStyle/>
          <a:p>
            <a:r>
              <a:rPr lang="ru-RU" sz="2200" dirty="0" smtClean="0">
                <a:solidFill>
                  <a:schemeClr val="bg2">
                    <a:lumMod val="50000"/>
                  </a:schemeClr>
                </a:solidFill>
                <a:latin typeface="Century Gothic" panose="020B0502020202020204" pitchFamily="34" charset="0"/>
                <a:cs typeface="Segoe UI" panose="020B0502040204020203" pitchFamily="34" charset="0"/>
              </a:rPr>
              <a:t>СИСТЕМАТА  </a:t>
            </a:r>
            <a:r>
              <a:rPr lang="ru-RU" sz="2200" dirty="0">
                <a:solidFill>
                  <a:schemeClr val="bg2">
                    <a:lumMod val="50000"/>
                  </a:schemeClr>
                </a:solidFill>
                <a:latin typeface="Century Gothic" panose="020B0502020202020204" pitchFamily="34" charset="0"/>
                <a:cs typeface="Segoe UI" panose="020B0502040204020203" pitchFamily="34" charset="0"/>
              </a:rPr>
              <a:t>ЗА УПРАВЛЕНИЕ НА </a:t>
            </a:r>
            <a:r>
              <a:rPr lang="ru-RU" sz="2200" dirty="0" smtClean="0">
                <a:solidFill>
                  <a:schemeClr val="bg2">
                    <a:lumMod val="50000"/>
                  </a:schemeClr>
                </a:solidFill>
                <a:latin typeface="Century Gothic" panose="020B0502020202020204" pitchFamily="34" charset="0"/>
                <a:cs typeface="Segoe UI" panose="020B0502040204020203" pitchFamily="34" charset="0"/>
              </a:rPr>
              <a:t>КАЧЕСТВОТО В СТИНГ АД  </a:t>
            </a:r>
            <a:r>
              <a:rPr lang="ru-RU" sz="2200" b="1" dirty="0" smtClean="0">
                <a:solidFill>
                  <a:schemeClr val="bg2">
                    <a:lumMod val="50000"/>
                  </a:schemeClr>
                </a:solidFill>
                <a:latin typeface="Century Gothic" panose="020B0502020202020204" pitchFamily="34" charset="0"/>
                <a:cs typeface="Segoe UI" panose="020B0502040204020203" pitchFamily="34" charset="0"/>
              </a:rPr>
              <a:t>ГАРАНТИРА </a:t>
            </a:r>
            <a:r>
              <a:rPr lang="bg-BG" sz="2000" dirty="0" smtClean="0">
                <a:solidFill>
                  <a:schemeClr val="bg2">
                    <a:lumMod val="50000"/>
                  </a:schemeClr>
                </a:solidFill>
                <a:latin typeface="Century Gothic" panose="020B0502020202020204" pitchFamily="34" charset="0"/>
                <a:cs typeface="Segoe UI" panose="020B0502040204020203" pitchFamily="34" charset="0"/>
              </a:rPr>
              <a:t>УПРАВЛЕНИЕ НА ВРЪЗКИТЕ!  </a:t>
            </a:r>
            <a:endParaRPr lang="bg-BG" sz="2000" dirty="0">
              <a:solidFill>
                <a:schemeClr val="bg2">
                  <a:lumMod val="50000"/>
                </a:schemeClr>
              </a:solidFill>
              <a:latin typeface="Century Gothic" panose="020B0502020202020204"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275192" y="1924829"/>
            <a:ext cx="4153685" cy="3044315"/>
          </a:xfrm>
          <a:prstGeom prst="rect">
            <a:avLst/>
          </a:prstGeom>
        </p:spPr>
      </p:pic>
      <p:graphicFrame>
        <p:nvGraphicFramePr>
          <p:cNvPr id="7" name="Diagram 6"/>
          <p:cNvGraphicFramePr/>
          <p:nvPr>
            <p:extLst>
              <p:ext uri="{D42A27DB-BD31-4B8C-83A1-F6EECF244321}">
                <p14:modId xmlns:p14="http://schemas.microsoft.com/office/powerpoint/2010/main" val="1712557935"/>
              </p:ext>
            </p:extLst>
          </p:nvPr>
        </p:nvGraphicFramePr>
        <p:xfrm>
          <a:off x="4980093" y="1567021"/>
          <a:ext cx="60960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94090" y="6263200"/>
            <a:ext cx="2142376" cy="371888"/>
          </a:xfrm>
          <a:prstGeom prst="rect">
            <a:avLst/>
          </a:prstGeom>
        </p:spPr>
      </p:pic>
    </p:spTree>
    <p:extLst>
      <p:ext uri="{BB962C8B-B14F-4D97-AF65-F5344CB8AC3E}">
        <p14:creationId xmlns:p14="http://schemas.microsoft.com/office/powerpoint/2010/main" val="39819334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84" y="954157"/>
            <a:ext cx="10534816" cy="736531"/>
          </a:xfrm>
        </p:spPr>
        <p:txBody>
          <a:bodyPr>
            <a:normAutofit fontScale="90000"/>
          </a:bodyPr>
          <a:lstStyle/>
          <a:p>
            <a:r>
              <a:rPr lang="bg-BG" dirty="0" smtClean="0">
                <a:solidFill>
                  <a:schemeClr val="bg2">
                    <a:lumMod val="50000"/>
                  </a:schemeClr>
                </a:solidFill>
              </a:rPr>
              <a:t>Документация </a:t>
            </a:r>
            <a:br>
              <a:rPr lang="bg-BG" dirty="0" smtClean="0">
                <a:solidFill>
                  <a:schemeClr val="bg2">
                    <a:lumMod val="50000"/>
                  </a:schemeClr>
                </a:solidFill>
              </a:rPr>
            </a:br>
            <a:r>
              <a:rPr lang="bg-BG" dirty="0" smtClean="0">
                <a:solidFill>
                  <a:schemeClr val="bg2">
                    <a:lumMod val="50000"/>
                  </a:schemeClr>
                </a:solidFill>
              </a:rPr>
              <a:t> </a:t>
            </a:r>
            <a:br>
              <a:rPr lang="bg-BG" dirty="0" smtClean="0">
                <a:solidFill>
                  <a:schemeClr val="bg2">
                    <a:lumMod val="50000"/>
                  </a:schemeClr>
                </a:solidFill>
              </a:rPr>
            </a:br>
            <a:endParaRPr lang="bg-BG" dirty="0">
              <a:solidFill>
                <a:schemeClr val="bg2">
                  <a:lumMod val="50000"/>
                </a:schemeClr>
              </a:solidFill>
            </a:endParaRPr>
          </a:p>
        </p:txBody>
      </p:sp>
      <p:graphicFrame>
        <p:nvGraphicFramePr>
          <p:cNvPr id="4" name="Diagram 3"/>
          <p:cNvGraphicFramePr/>
          <p:nvPr>
            <p:extLst>
              <p:ext uri="{D42A27DB-BD31-4B8C-83A1-F6EECF244321}">
                <p14:modId xmlns:p14="http://schemas.microsoft.com/office/powerpoint/2010/main" val="2420683199"/>
              </p:ext>
            </p:extLst>
          </p:nvPr>
        </p:nvGraphicFramePr>
        <p:xfrm>
          <a:off x="1306665" y="1917721"/>
          <a:ext cx="7185328"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9395012" y="5051883"/>
            <a:ext cx="2528047" cy="1770299"/>
          </a:xfrm>
          <a:prstGeom prst="rect">
            <a:avLst/>
          </a:prstGeom>
        </p:spPr>
      </p:pic>
    </p:spTree>
    <p:extLst>
      <p:ext uri="{BB962C8B-B14F-4D97-AF65-F5344CB8AC3E}">
        <p14:creationId xmlns:p14="http://schemas.microsoft.com/office/powerpoint/2010/main" val="218136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1534602"/>
            <a:ext cx="11537342" cy="1273334"/>
          </a:xfrm>
        </p:spPr>
        <p:txBody>
          <a:bodyPr>
            <a:normAutofit fontScale="90000"/>
          </a:bodyPr>
          <a:lstStyle/>
          <a:p>
            <a:pPr marL="285750" indent="-285750">
              <a:buFont typeface="Arial" panose="020B0604020202020204" pitchFamily="34" charset="0"/>
              <a:buChar char="•"/>
            </a:pP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3100" dirty="0" smtClean="0">
                <a:solidFill>
                  <a:schemeClr val="bg2">
                    <a:lumMod val="50000"/>
                  </a:schemeClr>
                </a:solidFill>
                <a:latin typeface="Century Gothic" panose="020B0502020202020204" pitchFamily="34" charset="0"/>
              </a:rPr>
              <a:t>Управлението на риска за качеството </a:t>
            </a:r>
            <a:r>
              <a:rPr lang="ru-RU" sz="3100" b="1" dirty="0" smtClean="0">
                <a:solidFill>
                  <a:schemeClr val="bg2">
                    <a:lumMod val="50000"/>
                  </a:schemeClr>
                </a:solidFill>
                <a:latin typeface="Century Gothic" panose="020B0502020202020204" pitchFamily="34" charset="0"/>
              </a:rPr>
              <a:t>на съоръженията, оборудване</a:t>
            </a:r>
            <a:r>
              <a:rPr lang="ru-RU" sz="2200" dirty="0" smtClean="0">
                <a:solidFill>
                  <a:schemeClr val="bg2">
                    <a:lumMod val="50000"/>
                  </a:schemeClr>
                </a:solidFill>
                <a:latin typeface="Century Gothic" panose="020B0502020202020204" pitchFamily="34" charset="0"/>
              </a:rPr>
              <a:t/>
            </a:r>
            <a:br>
              <a:rPr lang="ru-RU" sz="2200" dirty="0" smtClean="0">
                <a:solidFill>
                  <a:schemeClr val="bg2">
                    <a:lumMod val="50000"/>
                  </a:schemeClr>
                </a:solidFill>
                <a:latin typeface="Century Gothic" panose="020B0502020202020204" pitchFamily="34" charset="0"/>
              </a:rPr>
            </a:br>
            <a:r>
              <a:rPr lang="ru-RU" sz="2200" dirty="0" smtClean="0">
                <a:solidFill>
                  <a:schemeClr val="bg2">
                    <a:lumMod val="50000"/>
                  </a:schemeClr>
                </a:solidFill>
                <a:latin typeface="Century Gothic" panose="020B0502020202020204" pitchFamily="34" charset="0"/>
              </a:rPr>
              <a:t/>
            </a:r>
            <a:br>
              <a:rPr lang="ru-RU" sz="2200" dirty="0" smtClean="0">
                <a:solidFill>
                  <a:schemeClr val="bg2">
                    <a:lumMod val="50000"/>
                  </a:schemeClr>
                </a:solidFill>
                <a:latin typeface="Century Gothic" panose="020B0502020202020204" pitchFamily="34" charset="0"/>
              </a:rPr>
            </a:br>
            <a:r>
              <a:rPr lang="ru-RU" sz="2200" dirty="0" smtClean="0"/>
              <a:t> </a:t>
            </a:r>
            <a:br>
              <a:rPr lang="ru-RU" sz="2200" dirty="0" smtClean="0"/>
            </a:br>
            <a:r>
              <a:rPr lang="ru-RU" sz="2200" dirty="0" smtClean="0"/>
              <a:t>А. </a:t>
            </a:r>
            <a:r>
              <a:rPr lang="ru-RU" sz="2200" b="1" dirty="0" smtClean="0"/>
              <a:t>Определяне на подходящи зони в сградите </a:t>
            </a:r>
            <a:r>
              <a:rPr lang="ru-RU" sz="1300" b="1" dirty="0" smtClean="0"/>
              <a:t/>
            </a:r>
            <a:br>
              <a:rPr lang="ru-RU" sz="1300" b="1" dirty="0" smtClean="0"/>
            </a:br>
            <a:r>
              <a:rPr lang="ru-RU" sz="1300" b="1" dirty="0" smtClean="0"/>
              <a:t> </a:t>
            </a:r>
            <a:br>
              <a:rPr lang="ru-RU" sz="1300" b="1" dirty="0" smtClean="0"/>
            </a:br>
            <a:r>
              <a:rPr lang="ru-RU" sz="1300" dirty="0" smtClean="0">
                <a:solidFill>
                  <a:schemeClr val="bg2">
                    <a:lumMod val="50000"/>
                  </a:schemeClr>
                </a:solidFill>
              </a:rPr>
              <a:t>•</a:t>
            </a:r>
            <a:r>
              <a:rPr lang="ru-RU" sz="1300" dirty="0" smtClean="0"/>
              <a:t>	</a:t>
            </a:r>
            <a:r>
              <a:rPr lang="ru-RU" sz="1300" b="1" dirty="0" smtClean="0">
                <a:solidFill>
                  <a:schemeClr val="bg2">
                    <a:lumMod val="50000"/>
                  </a:schemeClr>
                </a:solidFill>
              </a:rPr>
              <a:t>Поток на  основни стоки  и персонал </a:t>
            </a:r>
            <a:br>
              <a:rPr lang="ru-RU" sz="1300" b="1" dirty="0" smtClean="0">
                <a:solidFill>
                  <a:schemeClr val="bg2">
                    <a:lumMod val="50000"/>
                  </a:schemeClr>
                </a:solidFill>
              </a:rPr>
            </a:br>
            <a:r>
              <a:rPr lang="ru-RU" sz="1300" dirty="0" smtClean="0">
                <a:solidFill>
                  <a:schemeClr val="bg2">
                    <a:lumMod val="50000"/>
                  </a:schemeClr>
                </a:solidFill>
              </a:rPr>
              <a:t>•	</a:t>
            </a:r>
            <a:r>
              <a:rPr lang="ru-RU" sz="1300" b="1" dirty="0" smtClean="0">
                <a:solidFill>
                  <a:schemeClr val="bg2">
                    <a:lumMod val="50000"/>
                  </a:schemeClr>
                </a:solidFill>
              </a:rPr>
              <a:t>Минимизиране на замърсяването </a:t>
            </a:r>
            <a:r>
              <a:rPr lang="ru-RU" sz="1300" dirty="0" smtClean="0">
                <a:solidFill>
                  <a:schemeClr val="bg2">
                    <a:lumMod val="50000"/>
                  </a:schemeClr>
                </a:solidFill>
              </a:rPr>
              <a:t/>
            </a:r>
            <a:br>
              <a:rPr lang="ru-RU" sz="1300" dirty="0" smtClean="0">
                <a:solidFill>
                  <a:schemeClr val="bg2">
                    <a:lumMod val="50000"/>
                  </a:schemeClr>
                </a:solidFill>
              </a:rPr>
            </a:br>
            <a:r>
              <a:rPr lang="ru-RU" sz="1300" dirty="0" smtClean="0">
                <a:solidFill>
                  <a:schemeClr val="bg2">
                    <a:lumMod val="50000"/>
                  </a:schemeClr>
                </a:solidFill>
              </a:rPr>
              <a:t>•	</a:t>
            </a:r>
            <a:r>
              <a:rPr lang="ru-RU" sz="1300" b="1" dirty="0" smtClean="0">
                <a:solidFill>
                  <a:schemeClr val="bg2">
                    <a:lumMod val="50000"/>
                  </a:schemeClr>
                </a:solidFill>
              </a:rPr>
              <a:t>Мерки за контрол на вредителите </a:t>
            </a:r>
            <a:r>
              <a:rPr lang="ru-RU" sz="1300" dirty="0" smtClean="0">
                <a:solidFill>
                  <a:schemeClr val="bg2">
                    <a:lumMod val="50000"/>
                  </a:schemeClr>
                </a:solidFill>
              </a:rPr>
              <a:t/>
            </a:r>
            <a:br>
              <a:rPr lang="ru-RU" sz="1300" dirty="0" smtClean="0">
                <a:solidFill>
                  <a:schemeClr val="bg2">
                    <a:lumMod val="50000"/>
                  </a:schemeClr>
                </a:solidFill>
              </a:rPr>
            </a:br>
            <a:r>
              <a:rPr lang="ru-RU" sz="1300" dirty="0" smtClean="0">
                <a:solidFill>
                  <a:schemeClr val="bg2">
                    <a:lumMod val="50000"/>
                  </a:schemeClr>
                </a:solidFill>
              </a:rPr>
              <a:t>•	</a:t>
            </a:r>
            <a:r>
              <a:rPr lang="ru-RU" sz="1300" b="1" dirty="0" smtClean="0">
                <a:solidFill>
                  <a:schemeClr val="bg2">
                    <a:lumMod val="50000"/>
                  </a:schemeClr>
                </a:solidFill>
              </a:rPr>
              <a:t>Предотвратяване на кръстосани входове и изходи </a:t>
            </a:r>
            <a:r>
              <a:rPr lang="ru-RU" sz="1300" dirty="0" smtClean="0">
                <a:solidFill>
                  <a:schemeClr val="bg2">
                    <a:lumMod val="50000"/>
                  </a:schemeClr>
                </a:solidFill>
              </a:rPr>
              <a:t/>
            </a:r>
            <a:br>
              <a:rPr lang="ru-RU" sz="1300" dirty="0" smtClean="0">
                <a:solidFill>
                  <a:schemeClr val="bg2">
                    <a:lumMod val="50000"/>
                  </a:schemeClr>
                </a:solidFill>
              </a:rPr>
            </a:br>
            <a:r>
              <a:rPr lang="ru-RU" sz="1300" dirty="0" smtClean="0">
                <a:solidFill>
                  <a:schemeClr val="bg2">
                    <a:lumMod val="50000"/>
                  </a:schemeClr>
                </a:solidFill>
              </a:rPr>
              <a:t/>
            </a:r>
            <a:br>
              <a:rPr lang="ru-RU" sz="1300" dirty="0" smtClean="0">
                <a:solidFill>
                  <a:schemeClr val="bg2">
                    <a:lumMod val="50000"/>
                  </a:schemeClr>
                </a:solidFill>
              </a:rPr>
            </a:br>
            <a:r>
              <a:rPr lang="ru-RU" sz="1300" dirty="0" smtClean="0"/>
              <a:t> </a:t>
            </a:r>
            <a:r>
              <a:rPr lang="ru-RU" sz="2000" b="1" dirty="0" smtClean="0"/>
              <a:t>В</a:t>
            </a:r>
            <a:r>
              <a:rPr lang="ru-RU" sz="2000" dirty="0" smtClean="0"/>
              <a:t>.</a:t>
            </a:r>
            <a:r>
              <a:rPr lang="ru-RU" sz="1300" dirty="0" smtClean="0"/>
              <a:t>  </a:t>
            </a:r>
            <a:r>
              <a:rPr lang="ru-RU" sz="2200" b="1" dirty="0" smtClean="0"/>
              <a:t>Хигиенни аспекти на съоръженията </a:t>
            </a:r>
            <a:br>
              <a:rPr lang="ru-RU" sz="2200" b="1" dirty="0" smtClean="0"/>
            </a:br>
            <a:r>
              <a:rPr lang="ru-RU" sz="1300" dirty="0" smtClean="0"/>
              <a:t> </a:t>
            </a:r>
            <a:br>
              <a:rPr lang="ru-RU" sz="1300" dirty="0" smtClean="0"/>
            </a:br>
            <a:r>
              <a:rPr lang="ru-RU" sz="1300" dirty="0" smtClean="0">
                <a:solidFill>
                  <a:schemeClr val="bg2">
                    <a:lumMod val="50000"/>
                  </a:schemeClr>
                </a:solidFill>
              </a:rPr>
              <a:t>*  </a:t>
            </a:r>
            <a:r>
              <a:rPr lang="ru-RU" sz="1300" b="1" dirty="0" smtClean="0">
                <a:solidFill>
                  <a:schemeClr val="bg2">
                    <a:lumMod val="50000"/>
                  </a:schemeClr>
                </a:solidFill>
              </a:rPr>
              <a:t>Защита на стоките  от опасности от околната среда, включително химически, микробиологични и физични опасности (напр. определяне на подходящо облекло и други предпазни покрития; въпроси, свързани с хигиената). </a:t>
            </a:r>
            <a:br>
              <a:rPr lang="ru-RU" sz="1300" b="1" dirty="0" smtClean="0">
                <a:solidFill>
                  <a:schemeClr val="bg2">
                    <a:lumMod val="50000"/>
                  </a:schemeClr>
                </a:solidFill>
              </a:rPr>
            </a:br>
            <a:r>
              <a:rPr lang="ru-RU" sz="1300" b="1" dirty="0" smtClean="0">
                <a:solidFill>
                  <a:schemeClr val="bg2">
                    <a:lumMod val="50000"/>
                  </a:schemeClr>
                </a:solidFill>
              </a:rPr>
              <a:t> </a:t>
            </a:r>
            <a:br>
              <a:rPr lang="ru-RU" sz="1300" b="1" dirty="0" smtClean="0">
                <a:solidFill>
                  <a:schemeClr val="bg2">
                    <a:lumMod val="50000"/>
                  </a:schemeClr>
                </a:solidFill>
              </a:rPr>
            </a:br>
            <a:r>
              <a:rPr lang="ru-RU" sz="1300" b="1" dirty="0" smtClean="0">
                <a:solidFill>
                  <a:schemeClr val="bg2">
                    <a:lumMod val="50000"/>
                  </a:schemeClr>
                </a:solidFill>
              </a:rPr>
              <a:t>* Защита на околната среда (напр. персонал, риск от кръстосано замърсяване) от опасности, свързани с произвеждания продукт. </a:t>
            </a:r>
            <a:br>
              <a:rPr lang="ru-RU" sz="1300" b="1" dirty="0" smtClean="0">
                <a:solidFill>
                  <a:schemeClr val="bg2">
                    <a:lumMod val="50000"/>
                  </a:schemeClr>
                </a:solidFill>
              </a:rPr>
            </a:br>
            <a:r>
              <a:rPr lang="ru-RU" sz="1300" dirty="0">
                <a:solidFill>
                  <a:schemeClr val="bg2">
                    <a:lumMod val="50000"/>
                  </a:schemeClr>
                </a:solidFill>
              </a:rPr>
              <a:t/>
            </a:r>
            <a:br>
              <a:rPr lang="ru-RU" sz="1300" dirty="0">
                <a:solidFill>
                  <a:schemeClr val="bg2">
                    <a:lumMod val="50000"/>
                  </a:schemeClr>
                </a:solidFill>
              </a:rPr>
            </a:br>
            <a:r>
              <a:rPr lang="ru-RU" sz="2200" dirty="0"/>
              <a:t>С</a:t>
            </a:r>
            <a:r>
              <a:rPr lang="ru-RU" sz="2200" dirty="0" smtClean="0"/>
              <a:t>. </a:t>
            </a:r>
            <a:r>
              <a:rPr lang="ru-RU" sz="2200" b="1" dirty="0" smtClean="0"/>
              <a:t>Калибриране / Профилактична поддръжка </a:t>
            </a:r>
            <a:br>
              <a:rPr lang="ru-RU" sz="2200" b="1" dirty="0" smtClean="0"/>
            </a:br>
            <a:r>
              <a:rPr lang="ru-RU" sz="1300" b="1" dirty="0" smtClean="0"/>
              <a:t> </a:t>
            </a:r>
            <a:r>
              <a:rPr lang="ru-RU" sz="1300" dirty="0" smtClean="0"/>
              <a:t/>
            </a:r>
            <a:br>
              <a:rPr lang="ru-RU" sz="1300" dirty="0" smtClean="0"/>
            </a:br>
            <a:r>
              <a:rPr lang="ru-RU" sz="1300" dirty="0" smtClean="0"/>
              <a:t>    </a:t>
            </a:r>
            <a:r>
              <a:rPr lang="ru-RU" sz="1300" b="1" dirty="0" smtClean="0">
                <a:solidFill>
                  <a:schemeClr val="bg2">
                    <a:lumMod val="50000"/>
                  </a:schemeClr>
                </a:solidFill>
              </a:rPr>
              <a:t>*Определяне на подходящи графици за калибриране и поддръжка </a:t>
            </a:r>
            <a:br>
              <a:rPr lang="ru-RU" sz="1300" b="1" dirty="0" smtClean="0">
                <a:solidFill>
                  <a:schemeClr val="bg2">
                    <a:lumMod val="50000"/>
                  </a:schemeClr>
                </a:solidFill>
              </a:rPr>
            </a:br>
            <a:r>
              <a:rPr lang="ru-RU" sz="1300" dirty="0" smtClean="0"/>
              <a:t> </a:t>
            </a:r>
            <a:br>
              <a:rPr lang="ru-RU" sz="1300" dirty="0" smtClean="0"/>
            </a:br>
            <a:r>
              <a:rPr lang="en-US" sz="2200" b="1" dirty="0" smtClean="0"/>
              <a:t>D</a:t>
            </a:r>
            <a:r>
              <a:rPr lang="ru-RU" sz="2200" b="1" dirty="0" smtClean="0"/>
              <a:t>. Компютърни системи и оборудване с компютърно(автоматизирано) управление </a:t>
            </a:r>
            <a:br>
              <a:rPr lang="ru-RU" sz="2200" b="1" dirty="0" smtClean="0"/>
            </a:br>
            <a:r>
              <a:rPr lang="ru-RU" sz="1300" b="1" dirty="0" smtClean="0"/>
              <a:t> </a:t>
            </a:r>
            <a:br>
              <a:rPr lang="ru-RU" sz="1300" b="1" dirty="0" smtClean="0"/>
            </a:br>
            <a:r>
              <a:rPr lang="ru-RU" sz="1300" b="1" dirty="0" smtClean="0">
                <a:solidFill>
                  <a:schemeClr val="bg2">
                    <a:lumMod val="50000"/>
                  </a:schemeClr>
                </a:solidFill>
              </a:rPr>
              <a:t>Избор на дизайна на компютърния хардуер и софтуер (напр. модулен, структуриран, отказоустойчивост) . Определяне на степента на валидиране, например: </a:t>
            </a:r>
            <a:br>
              <a:rPr lang="ru-RU" sz="1300" b="1" dirty="0" smtClean="0">
                <a:solidFill>
                  <a:schemeClr val="bg2">
                    <a:lumMod val="50000"/>
                  </a:schemeClr>
                </a:solidFill>
              </a:rPr>
            </a:br>
            <a:r>
              <a:rPr lang="ru-RU" sz="1300" b="1" dirty="0" smtClean="0">
                <a:solidFill>
                  <a:schemeClr val="bg2">
                    <a:lumMod val="50000"/>
                  </a:schemeClr>
                </a:solidFill>
              </a:rPr>
              <a:t> </a:t>
            </a:r>
            <a:br>
              <a:rPr lang="ru-RU" sz="1300" b="1" dirty="0" smtClean="0">
                <a:solidFill>
                  <a:schemeClr val="bg2">
                    <a:lumMod val="50000"/>
                  </a:schemeClr>
                </a:solidFill>
              </a:rPr>
            </a:br>
            <a:r>
              <a:rPr lang="ru-RU" sz="1300" b="1" dirty="0" smtClean="0">
                <a:solidFill>
                  <a:schemeClr val="bg2">
                    <a:lumMod val="50000"/>
                  </a:schemeClr>
                </a:solidFill>
              </a:rPr>
              <a:t>•	Идентифициране на критичните работни параметри </a:t>
            </a:r>
            <a:br>
              <a:rPr lang="ru-RU" sz="1300" b="1" dirty="0" smtClean="0">
                <a:solidFill>
                  <a:schemeClr val="bg2">
                    <a:lumMod val="50000"/>
                  </a:schemeClr>
                </a:solidFill>
              </a:rPr>
            </a:br>
            <a:r>
              <a:rPr lang="ru-RU" sz="1300" b="1" dirty="0" smtClean="0">
                <a:solidFill>
                  <a:schemeClr val="bg2">
                    <a:lumMod val="50000"/>
                  </a:schemeClr>
                </a:solidFill>
              </a:rPr>
              <a:t>•	Избор на изискванията и дизайна </a:t>
            </a:r>
            <a:br>
              <a:rPr lang="ru-RU" sz="1300" b="1" dirty="0" smtClean="0">
                <a:solidFill>
                  <a:schemeClr val="bg2">
                    <a:lumMod val="50000"/>
                  </a:schemeClr>
                </a:solidFill>
              </a:rPr>
            </a:br>
            <a:r>
              <a:rPr lang="ru-RU" sz="1300" b="1" dirty="0" smtClean="0">
                <a:solidFill>
                  <a:schemeClr val="bg2">
                    <a:lumMod val="50000"/>
                  </a:schemeClr>
                </a:solidFill>
              </a:rPr>
              <a:t>•	Преглед на кодовете </a:t>
            </a:r>
            <a:br>
              <a:rPr lang="ru-RU" sz="1300" b="1" dirty="0" smtClean="0">
                <a:solidFill>
                  <a:schemeClr val="bg2">
                    <a:lumMod val="50000"/>
                  </a:schemeClr>
                </a:solidFill>
              </a:rPr>
            </a:br>
            <a:r>
              <a:rPr lang="ru-RU" sz="1300" b="1" dirty="0" smtClean="0">
                <a:solidFill>
                  <a:schemeClr val="bg2">
                    <a:lumMod val="50000"/>
                  </a:schemeClr>
                </a:solidFill>
              </a:rPr>
              <a:t>•	Степента на изпитване и методите на изпитване </a:t>
            </a:r>
            <a:br>
              <a:rPr lang="ru-RU" sz="1300" b="1" dirty="0" smtClean="0">
                <a:solidFill>
                  <a:schemeClr val="bg2">
                    <a:lumMod val="50000"/>
                  </a:schemeClr>
                </a:solidFill>
              </a:rPr>
            </a:br>
            <a:r>
              <a:rPr lang="ru-RU" sz="1300" b="1" dirty="0" smtClean="0">
                <a:solidFill>
                  <a:schemeClr val="bg2">
                    <a:lumMod val="50000"/>
                  </a:schemeClr>
                </a:solidFill>
              </a:rPr>
              <a:t>•	Надеждността на електронните записи и подписи </a:t>
            </a:r>
            <a:br>
              <a:rPr lang="ru-RU" sz="1300" b="1" dirty="0" smtClean="0">
                <a:solidFill>
                  <a:schemeClr val="bg2">
                    <a:lumMod val="50000"/>
                  </a:schemeClr>
                </a:solidFill>
              </a:rPr>
            </a:br>
            <a:r>
              <a:rPr lang="ru-RU" sz="1300" b="1" dirty="0" smtClean="0"/>
              <a:t> </a:t>
            </a:r>
            <a:br>
              <a:rPr lang="ru-RU" sz="1300" b="1" dirty="0" smtClean="0"/>
            </a:br>
            <a:r>
              <a:rPr lang="ru-RU" sz="1300" dirty="0" smtClean="0"/>
              <a:t/>
            </a:r>
            <a:br>
              <a:rPr lang="ru-RU" sz="1300" dirty="0" smtClean="0"/>
            </a:br>
            <a:endParaRPr lang="bg-BG" sz="1300" dirty="0"/>
          </a:p>
        </p:txBody>
      </p:sp>
    </p:spTree>
    <p:extLst>
      <p:ext uri="{BB962C8B-B14F-4D97-AF65-F5344CB8AC3E}">
        <p14:creationId xmlns:p14="http://schemas.microsoft.com/office/powerpoint/2010/main" val="1470526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Rectangle 2"/>
          <p:cNvSpPr/>
          <p:nvPr/>
        </p:nvSpPr>
        <p:spPr>
          <a:xfrm>
            <a:off x="914400" y="365125"/>
            <a:ext cx="11029784" cy="6432530"/>
          </a:xfrm>
          <a:prstGeom prst="rect">
            <a:avLst/>
          </a:prstGeom>
        </p:spPr>
        <p:txBody>
          <a:bodyPr wrap="square">
            <a:spAutoFit/>
          </a:bodyPr>
          <a:lstStyle/>
          <a:p>
            <a:r>
              <a:rPr lang="ru-RU" sz="2800" b="1" dirty="0" smtClean="0">
                <a:solidFill>
                  <a:schemeClr val="bg2">
                    <a:lumMod val="50000"/>
                  </a:schemeClr>
                </a:solidFill>
                <a:latin typeface="Century Gothic" panose="020B0502020202020204" pitchFamily="34" charset="0"/>
              </a:rPr>
              <a:t>Управлението на риска за качеството като част от управлението  НА ОПЕРАТИВНАТА ДЕЙНОСТ</a:t>
            </a:r>
          </a:p>
          <a:p>
            <a:r>
              <a:rPr lang="ru-RU" sz="2800" dirty="0" smtClean="0">
                <a:solidFill>
                  <a:schemeClr val="bg2">
                    <a:lumMod val="50000"/>
                  </a:schemeClr>
                </a:solidFill>
              </a:rPr>
              <a:t> </a:t>
            </a:r>
          </a:p>
          <a:p>
            <a:r>
              <a:rPr lang="ru-RU" dirty="0" smtClean="0"/>
              <a:t> </a:t>
            </a:r>
          </a:p>
          <a:p>
            <a:pPr marL="285750" indent="-285750">
              <a:buFont typeface="Arial" panose="020B0604020202020204" pitchFamily="34" charset="0"/>
              <a:buChar char="•"/>
            </a:pPr>
            <a:r>
              <a:rPr lang="ru-RU" sz="2000" b="1" dirty="0" smtClean="0"/>
              <a:t>Снабдяване - Оценка на доставчиците и  производители </a:t>
            </a:r>
          </a:p>
          <a:p>
            <a:pPr marL="285750" indent="-285750">
              <a:buFont typeface="Arial" panose="020B0604020202020204" pitchFamily="34" charset="0"/>
              <a:buChar char="•"/>
            </a:pPr>
            <a:r>
              <a:rPr lang="ru-RU" dirty="0" smtClean="0"/>
              <a:t> </a:t>
            </a:r>
            <a:r>
              <a:rPr lang="ru-RU" dirty="0" smtClean="0">
                <a:solidFill>
                  <a:schemeClr val="bg2">
                    <a:lumMod val="50000"/>
                  </a:schemeClr>
                </a:solidFill>
              </a:rPr>
              <a:t>Предоставяне на цялостна оценка на доставчиците и производители</a:t>
            </a:r>
            <a:r>
              <a:rPr lang="bg-BG" dirty="0" smtClean="0">
                <a:solidFill>
                  <a:schemeClr val="bg2">
                    <a:lumMod val="50000"/>
                  </a:schemeClr>
                </a:solidFill>
              </a:rPr>
              <a:t>те </a:t>
            </a:r>
            <a:r>
              <a:rPr lang="ru-RU" dirty="0" smtClean="0">
                <a:solidFill>
                  <a:schemeClr val="bg2">
                    <a:lumMod val="50000"/>
                  </a:schemeClr>
                </a:solidFill>
              </a:rPr>
              <a:t>(напр.</a:t>
            </a:r>
            <a:r>
              <a:rPr lang="en-US" dirty="0" smtClean="0">
                <a:solidFill>
                  <a:schemeClr val="bg2">
                    <a:lumMod val="50000"/>
                  </a:schemeClr>
                </a:solidFill>
              </a:rPr>
              <a:t> </a:t>
            </a:r>
            <a:r>
              <a:rPr lang="bg-BG" dirty="0" smtClean="0">
                <a:solidFill>
                  <a:schemeClr val="bg2">
                    <a:lumMod val="50000"/>
                  </a:schemeClr>
                </a:solidFill>
              </a:rPr>
              <a:t>категоризация,</a:t>
            </a:r>
            <a:r>
              <a:rPr lang="ru-RU" dirty="0" smtClean="0">
                <a:solidFill>
                  <a:schemeClr val="bg2">
                    <a:lumMod val="50000"/>
                  </a:schemeClr>
                </a:solidFill>
              </a:rPr>
              <a:t> одитиране, договори за качество на доставките) </a:t>
            </a:r>
          </a:p>
          <a:p>
            <a:r>
              <a:rPr lang="ru-RU" dirty="0" smtClean="0"/>
              <a:t>   </a:t>
            </a:r>
          </a:p>
          <a:p>
            <a:pPr marL="285750" indent="-285750">
              <a:buFont typeface="Arial" panose="020B0604020202020204" pitchFamily="34" charset="0"/>
              <a:buChar char="•"/>
            </a:pPr>
            <a:r>
              <a:rPr lang="ru-RU" sz="2000" b="1" dirty="0" smtClean="0"/>
              <a:t>Условия на съхранение, логистика, продажби, доставки, експедиция</a:t>
            </a:r>
          </a:p>
          <a:p>
            <a:r>
              <a:rPr lang="ru-RU" dirty="0" smtClean="0"/>
              <a:t> </a:t>
            </a:r>
          </a:p>
          <a:p>
            <a:pPr marL="285750" indent="-285750">
              <a:buFont typeface="Arial" panose="020B0604020202020204" pitchFamily="34" charset="0"/>
              <a:buChar char="•"/>
            </a:pPr>
            <a:r>
              <a:rPr lang="ru-RU" dirty="0" smtClean="0">
                <a:solidFill>
                  <a:schemeClr val="bg2">
                    <a:lumMod val="50000"/>
                  </a:schemeClr>
                </a:solidFill>
              </a:rPr>
              <a:t>Оценяване на целесъобразността на разпорежданията с цел осигуряване на подходящи условия на съхранение и транспорт (напр. </a:t>
            </a:r>
            <a:r>
              <a:rPr lang="bg-BG" dirty="0" smtClean="0">
                <a:solidFill>
                  <a:schemeClr val="bg2">
                    <a:lumMod val="50000"/>
                  </a:schemeClr>
                </a:solidFill>
              </a:rPr>
              <a:t>прилагане </a:t>
            </a:r>
            <a:r>
              <a:rPr lang="ru-RU" dirty="0" smtClean="0">
                <a:solidFill>
                  <a:schemeClr val="bg2">
                    <a:lumMod val="50000"/>
                  </a:schemeClr>
                </a:solidFill>
              </a:rPr>
              <a:t>на принципа </a:t>
            </a:r>
            <a:r>
              <a:rPr lang="en-US" dirty="0" smtClean="0">
                <a:solidFill>
                  <a:schemeClr val="bg2">
                    <a:lumMod val="50000"/>
                  </a:schemeClr>
                </a:solidFill>
              </a:rPr>
              <a:t>FEFO, </a:t>
            </a:r>
            <a:r>
              <a:rPr lang="ru-RU" dirty="0" smtClean="0">
                <a:solidFill>
                  <a:schemeClr val="bg2">
                    <a:lumMod val="50000"/>
                  </a:schemeClr>
                </a:solidFill>
              </a:rPr>
              <a:t>температура, влажност, дизайн на контейнерите). </a:t>
            </a:r>
          </a:p>
          <a:p>
            <a:pPr marL="285750" indent="-285750">
              <a:buFont typeface="Arial" panose="020B0604020202020204" pitchFamily="34" charset="0"/>
              <a:buChar char="•"/>
            </a:pPr>
            <a:r>
              <a:rPr lang="ru-RU" dirty="0" smtClean="0">
                <a:solidFill>
                  <a:schemeClr val="bg2">
                    <a:lumMod val="50000"/>
                  </a:schemeClr>
                </a:solidFill>
              </a:rPr>
              <a:t>Определяне на влиянието върху качеството на продуктите от несъответствия в условията на съхранение и транспорт (напр. поддържане на студена верига) в комбинация с други указания на ICH. </a:t>
            </a:r>
          </a:p>
          <a:p>
            <a:pPr marL="285750" indent="-285750">
              <a:buFont typeface="Arial" panose="020B0604020202020204" pitchFamily="34" charset="0"/>
              <a:buChar char="•"/>
            </a:pPr>
            <a:r>
              <a:rPr lang="ru-RU" dirty="0" smtClean="0">
                <a:solidFill>
                  <a:schemeClr val="bg2">
                    <a:lumMod val="50000"/>
                  </a:schemeClr>
                </a:solidFill>
              </a:rPr>
              <a:t> Поддържане на инфраструктура (напр. възможност за осигуряване на подходящи условия на транспортиране, боравене с опасни материали и  митническо оформяне). </a:t>
            </a:r>
          </a:p>
          <a:p>
            <a:pPr marL="285750" indent="-285750">
              <a:buFont typeface="Arial" panose="020B0604020202020204" pitchFamily="34" charset="0"/>
              <a:buChar char="•"/>
            </a:pPr>
            <a:r>
              <a:rPr lang="ru-RU" dirty="0" smtClean="0">
                <a:solidFill>
                  <a:schemeClr val="bg2">
                    <a:lumMod val="50000"/>
                  </a:schemeClr>
                </a:solidFill>
              </a:rPr>
              <a:t> Предоставяне на информация за осигуряване на наличността на наркотици (напр. степенуване на рисковете за веригата за доставки). </a:t>
            </a:r>
          </a:p>
          <a:p>
            <a:pPr marL="285750" indent="-285750">
              <a:buFont typeface="Arial" panose="020B0604020202020204" pitchFamily="34" charset="0"/>
              <a:buChar char="•"/>
            </a:pPr>
            <a:r>
              <a:rPr lang="ru-RU" dirty="0" smtClean="0">
                <a:solidFill>
                  <a:schemeClr val="bg2">
                    <a:lumMod val="50000"/>
                  </a:schemeClr>
                </a:solidFill>
              </a:rPr>
              <a:t>Определяне на търговски уловия, ценообразуване.</a:t>
            </a:r>
          </a:p>
          <a:p>
            <a:r>
              <a:rPr lang="ru-RU" dirty="0" smtClean="0">
                <a:solidFill>
                  <a:schemeClr val="bg2">
                    <a:lumMod val="50000"/>
                  </a:schemeClr>
                </a:solidFill>
              </a:rPr>
              <a:t> </a:t>
            </a:r>
            <a:endParaRPr lang="ru-RU" dirty="0">
              <a:solidFill>
                <a:schemeClr val="bg2">
                  <a:lumMod val="50000"/>
                </a:schemeClr>
              </a:solidFill>
            </a:endParaRPr>
          </a:p>
        </p:txBody>
      </p:sp>
      <p:pic>
        <p:nvPicPr>
          <p:cNvPr id="4" name="Picture 3"/>
          <p:cNvPicPr>
            <a:picLocks noChangeAspect="1"/>
          </p:cNvPicPr>
          <p:nvPr/>
        </p:nvPicPr>
        <p:blipFill>
          <a:blip r:embed="rId2"/>
          <a:stretch>
            <a:fillRect/>
          </a:stretch>
        </p:blipFill>
        <p:spPr>
          <a:xfrm>
            <a:off x="8845062" y="5857875"/>
            <a:ext cx="1907829" cy="1000126"/>
          </a:xfrm>
          <a:prstGeom prst="rect">
            <a:avLst/>
          </a:prstGeom>
        </p:spPr>
      </p:pic>
    </p:spTree>
    <p:extLst>
      <p:ext uri="{BB962C8B-B14F-4D97-AF65-F5344CB8AC3E}">
        <p14:creationId xmlns:p14="http://schemas.microsoft.com/office/powerpoint/2010/main" val="274054675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3729" y="717559"/>
            <a:ext cx="7463762" cy="4927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3"/>
          <a:stretch>
            <a:fillRect/>
          </a:stretch>
        </p:blipFill>
        <p:spPr>
          <a:xfrm>
            <a:off x="2307762" y="5488646"/>
            <a:ext cx="1975058" cy="1035515"/>
          </a:xfrm>
          <a:prstGeom prst="rect">
            <a:avLst/>
          </a:prstGeom>
        </p:spPr>
      </p:pic>
      <p:sp>
        <p:nvSpPr>
          <p:cNvPr id="4" name="Text Placeholder 3"/>
          <p:cNvSpPr>
            <a:spLocks noGrp="1"/>
          </p:cNvSpPr>
          <p:nvPr>
            <p:ph type="body" sz="half" idx="2"/>
          </p:nvPr>
        </p:nvSpPr>
        <p:spPr>
          <a:xfrm>
            <a:off x="250166" y="5408762"/>
            <a:ext cx="3045125" cy="1195284"/>
          </a:xfrm>
        </p:spPr>
        <p:txBody>
          <a:bodyPr/>
          <a:lstStyle/>
          <a:p>
            <a:endParaRPr lang="bg-BG" dirty="0"/>
          </a:p>
        </p:txBody>
      </p:sp>
      <p:pic>
        <p:nvPicPr>
          <p:cNvPr id="7" name="Picture 6"/>
          <p:cNvPicPr>
            <a:picLocks noChangeAspect="1"/>
          </p:cNvPicPr>
          <p:nvPr/>
        </p:nvPicPr>
        <p:blipFill>
          <a:blip r:embed="rId4"/>
          <a:stretch>
            <a:fillRect/>
          </a:stretch>
        </p:blipFill>
        <p:spPr>
          <a:xfrm>
            <a:off x="250166" y="5891952"/>
            <a:ext cx="1880784" cy="371888"/>
          </a:xfrm>
          <a:prstGeom prst="rect">
            <a:avLst/>
          </a:prstGeom>
        </p:spPr>
      </p:pic>
      <p:graphicFrame>
        <p:nvGraphicFramePr>
          <p:cNvPr id="3" name="Diagram 2"/>
          <p:cNvGraphicFramePr/>
          <p:nvPr>
            <p:extLst>
              <p:ext uri="{D42A27DB-BD31-4B8C-83A1-F6EECF244321}">
                <p14:modId xmlns:p14="http://schemas.microsoft.com/office/powerpoint/2010/main" val="2379859308"/>
              </p:ext>
            </p:extLst>
          </p:nvPr>
        </p:nvGraphicFramePr>
        <p:xfrm>
          <a:off x="6728305" y="1812897"/>
          <a:ext cx="4570498" cy="32202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091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05" y="2217545"/>
            <a:ext cx="9795702" cy="1230147"/>
          </a:xfrm>
        </p:spPr>
        <p:txBody>
          <a:bodyPr>
            <a:normAutofit fontScale="90000"/>
          </a:bodyPr>
          <a:lstStyle/>
          <a:p>
            <a:r>
              <a:rPr lang="ru-RU" sz="3200" b="1" dirty="0" smtClean="0">
                <a:solidFill>
                  <a:schemeClr val="bg2">
                    <a:lumMod val="50000"/>
                  </a:schemeClr>
                </a:solidFill>
              </a:rPr>
              <a:t>Управление на риска </a:t>
            </a:r>
            <a:r>
              <a:rPr lang="ru-RU" sz="3200" i="1" dirty="0" smtClean="0"/>
              <a:t>– Систематичното прилагане на политики, процедури и практики за управление на качеството в задачите по оценка, контрол, комуникация и преглед на риска </a:t>
            </a:r>
            <a:r>
              <a:rPr lang="ru-RU" sz="3200" dirty="0" smtClean="0"/>
              <a:t/>
            </a:r>
            <a:br>
              <a:rPr lang="ru-RU" sz="3200" dirty="0" smtClean="0"/>
            </a:br>
            <a:r>
              <a:rPr lang="ru-RU" sz="3200" dirty="0"/>
              <a:t/>
            </a:r>
            <a:br>
              <a:rPr lang="ru-RU" sz="3200" dirty="0"/>
            </a:br>
            <a:endParaRPr lang="bg-BG" sz="3200" dirty="0"/>
          </a:p>
        </p:txBody>
      </p:sp>
      <p:pic>
        <p:nvPicPr>
          <p:cNvPr id="5" name="Picture 4"/>
          <p:cNvPicPr>
            <a:picLocks noChangeAspect="1"/>
          </p:cNvPicPr>
          <p:nvPr/>
        </p:nvPicPr>
        <p:blipFill>
          <a:blip r:embed="rId2"/>
          <a:stretch>
            <a:fillRect/>
          </a:stretch>
        </p:blipFill>
        <p:spPr>
          <a:xfrm>
            <a:off x="326371" y="6127863"/>
            <a:ext cx="2198748" cy="371888"/>
          </a:xfrm>
          <a:prstGeom prst="rect">
            <a:avLst/>
          </a:prstGeom>
        </p:spPr>
      </p:pic>
      <p:sp>
        <p:nvSpPr>
          <p:cNvPr id="3" name="Rectangle 2"/>
          <p:cNvSpPr/>
          <p:nvPr/>
        </p:nvSpPr>
        <p:spPr>
          <a:xfrm>
            <a:off x="2085892" y="3894311"/>
            <a:ext cx="8497293" cy="1631216"/>
          </a:xfrm>
          <a:prstGeom prst="rect">
            <a:avLst/>
          </a:prstGeom>
        </p:spPr>
        <p:txBody>
          <a:bodyPr wrap="square">
            <a:spAutoFit/>
          </a:bodyPr>
          <a:lstStyle/>
          <a:p>
            <a:r>
              <a:rPr lang="ru-RU" sz="2800" dirty="0" smtClean="0">
                <a:solidFill>
                  <a:schemeClr val="bg2">
                    <a:lumMod val="50000"/>
                  </a:schemeClr>
                </a:solidFill>
              </a:rPr>
              <a:t>Управление на риска за качеството </a:t>
            </a:r>
            <a:r>
              <a:rPr lang="ru-RU" dirty="0" smtClean="0"/>
              <a:t>– </a:t>
            </a:r>
            <a:r>
              <a:rPr lang="ru-RU" sz="2400" i="1" dirty="0" smtClean="0"/>
              <a:t>Систематичен процес за оценка, контрол, комуникация и преглед на рисковете за качеството на лекарствените продукти през целия им жизнен цикъл. </a:t>
            </a:r>
            <a:endParaRPr lang="bg-BG" sz="2400" i="1" dirty="0"/>
          </a:p>
        </p:txBody>
      </p:sp>
      <p:sp>
        <p:nvSpPr>
          <p:cNvPr id="7" name="Right Arrow 6"/>
          <p:cNvSpPr/>
          <p:nvPr/>
        </p:nvSpPr>
        <p:spPr>
          <a:xfrm>
            <a:off x="701398" y="17329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ight Arrow 7"/>
          <p:cNvSpPr/>
          <p:nvPr/>
        </p:nvSpPr>
        <p:spPr>
          <a:xfrm>
            <a:off x="1001864" y="4023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40094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00162985"/>
              </p:ext>
            </p:extLst>
          </p:nvPr>
        </p:nvGraphicFramePr>
        <p:xfrm>
          <a:off x="356050" y="1745987"/>
          <a:ext cx="11094180" cy="3282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93866" y="1205284"/>
            <a:ext cx="3269182" cy="2182179"/>
          </a:xfrm>
          <a:prstGeom prst="ellipse">
            <a:avLst/>
          </a:prstGeom>
          <a:ln>
            <a:noFill/>
          </a:ln>
          <a:effectLst>
            <a:softEdge rad="112500"/>
          </a:effectLst>
        </p:spPr>
      </p:pic>
      <p:pic>
        <p:nvPicPr>
          <p:cNvPr id="3" name="Picture 2"/>
          <p:cNvPicPr>
            <a:picLocks noChangeAspect="1"/>
          </p:cNvPicPr>
          <p:nvPr/>
        </p:nvPicPr>
        <p:blipFill>
          <a:blip r:embed="rId8"/>
          <a:stretch>
            <a:fillRect/>
          </a:stretch>
        </p:blipFill>
        <p:spPr>
          <a:xfrm>
            <a:off x="9829169" y="6408891"/>
            <a:ext cx="1532049" cy="280019"/>
          </a:xfrm>
          <a:prstGeom prst="rect">
            <a:avLst/>
          </a:prstGeom>
        </p:spPr>
      </p:pic>
      <p:sp>
        <p:nvSpPr>
          <p:cNvPr id="2" name="Title 1"/>
          <p:cNvSpPr>
            <a:spLocks noGrp="1"/>
          </p:cNvSpPr>
          <p:nvPr>
            <p:ph type="title"/>
          </p:nvPr>
        </p:nvSpPr>
        <p:spPr>
          <a:xfrm>
            <a:off x="618225" y="295230"/>
            <a:ext cx="11357987" cy="1450757"/>
          </a:xfrm>
        </p:spPr>
        <p:txBody>
          <a:bodyPr>
            <a:normAutofit/>
          </a:bodyPr>
          <a:lstStyle/>
          <a:p>
            <a:r>
              <a:rPr lang="bg-BG" sz="4000" dirty="0" smtClean="0">
                <a:solidFill>
                  <a:schemeClr val="bg2">
                    <a:lumMod val="50000"/>
                  </a:schemeClr>
                </a:solidFill>
                <a:latin typeface="Century Gothic" panose="020B0502020202020204" pitchFamily="34" charset="0"/>
                <a:cs typeface="Segoe UI" panose="020B0502040204020203" pitchFamily="34" charset="0"/>
              </a:rPr>
              <a:t>Какво е управление на риска в СТИНГ АД?</a:t>
            </a:r>
            <a:endParaRPr lang="bg-BG" sz="4000" dirty="0">
              <a:solidFill>
                <a:schemeClr val="bg2">
                  <a:lumMod val="50000"/>
                </a:schemeClr>
              </a:solidFill>
              <a:latin typeface="Century Gothic" panose="020B0502020202020204" pitchFamily="34" charset="0"/>
              <a:cs typeface="Segoe UI" panose="020B0502040204020203" pitchFamily="34" charset="0"/>
            </a:endParaRPr>
          </a:p>
        </p:txBody>
      </p:sp>
    </p:spTree>
    <p:extLst>
      <p:ext uri="{BB962C8B-B14F-4D97-AF65-F5344CB8AC3E}">
        <p14:creationId xmlns:p14="http://schemas.microsoft.com/office/powerpoint/2010/main" val="94629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graphicEl>
                                              <a:dgm id="{E55D508F-D638-4A37-8B10-3D8BA0141398}"/>
                                            </p:graphicEl>
                                          </p:spTgt>
                                        </p:tgtEl>
                                        <p:attrNameLst>
                                          <p:attrName>style.visibility</p:attrName>
                                        </p:attrNameLst>
                                      </p:cBhvr>
                                      <p:to>
                                        <p:strVal val="visible"/>
                                      </p:to>
                                    </p:set>
                                    <p:animEffect transition="in" filter="barn(inVertical)">
                                      <p:cBhvr>
                                        <p:cTn id="13" dur="500"/>
                                        <p:tgtEl>
                                          <p:spTgt spid="6">
                                            <p:graphicEl>
                                              <a:dgm id="{E55D508F-D638-4A37-8B10-3D8BA0141398}"/>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graphicEl>
                                              <a:dgm id="{3A81AE09-95F4-4BD8-A1DC-C55D126B7B3F}"/>
                                            </p:graphicEl>
                                          </p:spTgt>
                                        </p:tgtEl>
                                        <p:attrNameLst>
                                          <p:attrName>style.visibility</p:attrName>
                                        </p:attrNameLst>
                                      </p:cBhvr>
                                      <p:to>
                                        <p:strVal val="visible"/>
                                      </p:to>
                                    </p:set>
                                    <p:animEffect transition="in" filter="barn(inVertical)">
                                      <p:cBhvr>
                                        <p:cTn id="16" dur="500"/>
                                        <p:tgtEl>
                                          <p:spTgt spid="6">
                                            <p:graphicEl>
                                              <a:dgm id="{3A81AE09-95F4-4BD8-A1DC-C55D126B7B3F}"/>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graphicEl>
                                              <a:dgm id="{42235727-075E-496D-841F-B8C40B6ABB15}"/>
                                            </p:graphicEl>
                                          </p:spTgt>
                                        </p:tgtEl>
                                        <p:attrNameLst>
                                          <p:attrName>style.visibility</p:attrName>
                                        </p:attrNameLst>
                                      </p:cBhvr>
                                      <p:to>
                                        <p:strVal val="visible"/>
                                      </p:to>
                                    </p:set>
                                    <p:animEffect transition="in" filter="barn(inVertical)">
                                      <p:cBhvr>
                                        <p:cTn id="19" dur="500"/>
                                        <p:tgtEl>
                                          <p:spTgt spid="6">
                                            <p:graphicEl>
                                              <a:dgm id="{42235727-075E-496D-841F-B8C40B6ABB15}"/>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graphicEl>
                                              <a:dgm id="{68705580-C1AE-4C08-A3D6-2CD859C0417C}"/>
                                            </p:graphicEl>
                                          </p:spTgt>
                                        </p:tgtEl>
                                        <p:attrNameLst>
                                          <p:attrName>style.visibility</p:attrName>
                                        </p:attrNameLst>
                                      </p:cBhvr>
                                      <p:to>
                                        <p:strVal val="visible"/>
                                      </p:to>
                                    </p:set>
                                    <p:animEffect transition="in" filter="barn(inVertical)">
                                      <p:cBhvr>
                                        <p:cTn id="24" dur="500"/>
                                        <p:tgtEl>
                                          <p:spTgt spid="6">
                                            <p:graphicEl>
                                              <a:dgm id="{68705580-C1AE-4C08-A3D6-2CD859C0417C}"/>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graphicEl>
                                              <a:dgm id="{90F695DD-DF16-4805-9297-9BA35225DA16}"/>
                                            </p:graphicEl>
                                          </p:spTgt>
                                        </p:tgtEl>
                                        <p:attrNameLst>
                                          <p:attrName>style.visibility</p:attrName>
                                        </p:attrNameLst>
                                      </p:cBhvr>
                                      <p:to>
                                        <p:strVal val="visible"/>
                                      </p:to>
                                    </p:set>
                                    <p:animEffect transition="in" filter="barn(inVertical)">
                                      <p:cBhvr>
                                        <p:cTn id="27" dur="500"/>
                                        <p:tgtEl>
                                          <p:spTgt spid="6">
                                            <p:graphicEl>
                                              <a:dgm id="{90F695DD-DF16-4805-9297-9BA35225DA16}"/>
                                            </p:graphic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graphicEl>
                                              <a:dgm id="{4761F244-7399-491F-B310-3BCF75FFF120}"/>
                                            </p:graphicEl>
                                          </p:spTgt>
                                        </p:tgtEl>
                                        <p:attrNameLst>
                                          <p:attrName>style.visibility</p:attrName>
                                        </p:attrNameLst>
                                      </p:cBhvr>
                                      <p:to>
                                        <p:strVal val="visible"/>
                                      </p:to>
                                    </p:set>
                                    <p:animEffect transition="in" filter="barn(inVertical)">
                                      <p:cBhvr>
                                        <p:cTn id="30" dur="500"/>
                                        <p:tgtEl>
                                          <p:spTgt spid="6">
                                            <p:graphicEl>
                                              <a:dgm id="{4761F244-7399-491F-B310-3BCF75FFF12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graphicEl>
                                              <a:dgm id="{D0205C44-AE11-4C75-BC58-0C8CD2ECF38C}"/>
                                            </p:graphicEl>
                                          </p:spTgt>
                                        </p:tgtEl>
                                        <p:attrNameLst>
                                          <p:attrName>style.visibility</p:attrName>
                                        </p:attrNameLst>
                                      </p:cBhvr>
                                      <p:to>
                                        <p:strVal val="visible"/>
                                      </p:to>
                                    </p:set>
                                    <p:animEffect transition="in" filter="barn(inVertical)">
                                      <p:cBhvr>
                                        <p:cTn id="35" dur="500"/>
                                        <p:tgtEl>
                                          <p:spTgt spid="6">
                                            <p:graphicEl>
                                              <a:dgm id="{D0205C44-AE11-4C75-BC58-0C8CD2ECF38C}"/>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graphicEl>
                                              <a:dgm id="{0DCAB674-A21C-4FEF-9A88-8991E1D41AFE}"/>
                                            </p:graphicEl>
                                          </p:spTgt>
                                        </p:tgtEl>
                                        <p:attrNameLst>
                                          <p:attrName>style.visibility</p:attrName>
                                        </p:attrNameLst>
                                      </p:cBhvr>
                                      <p:to>
                                        <p:strVal val="visible"/>
                                      </p:to>
                                    </p:set>
                                    <p:animEffect transition="in" filter="barn(inVertical)">
                                      <p:cBhvr>
                                        <p:cTn id="38" dur="500"/>
                                        <p:tgtEl>
                                          <p:spTgt spid="6">
                                            <p:graphicEl>
                                              <a:dgm id="{0DCAB674-A21C-4FEF-9A88-8991E1D41AFE}"/>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graphicEl>
                                              <a:dgm id="{2E5409B2-FD37-4ECE-9083-407ECC6D60AA}"/>
                                            </p:graphicEl>
                                          </p:spTgt>
                                        </p:tgtEl>
                                        <p:attrNameLst>
                                          <p:attrName>style.visibility</p:attrName>
                                        </p:attrNameLst>
                                      </p:cBhvr>
                                      <p:to>
                                        <p:strVal val="visible"/>
                                      </p:to>
                                    </p:set>
                                    <p:animEffect transition="in" filter="barn(inVertical)">
                                      <p:cBhvr>
                                        <p:cTn id="41" dur="500"/>
                                        <p:tgtEl>
                                          <p:spTgt spid="6">
                                            <p:graphicEl>
                                              <a:dgm id="{2E5409B2-FD37-4ECE-9083-407ECC6D60A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graphicEl>
                                              <a:dgm id="{3D6B7D25-45FF-4693-9B9D-013DA3C0D7ED}"/>
                                            </p:graphicEl>
                                          </p:spTgt>
                                        </p:tgtEl>
                                        <p:attrNameLst>
                                          <p:attrName>style.visibility</p:attrName>
                                        </p:attrNameLst>
                                      </p:cBhvr>
                                      <p:to>
                                        <p:strVal val="visible"/>
                                      </p:to>
                                    </p:set>
                                    <p:animEffect transition="in" filter="barn(inVertical)">
                                      <p:cBhvr>
                                        <p:cTn id="46" dur="500"/>
                                        <p:tgtEl>
                                          <p:spTgt spid="6">
                                            <p:graphicEl>
                                              <a:dgm id="{3D6B7D25-45FF-4693-9B9D-013DA3C0D7ED}"/>
                                            </p:graphic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
                                            <p:graphicEl>
                                              <a:dgm id="{E6D2903D-7204-42D0-955A-44DDDDE4B480}"/>
                                            </p:graphicEl>
                                          </p:spTgt>
                                        </p:tgtEl>
                                        <p:attrNameLst>
                                          <p:attrName>style.visibility</p:attrName>
                                        </p:attrNameLst>
                                      </p:cBhvr>
                                      <p:to>
                                        <p:strVal val="visible"/>
                                      </p:to>
                                    </p:set>
                                    <p:animEffect transition="in" filter="barn(inVertical)">
                                      <p:cBhvr>
                                        <p:cTn id="49" dur="500"/>
                                        <p:tgtEl>
                                          <p:spTgt spid="6">
                                            <p:graphicEl>
                                              <a:dgm id="{E6D2903D-7204-42D0-955A-44DDDDE4B480}"/>
                                            </p:graphic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
                                            <p:graphicEl>
                                              <a:dgm id="{11E74F88-453A-4597-B94D-2A82B2038AA9}"/>
                                            </p:graphicEl>
                                          </p:spTgt>
                                        </p:tgtEl>
                                        <p:attrNameLst>
                                          <p:attrName>style.visibility</p:attrName>
                                        </p:attrNameLst>
                                      </p:cBhvr>
                                      <p:to>
                                        <p:strVal val="visible"/>
                                      </p:to>
                                    </p:set>
                                    <p:animEffect transition="in" filter="barn(inVertical)">
                                      <p:cBhvr>
                                        <p:cTn id="52" dur="500"/>
                                        <p:tgtEl>
                                          <p:spTgt spid="6">
                                            <p:graphicEl>
                                              <a:dgm id="{11E74F88-453A-4597-B94D-2A82B2038AA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graphicEl>
                                              <a:dgm id="{3D189A36-F26C-483D-940D-2897E7A5EA51}"/>
                                            </p:graphicEl>
                                          </p:spTgt>
                                        </p:tgtEl>
                                        <p:attrNameLst>
                                          <p:attrName>style.visibility</p:attrName>
                                        </p:attrNameLst>
                                      </p:cBhvr>
                                      <p:to>
                                        <p:strVal val="visible"/>
                                      </p:to>
                                    </p:set>
                                    <p:animEffect transition="in" filter="barn(inVertical)">
                                      <p:cBhvr>
                                        <p:cTn id="57" dur="500"/>
                                        <p:tgtEl>
                                          <p:spTgt spid="6">
                                            <p:graphicEl>
                                              <a:dgm id="{3D189A36-F26C-483D-940D-2897E7A5EA51}"/>
                                            </p:graphicEl>
                                          </p:spTgt>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6">
                                            <p:graphicEl>
                                              <a:dgm id="{0478C0D7-21B3-4C42-A1E3-96A57EFC4A40}"/>
                                            </p:graphicEl>
                                          </p:spTgt>
                                        </p:tgtEl>
                                        <p:attrNameLst>
                                          <p:attrName>style.visibility</p:attrName>
                                        </p:attrNameLst>
                                      </p:cBhvr>
                                      <p:to>
                                        <p:strVal val="visible"/>
                                      </p:to>
                                    </p:set>
                                    <p:animEffect transition="in" filter="barn(inVertical)">
                                      <p:cBhvr>
                                        <p:cTn id="60" dur="500"/>
                                        <p:tgtEl>
                                          <p:spTgt spid="6">
                                            <p:graphicEl>
                                              <a:dgm id="{0478C0D7-21B3-4C42-A1E3-96A57EFC4A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5968" y="4842022"/>
            <a:ext cx="6096000" cy="373757"/>
          </a:xfrm>
          <a:prstGeom prst="rect">
            <a:avLst/>
          </a:prstGeom>
        </p:spPr>
        <p:txBody>
          <a:bodyPr>
            <a:spAutoFit/>
          </a:bodyPr>
          <a:lstStyle/>
          <a:p>
            <a:pPr>
              <a:lnSpc>
                <a:spcPct val="107000"/>
              </a:lnSpc>
              <a:spcAft>
                <a:spcPts val="750"/>
              </a:spcAft>
            </a:pPr>
            <a:r>
              <a:rPr lang="bg-BG" dirty="0" smtClean="0">
                <a:solidFill>
                  <a:srgbClr val="333333"/>
                </a:solidFill>
                <a:latin typeface="&amp;quot"/>
                <a:ea typeface="Times New Roman" panose="02020603050405020304" pitchFamily="18" charset="0"/>
                <a:cs typeface="Times New Roman" panose="02020603050405020304" pitchFamily="18" charset="0"/>
              </a:rPr>
              <a:t>.. </a:t>
            </a:r>
            <a:endParaRPr lang="bg-BG"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2734288074"/>
              </p:ext>
            </p:extLst>
          </p:nvPr>
        </p:nvGraphicFramePr>
        <p:xfrm>
          <a:off x="707367" y="336430"/>
          <a:ext cx="5303820" cy="873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77562776"/>
              </p:ext>
            </p:extLst>
          </p:nvPr>
        </p:nvGraphicFramePr>
        <p:xfrm>
          <a:off x="353594" y="1209711"/>
          <a:ext cx="11547944" cy="54456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p:cNvPicPr>
            <a:picLocks noChangeAspect="1"/>
          </p:cNvPicPr>
          <p:nvPr/>
        </p:nvPicPr>
        <p:blipFill>
          <a:blip r:embed="rId13"/>
          <a:stretch>
            <a:fillRect/>
          </a:stretch>
        </p:blipFill>
        <p:spPr>
          <a:xfrm rot="869872">
            <a:off x="7881158" y="1675189"/>
            <a:ext cx="3217530" cy="1681034"/>
          </a:xfrm>
          <a:prstGeom prst="rect">
            <a:avLst/>
          </a:prstGeom>
          <a:ln>
            <a:noFill/>
          </a:ln>
          <a:effectLst>
            <a:softEdge rad="112500"/>
          </a:effectLst>
        </p:spPr>
      </p:pic>
      <p:pic>
        <p:nvPicPr>
          <p:cNvPr id="11" name="Picture 10"/>
          <p:cNvPicPr>
            <a:picLocks noChangeAspect="1"/>
          </p:cNvPicPr>
          <p:nvPr/>
        </p:nvPicPr>
        <p:blipFill>
          <a:blip r:embed="rId14"/>
          <a:stretch>
            <a:fillRect/>
          </a:stretch>
        </p:blipFill>
        <p:spPr>
          <a:xfrm rot="16200000">
            <a:off x="-666952" y="4240091"/>
            <a:ext cx="1709171" cy="331926"/>
          </a:xfrm>
          <a:prstGeom prst="rect">
            <a:avLst/>
          </a:prstGeom>
        </p:spPr>
      </p:pic>
      <p:graphicFrame>
        <p:nvGraphicFramePr>
          <p:cNvPr id="2" name="Diagram 1"/>
          <p:cNvGraphicFramePr/>
          <p:nvPr>
            <p:extLst>
              <p:ext uri="{D42A27DB-BD31-4B8C-83A1-F6EECF244321}">
                <p14:modId xmlns:p14="http://schemas.microsoft.com/office/powerpoint/2010/main" val="3350291630"/>
              </p:ext>
            </p:extLst>
          </p:nvPr>
        </p:nvGraphicFramePr>
        <p:xfrm>
          <a:off x="5381203" y="189389"/>
          <a:ext cx="6303695" cy="123736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 name="Rectangle 6"/>
          <p:cNvSpPr/>
          <p:nvPr/>
        </p:nvSpPr>
        <p:spPr>
          <a:xfrm>
            <a:off x="546824" y="6486041"/>
            <a:ext cx="7863839" cy="338554"/>
          </a:xfrm>
          <a:prstGeom prst="rect">
            <a:avLst/>
          </a:prstGeom>
        </p:spPr>
        <p:txBody>
          <a:bodyPr wrap="square">
            <a:spAutoFit/>
          </a:bodyPr>
          <a:lstStyle/>
          <a:p>
            <a:r>
              <a:rPr lang="ru-RU" sz="800" i="1" dirty="0" smtClean="0">
                <a:solidFill>
                  <a:schemeClr val="bg2">
                    <a:lumMod val="50000"/>
                  </a:schemeClr>
                </a:solidFill>
              </a:rPr>
              <a:t>*31 януари 2011 г. </a:t>
            </a:r>
          </a:p>
          <a:p>
            <a:r>
              <a:rPr lang="ru-RU" sz="800" i="1" dirty="0" smtClean="0">
                <a:solidFill>
                  <a:schemeClr val="bg2">
                    <a:lumMod val="50000"/>
                  </a:schemeClr>
                </a:solidFill>
              </a:rPr>
              <a:t>EMA/INS/GMP/79766/2011 /УПРАВЛЕНИЕ НА РИСКА ЗА КАЧЕСТВОТО (ICH Q9) </a:t>
            </a:r>
            <a:endParaRPr lang="ru-RU" sz="800" i="1" dirty="0">
              <a:solidFill>
                <a:schemeClr val="bg2">
                  <a:lumMod val="50000"/>
                </a:schemeClr>
              </a:solidFill>
            </a:endParaRPr>
          </a:p>
        </p:txBody>
      </p:sp>
    </p:spTree>
    <p:extLst>
      <p:ext uri="{BB962C8B-B14F-4D97-AF65-F5344CB8AC3E}">
        <p14:creationId xmlns:p14="http://schemas.microsoft.com/office/powerpoint/2010/main" val="258758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498C8BE8-B240-4B63-9723-CE58BA4AD210}"/>
                                            </p:graphicEl>
                                          </p:spTgt>
                                        </p:tgtEl>
                                        <p:attrNameLst>
                                          <p:attrName>style.visibility</p:attrName>
                                        </p:attrNameLst>
                                      </p:cBhvr>
                                      <p:to>
                                        <p:strVal val="visible"/>
                                      </p:to>
                                    </p:set>
                                    <p:animEffect transition="in" filter="fade">
                                      <p:cBhvr>
                                        <p:cTn id="21" dur="1000"/>
                                        <p:tgtEl>
                                          <p:spTgt spid="4">
                                            <p:graphicEl>
                                              <a:dgm id="{498C8BE8-B240-4B63-9723-CE58BA4AD210}"/>
                                            </p:graphicEl>
                                          </p:spTgt>
                                        </p:tgtEl>
                                      </p:cBhvr>
                                    </p:animEffect>
                                    <p:anim calcmode="lin" valueType="num">
                                      <p:cBhvr>
                                        <p:cTn id="22" dur="1000" fill="hold"/>
                                        <p:tgtEl>
                                          <p:spTgt spid="4">
                                            <p:graphicEl>
                                              <a:dgm id="{498C8BE8-B240-4B63-9723-CE58BA4AD210}"/>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98C8BE8-B240-4B63-9723-CE58BA4AD21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4915B973-874C-40EC-9390-344F8FAA7748}"/>
                                            </p:graphicEl>
                                          </p:spTgt>
                                        </p:tgtEl>
                                        <p:attrNameLst>
                                          <p:attrName>style.visibility</p:attrName>
                                        </p:attrNameLst>
                                      </p:cBhvr>
                                      <p:to>
                                        <p:strVal val="visible"/>
                                      </p:to>
                                    </p:set>
                                    <p:animEffect transition="in" filter="fade">
                                      <p:cBhvr>
                                        <p:cTn id="28" dur="1000"/>
                                        <p:tgtEl>
                                          <p:spTgt spid="4">
                                            <p:graphicEl>
                                              <a:dgm id="{4915B973-874C-40EC-9390-344F8FAA7748}"/>
                                            </p:graphicEl>
                                          </p:spTgt>
                                        </p:tgtEl>
                                      </p:cBhvr>
                                    </p:animEffect>
                                    <p:anim calcmode="lin" valueType="num">
                                      <p:cBhvr>
                                        <p:cTn id="29" dur="1000" fill="hold"/>
                                        <p:tgtEl>
                                          <p:spTgt spid="4">
                                            <p:graphicEl>
                                              <a:dgm id="{4915B973-874C-40EC-9390-344F8FAA774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4915B973-874C-40EC-9390-344F8FAA774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5F7BCC0D-DE7F-4A38-8CEF-929269101911}"/>
                                            </p:graphicEl>
                                          </p:spTgt>
                                        </p:tgtEl>
                                        <p:attrNameLst>
                                          <p:attrName>style.visibility</p:attrName>
                                        </p:attrNameLst>
                                      </p:cBhvr>
                                      <p:to>
                                        <p:strVal val="visible"/>
                                      </p:to>
                                    </p:set>
                                    <p:animEffect transition="in" filter="fade">
                                      <p:cBhvr>
                                        <p:cTn id="35" dur="1000"/>
                                        <p:tgtEl>
                                          <p:spTgt spid="4">
                                            <p:graphicEl>
                                              <a:dgm id="{5F7BCC0D-DE7F-4A38-8CEF-929269101911}"/>
                                            </p:graphicEl>
                                          </p:spTgt>
                                        </p:tgtEl>
                                      </p:cBhvr>
                                    </p:animEffect>
                                    <p:anim calcmode="lin" valueType="num">
                                      <p:cBhvr>
                                        <p:cTn id="36" dur="1000" fill="hold"/>
                                        <p:tgtEl>
                                          <p:spTgt spid="4">
                                            <p:graphicEl>
                                              <a:dgm id="{5F7BCC0D-DE7F-4A38-8CEF-929269101911}"/>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5F7BCC0D-DE7F-4A38-8CEF-92926910191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65D08C9F-37C6-449C-B6EE-E81A77368277}"/>
                                            </p:graphicEl>
                                          </p:spTgt>
                                        </p:tgtEl>
                                        <p:attrNameLst>
                                          <p:attrName>style.visibility</p:attrName>
                                        </p:attrNameLst>
                                      </p:cBhvr>
                                      <p:to>
                                        <p:strVal val="visible"/>
                                      </p:to>
                                    </p:set>
                                    <p:animEffect transition="in" filter="fade">
                                      <p:cBhvr>
                                        <p:cTn id="42" dur="1000"/>
                                        <p:tgtEl>
                                          <p:spTgt spid="4">
                                            <p:graphicEl>
                                              <a:dgm id="{65D08C9F-37C6-449C-B6EE-E81A77368277}"/>
                                            </p:graphicEl>
                                          </p:spTgt>
                                        </p:tgtEl>
                                      </p:cBhvr>
                                    </p:animEffect>
                                    <p:anim calcmode="lin" valueType="num">
                                      <p:cBhvr>
                                        <p:cTn id="43" dur="1000" fill="hold"/>
                                        <p:tgtEl>
                                          <p:spTgt spid="4">
                                            <p:graphicEl>
                                              <a:dgm id="{65D08C9F-37C6-449C-B6EE-E81A77368277}"/>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5D08C9F-37C6-449C-B6EE-E81A77368277}"/>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972E07B1-C22A-4A54-9CDE-D3EE32B2ADD2}"/>
                                            </p:graphicEl>
                                          </p:spTgt>
                                        </p:tgtEl>
                                        <p:attrNameLst>
                                          <p:attrName>style.visibility</p:attrName>
                                        </p:attrNameLst>
                                      </p:cBhvr>
                                      <p:to>
                                        <p:strVal val="visible"/>
                                      </p:to>
                                    </p:set>
                                    <p:animEffect transition="in" filter="fade">
                                      <p:cBhvr>
                                        <p:cTn id="49" dur="1000"/>
                                        <p:tgtEl>
                                          <p:spTgt spid="4">
                                            <p:graphicEl>
                                              <a:dgm id="{972E07B1-C22A-4A54-9CDE-D3EE32B2ADD2}"/>
                                            </p:graphicEl>
                                          </p:spTgt>
                                        </p:tgtEl>
                                      </p:cBhvr>
                                    </p:animEffect>
                                    <p:anim calcmode="lin" valueType="num">
                                      <p:cBhvr>
                                        <p:cTn id="50" dur="1000" fill="hold"/>
                                        <p:tgtEl>
                                          <p:spTgt spid="4">
                                            <p:graphicEl>
                                              <a:dgm id="{972E07B1-C22A-4A54-9CDE-D3EE32B2ADD2}"/>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972E07B1-C22A-4A54-9CDE-D3EE32B2ADD2}"/>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A98FB44D-75CA-485A-842D-7F77773F7245}"/>
                                            </p:graphicEl>
                                          </p:spTgt>
                                        </p:tgtEl>
                                        <p:attrNameLst>
                                          <p:attrName>style.visibility</p:attrName>
                                        </p:attrNameLst>
                                      </p:cBhvr>
                                      <p:to>
                                        <p:strVal val="visible"/>
                                      </p:to>
                                    </p:set>
                                    <p:animEffect transition="in" filter="fade">
                                      <p:cBhvr>
                                        <p:cTn id="56" dur="1000"/>
                                        <p:tgtEl>
                                          <p:spTgt spid="4">
                                            <p:graphicEl>
                                              <a:dgm id="{A98FB44D-75CA-485A-842D-7F77773F7245}"/>
                                            </p:graphicEl>
                                          </p:spTgt>
                                        </p:tgtEl>
                                      </p:cBhvr>
                                    </p:animEffect>
                                    <p:anim calcmode="lin" valueType="num">
                                      <p:cBhvr>
                                        <p:cTn id="57" dur="1000" fill="hold"/>
                                        <p:tgtEl>
                                          <p:spTgt spid="4">
                                            <p:graphicEl>
                                              <a:dgm id="{A98FB44D-75CA-485A-842D-7F77773F7245}"/>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A98FB44D-75CA-485A-842D-7F77773F724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8915328"/>
              </p:ext>
            </p:extLst>
          </p:nvPr>
        </p:nvGraphicFramePr>
        <p:xfrm>
          <a:off x="1097280" y="286603"/>
          <a:ext cx="8836938"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479028414"/>
              </p:ext>
            </p:extLst>
          </p:nvPr>
        </p:nvGraphicFramePr>
        <p:xfrm>
          <a:off x="1225943" y="1949958"/>
          <a:ext cx="9902093" cy="4247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stretch>
            <a:fillRect/>
          </a:stretch>
        </p:blipFill>
        <p:spPr>
          <a:xfrm>
            <a:off x="331773" y="6409873"/>
            <a:ext cx="1788341" cy="362337"/>
          </a:xfrm>
          <a:prstGeom prst="rect">
            <a:avLst/>
          </a:prstGeom>
        </p:spPr>
      </p:pic>
    </p:spTree>
    <p:extLst>
      <p:ext uri="{BB962C8B-B14F-4D97-AF65-F5344CB8AC3E}">
        <p14:creationId xmlns:p14="http://schemas.microsoft.com/office/powerpoint/2010/main" val="35495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B8682AA-B003-44F0-860E-2A68FBCE8E8B}"/>
                                            </p:graphicEl>
                                          </p:spTgt>
                                        </p:tgtEl>
                                        <p:attrNameLst>
                                          <p:attrName>style.visibility</p:attrName>
                                        </p:attrNameLst>
                                      </p:cBhvr>
                                      <p:to>
                                        <p:strVal val="visible"/>
                                      </p:to>
                                    </p:set>
                                    <p:anim calcmode="lin" valueType="num">
                                      <p:cBhvr additive="base">
                                        <p:cTn id="7" dur="500" fill="hold"/>
                                        <p:tgtEl>
                                          <p:spTgt spid="2">
                                            <p:graphicEl>
                                              <a:dgm id="{5B8682AA-B003-44F0-860E-2A68FBCE8E8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B8682AA-B003-44F0-860E-2A68FBCE8E8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7298B88-4DE5-41B3-B003-239E9F420168}"/>
                                            </p:graphicEl>
                                          </p:spTgt>
                                        </p:tgtEl>
                                        <p:attrNameLst>
                                          <p:attrName>style.visibility</p:attrName>
                                        </p:attrNameLst>
                                      </p:cBhvr>
                                      <p:to>
                                        <p:strVal val="visible"/>
                                      </p:to>
                                    </p:set>
                                    <p:anim calcmode="lin" valueType="num">
                                      <p:cBhvr additive="base">
                                        <p:cTn id="13" dur="500" fill="hold"/>
                                        <p:tgtEl>
                                          <p:spTgt spid="2">
                                            <p:graphicEl>
                                              <a:dgm id="{F7298B88-4DE5-41B3-B003-239E9F42016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7298B88-4DE5-41B3-B003-239E9F42016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FBAE9BF-24D4-49C9-8773-664E7C7998ED}"/>
                                            </p:graphicEl>
                                          </p:spTgt>
                                        </p:tgtEl>
                                        <p:attrNameLst>
                                          <p:attrName>style.visibility</p:attrName>
                                        </p:attrNameLst>
                                      </p:cBhvr>
                                      <p:to>
                                        <p:strVal val="visible"/>
                                      </p:to>
                                    </p:set>
                                    <p:anim calcmode="lin" valueType="num">
                                      <p:cBhvr additive="base">
                                        <p:cTn id="19" dur="500" fill="hold"/>
                                        <p:tgtEl>
                                          <p:spTgt spid="2">
                                            <p:graphicEl>
                                              <a:dgm id="{8FBAE9BF-24D4-49C9-8773-664E7C7998E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FBAE9BF-24D4-49C9-8773-664E7C7998ED}"/>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graphicEl>
                                              <a:dgm id="{69EB0020-6E3C-486E-80F1-5B69B0C0E61A}"/>
                                            </p:graphicEl>
                                          </p:spTgt>
                                        </p:tgtEl>
                                        <p:attrNameLst>
                                          <p:attrName>style.visibility</p:attrName>
                                        </p:attrNameLst>
                                      </p:cBhvr>
                                      <p:to>
                                        <p:strVal val="visible"/>
                                      </p:to>
                                    </p:set>
                                    <p:anim calcmode="lin" valueType="num">
                                      <p:cBhvr additive="base">
                                        <p:cTn id="23" dur="500" fill="hold"/>
                                        <p:tgtEl>
                                          <p:spTgt spid="2">
                                            <p:graphicEl>
                                              <a:dgm id="{69EB0020-6E3C-486E-80F1-5B69B0C0E61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69EB0020-6E3C-486E-80F1-5B69B0C0E61A}"/>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graphicEl>
                                              <a:dgm id="{C7FFB073-7B23-44AF-9131-95990A995052}"/>
                                            </p:graphicEl>
                                          </p:spTgt>
                                        </p:tgtEl>
                                        <p:attrNameLst>
                                          <p:attrName>style.visibility</p:attrName>
                                        </p:attrNameLst>
                                      </p:cBhvr>
                                      <p:to>
                                        <p:strVal val="visible"/>
                                      </p:to>
                                    </p:set>
                                    <p:anim calcmode="lin" valueType="num">
                                      <p:cBhvr additive="base">
                                        <p:cTn id="29" dur="500" fill="hold"/>
                                        <p:tgtEl>
                                          <p:spTgt spid="2">
                                            <p:graphicEl>
                                              <a:dgm id="{C7FFB073-7B23-44AF-9131-95990A99505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C7FFB073-7B23-44AF-9131-95990A995052}"/>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graphicEl>
                                              <a:dgm id="{67C4A51D-AFA2-44C9-AA91-A41EE8C326AD}"/>
                                            </p:graphicEl>
                                          </p:spTgt>
                                        </p:tgtEl>
                                        <p:attrNameLst>
                                          <p:attrName>style.visibility</p:attrName>
                                        </p:attrNameLst>
                                      </p:cBhvr>
                                      <p:to>
                                        <p:strVal val="visible"/>
                                      </p:to>
                                    </p:set>
                                    <p:anim calcmode="lin" valueType="num">
                                      <p:cBhvr additive="base">
                                        <p:cTn id="33" dur="500" fill="hold"/>
                                        <p:tgtEl>
                                          <p:spTgt spid="2">
                                            <p:graphicEl>
                                              <a:dgm id="{67C4A51D-AFA2-44C9-AA91-A41EE8C326A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67C4A51D-AFA2-44C9-AA91-A41EE8C326AD}"/>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graphicEl>
                                              <a:dgm id="{1EC4A3E6-261D-40FC-B2A4-E6CA3DE5F174}"/>
                                            </p:graphicEl>
                                          </p:spTgt>
                                        </p:tgtEl>
                                        <p:attrNameLst>
                                          <p:attrName>style.visibility</p:attrName>
                                        </p:attrNameLst>
                                      </p:cBhvr>
                                      <p:to>
                                        <p:strVal val="visible"/>
                                      </p:to>
                                    </p:set>
                                    <p:anim calcmode="lin" valueType="num">
                                      <p:cBhvr additive="base">
                                        <p:cTn id="39" dur="500" fill="hold"/>
                                        <p:tgtEl>
                                          <p:spTgt spid="2">
                                            <p:graphicEl>
                                              <a:dgm id="{1EC4A3E6-261D-40FC-B2A4-E6CA3DE5F17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1EC4A3E6-261D-40FC-B2A4-E6CA3DE5F174}"/>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graphicEl>
                                              <a:dgm id="{2FD45394-7368-47DF-A69B-6CD70DCB41AB}"/>
                                            </p:graphicEl>
                                          </p:spTgt>
                                        </p:tgtEl>
                                        <p:attrNameLst>
                                          <p:attrName>style.visibility</p:attrName>
                                        </p:attrNameLst>
                                      </p:cBhvr>
                                      <p:to>
                                        <p:strVal val="visible"/>
                                      </p:to>
                                    </p:set>
                                    <p:anim calcmode="lin" valueType="num">
                                      <p:cBhvr additive="base">
                                        <p:cTn id="43" dur="500" fill="hold"/>
                                        <p:tgtEl>
                                          <p:spTgt spid="2">
                                            <p:graphicEl>
                                              <a:dgm id="{2FD45394-7368-47DF-A69B-6CD70DCB41A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2FD45394-7368-47DF-A69B-6CD70DCB41A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7057" y="2989693"/>
            <a:ext cx="6943103" cy="246221"/>
          </a:xfrm>
          <a:prstGeom prst="rect">
            <a:avLst/>
          </a:prstGeom>
        </p:spPr>
        <p:txBody>
          <a:bodyPr wrap="square">
            <a:spAutoFit/>
          </a:bodyPr>
          <a:lstStyle/>
          <a:p>
            <a:r>
              <a:rPr lang="ru-RU" sz="1000" dirty="0" smtClean="0">
                <a:solidFill>
                  <a:srgbClr val="222222"/>
                </a:solidFill>
                <a:latin typeface="Arial" panose="020B0604020202020204" pitchFamily="34" charset="0"/>
              </a:rPr>
              <a:t>. </a:t>
            </a:r>
            <a:endParaRPr lang="ru-RU" sz="1000" b="0" i="0" u="none" strike="noStrike" dirty="0">
              <a:solidFill>
                <a:srgbClr val="222222"/>
              </a:solidFill>
              <a:effectLst/>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531919407"/>
              </p:ext>
            </p:extLst>
          </p:nvPr>
        </p:nvGraphicFramePr>
        <p:xfrm>
          <a:off x="501783" y="50746"/>
          <a:ext cx="10867365" cy="612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292023" y="6353490"/>
            <a:ext cx="1966147" cy="371888"/>
          </a:xfrm>
          <a:prstGeom prst="rect">
            <a:avLst/>
          </a:prstGeom>
        </p:spPr>
      </p:pic>
    </p:spTree>
    <p:extLst>
      <p:ext uri="{BB962C8B-B14F-4D97-AF65-F5344CB8AC3E}">
        <p14:creationId xmlns:p14="http://schemas.microsoft.com/office/powerpoint/2010/main" val="14627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306F9D0-4AB6-4FCA-ABAA-CA02EE1CF51E}"/>
                                            </p:graphicEl>
                                          </p:spTgt>
                                        </p:tgtEl>
                                        <p:attrNameLst>
                                          <p:attrName>style.visibility</p:attrName>
                                        </p:attrNameLst>
                                      </p:cBhvr>
                                      <p:to>
                                        <p:strVal val="visible"/>
                                      </p:to>
                                    </p:set>
                                    <p:anim calcmode="lin" valueType="num">
                                      <p:cBhvr additive="base">
                                        <p:cTn id="7" dur="500" fill="hold"/>
                                        <p:tgtEl>
                                          <p:spTgt spid="5">
                                            <p:graphicEl>
                                              <a:dgm id="{B306F9D0-4AB6-4FCA-ABAA-CA02EE1CF51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306F9D0-4AB6-4FCA-ABAA-CA02EE1CF51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DBA541F3-DE57-4657-917D-2156CBFA0E4E}"/>
                                            </p:graphicEl>
                                          </p:spTgt>
                                        </p:tgtEl>
                                        <p:attrNameLst>
                                          <p:attrName>style.visibility</p:attrName>
                                        </p:attrNameLst>
                                      </p:cBhvr>
                                      <p:to>
                                        <p:strVal val="visible"/>
                                      </p:to>
                                    </p:set>
                                    <p:anim calcmode="lin" valueType="num">
                                      <p:cBhvr additive="base">
                                        <p:cTn id="11" dur="500" fill="hold"/>
                                        <p:tgtEl>
                                          <p:spTgt spid="5">
                                            <p:graphicEl>
                                              <a:dgm id="{DBA541F3-DE57-4657-917D-2156CBFA0E4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DBA541F3-DE57-4657-917D-2156CBFA0E4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67CF4C1E-FD9E-4F52-960B-5C7EBBA1CE00}"/>
                                            </p:graphicEl>
                                          </p:spTgt>
                                        </p:tgtEl>
                                        <p:attrNameLst>
                                          <p:attrName>style.visibility</p:attrName>
                                        </p:attrNameLst>
                                      </p:cBhvr>
                                      <p:to>
                                        <p:strVal val="visible"/>
                                      </p:to>
                                    </p:set>
                                    <p:anim calcmode="lin" valueType="num">
                                      <p:cBhvr additive="base">
                                        <p:cTn id="17" dur="500" fill="hold"/>
                                        <p:tgtEl>
                                          <p:spTgt spid="5">
                                            <p:graphicEl>
                                              <a:dgm id="{67CF4C1E-FD9E-4F52-960B-5C7EBBA1CE0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67CF4C1E-FD9E-4F52-960B-5C7EBBA1CE0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1A6DACD5-308B-4AE3-886D-AB5DFE8FEA02}"/>
                                            </p:graphicEl>
                                          </p:spTgt>
                                        </p:tgtEl>
                                        <p:attrNameLst>
                                          <p:attrName>style.visibility</p:attrName>
                                        </p:attrNameLst>
                                      </p:cBhvr>
                                      <p:to>
                                        <p:strVal val="visible"/>
                                      </p:to>
                                    </p:set>
                                    <p:anim calcmode="lin" valueType="num">
                                      <p:cBhvr additive="base">
                                        <p:cTn id="23" dur="500" fill="hold"/>
                                        <p:tgtEl>
                                          <p:spTgt spid="5">
                                            <p:graphicEl>
                                              <a:dgm id="{1A6DACD5-308B-4AE3-886D-AB5DFE8FEA0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1A6DACD5-308B-4AE3-886D-AB5DFE8FEA0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69139C84-E3D8-4829-90FE-88A892A925E5}"/>
                                            </p:graphicEl>
                                          </p:spTgt>
                                        </p:tgtEl>
                                        <p:attrNameLst>
                                          <p:attrName>style.visibility</p:attrName>
                                        </p:attrNameLst>
                                      </p:cBhvr>
                                      <p:to>
                                        <p:strVal val="visible"/>
                                      </p:to>
                                    </p:set>
                                    <p:anim calcmode="lin" valueType="num">
                                      <p:cBhvr additive="base">
                                        <p:cTn id="27" dur="500" fill="hold"/>
                                        <p:tgtEl>
                                          <p:spTgt spid="5">
                                            <p:graphicEl>
                                              <a:dgm id="{69139C84-E3D8-4829-90FE-88A892A925E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9139C84-E3D8-4829-90FE-88A892A925E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29EA3B1C-7377-4B8F-9E74-95CAA7ADE64D}"/>
                                            </p:graphicEl>
                                          </p:spTgt>
                                        </p:tgtEl>
                                        <p:attrNameLst>
                                          <p:attrName>style.visibility</p:attrName>
                                        </p:attrNameLst>
                                      </p:cBhvr>
                                      <p:to>
                                        <p:strVal val="visible"/>
                                      </p:to>
                                    </p:set>
                                    <p:anim calcmode="lin" valueType="num">
                                      <p:cBhvr additive="base">
                                        <p:cTn id="33" dur="500" fill="hold"/>
                                        <p:tgtEl>
                                          <p:spTgt spid="5">
                                            <p:graphicEl>
                                              <a:dgm id="{29EA3B1C-7377-4B8F-9E74-95CAA7ADE64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29EA3B1C-7377-4B8F-9E74-95CAA7ADE64D}"/>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graphicEl>
                                              <a:dgm id="{796A8A19-190F-4ECA-B156-07971D466D14}"/>
                                            </p:graphicEl>
                                          </p:spTgt>
                                        </p:tgtEl>
                                        <p:attrNameLst>
                                          <p:attrName>style.visibility</p:attrName>
                                        </p:attrNameLst>
                                      </p:cBhvr>
                                      <p:to>
                                        <p:strVal val="visible"/>
                                      </p:to>
                                    </p:set>
                                    <p:anim calcmode="lin" valueType="num">
                                      <p:cBhvr additive="base">
                                        <p:cTn id="39" dur="500" fill="hold"/>
                                        <p:tgtEl>
                                          <p:spTgt spid="5">
                                            <p:graphicEl>
                                              <a:dgm id="{796A8A19-190F-4ECA-B156-07971D466D1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796A8A19-190F-4ECA-B156-07971D466D14}"/>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4DADAA16-FF6A-4B82-BC03-0E884321A098}"/>
                                            </p:graphicEl>
                                          </p:spTgt>
                                        </p:tgtEl>
                                        <p:attrNameLst>
                                          <p:attrName>style.visibility</p:attrName>
                                        </p:attrNameLst>
                                      </p:cBhvr>
                                      <p:to>
                                        <p:strVal val="visible"/>
                                      </p:to>
                                    </p:set>
                                    <p:anim calcmode="lin" valueType="num">
                                      <p:cBhvr additive="base">
                                        <p:cTn id="43" dur="500" fill="hold"/>
                                        <p:tgtEl>
                                          <p:spTgt spid="5">
                                            <p:graphicEl>
                                              <a:dgm id="{4DADAA16-FF6A-4B82-BC03-0E884321A09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4DADAA16-FF6A-4B82-BC03-0E884321A09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F4EA826B-C9A1-4B59-9BF8-86984AC3DF06}"/>
                                            </p:graphicEl>
                                          </p:spTgt>
                                        </p:tgtEl>
                                        <p:attrNameLst>
                                          <p:attrName>style.visibility</p:attrName>
                                        </p:attrNameLst>
                                      </p:cBhvr>
                                      <p:to>
                                        <p:strVal val="visible"/>
                                      </p:to>
                                    </p:set>
                                    <p:anim calcmode="lin" valueType="num">
                                      <p:cBhvr additive="base">
                                        <p:cTn id="49" dur="500" fill="hold"/>
                                        <p:tgtEl>
                                          <p:spTgt spid="5">
                                            <p:graphicEl>
                                              <a:dgm id="{F4EA826B-C9A1-4B59-9BF8-86984AC3DF0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F4EA826B-C9A1-4B59-9BF8-86984AC3DF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О</a:t>
            </a:r>
            <a:r>
              <a:rPr lang="bg-BG" dirty="0" smtClean="0"/>
              <a:t>тговорности</a:t>
            </a:r>
            <a:endParaRPr lang="bg-BG" dirty="0"/>
          </a:p>
        </p:txBody>
      </p:sp>
      <p:graphicFrame>
        <p:nvGraphicFramePr>
          <p:cNvPr id="7" name="Diagram 6"/>
          <p:cNvGraphicFramePr/>
          <p:nvPr>
            <p:extLst>
              <p:ext uri="{D42A27DB-BD31-4B8C-83A1-F6EECF244321}">
                <p14:modId xmlns:p14="http://schemas.microsoft.com/office/powerpoint/2010/main" val="3475863954"/>
              </p:ext>
            </p:extLst>
          </p:nvPr>
        </p:nvGraphicFramePr>
        <p:xfrm>
          <a:off x="457200" y="1820174"/>
          <a:ext cx="11274723" cy="445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25492" y="6302783"/>
            <a:ext cx="1932678" cy="371888"/>
          </a:xfrm>
          <a:prstGeom prst="rect">
            <a:avLst/>
          </a:prstGeom>
        </p:spPr>
      </p:pic>
      <p:pic>
        <p:nvPicPr>
          <p:cNvPr id="8" name="Picture 7"/>
          <p:cNvPicPr>
            <a:picLocks noChangeAspect="1"/>
          </p:cNvPicPr>
          <p:nvPr/>
        </p:nvPicPr>
        <p:blipFill>
          <a:blip r:embed="rId8"/>
          <a:stretch>
            <a:fillRect/>
          </a:stretch>
        </p:blipFill>
        <p:spPr>
          <a:xfrm>
            <a:off x="8402128" y="-33509"/>
            <a:ext cx="3634417" cy="2378891"/>
          </a:xfrm>
          <a:prstGeom prst="rect">
            <a:avLst/>
          </a:prstGeom>
        </p:spPr>
      </p:pic>
    </p:spTree>
    <p:extLst>
      <p:ext uri="{BB962C8B-B14F-4D97-AF65-F5344CB8AC3E}">
        <p14:creationId xmlns:p14="http://schemas.microsoft.com/office/powerpoint/2010/main" val="2680009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0876"/>
          </a:xfrm>
        </p:spPr>
        <p:txBody>
          <a:bodyPr>
            <a:normAutofit fontScale="90000"/>
          </a:bodyPr>
          <a:lstStyle/>
          <a:p>
            <a:r>
              <a:rPr lang="bg-BG" dirty="0" smtClean="0">
                <a:solidFill>
                  <a:schemeClr val="bg2">
                    <a:lumMod val="50000"/>
                  </a:schemeClr>
                </a:solidFill>
                <a:latin typeface="Century Gothic" panose="020B0502020202020204" pitchFamily="34" charset="0"/>
              </a:rPr>
              <a:t>Идентифициране и планиране  на оценка на риска</a:t>
            </a:r>
            <a:endParaRPr lang="bg-BG" dirty="0">
              <a:solidFill>
                <a:schemeClr val="bg2">
                  <a:lumMod val="50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4227401"/>
              </p:ext>
            </p:extLst>
          </p:nvPr>
        </p:nvGraphicFramePr>
        <p:xfrm>
          <a:off x="1448462" y="1507212"/>
          <a:ext cx="10208149" cy="535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25531" y="6257676"/>
            <a:ext cx="1743497" cy="322027"/>
          </a:xfrm>
          <a:prstGeom prst="rect">
            <a:avLst/>
          </a:prstGeom>
        </p:spPr>
      </p:pic>
    </p:spTree>
    <p:extLst>
      <p:ext uri="{BB962C8B-B14F-4D97-AF65-F5344CB8AC3E}">
        <p14:creationId xmlns:p14="http://schemas.microsoft.com/office/powerpoint/2010/main" val="32113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162F84EA-C75C-46DE-9D8D-4758CE167C75}"/>
                                            </p:graphicEl>
                                          </p:spTgt>
                                        </p:tgtEl>
                                        <p:attrNameLst>
                                          <p:attrName>style.visibility</p:attrName>
                                        </p:attrNameLst>
                                      </p:cBhvr>
                                      <p:to>
                                        <p:strVal val="visible"/>
                                      </p:to>
                                    </p:set>
                                    <p:animEffect transition="in" filter="fade">
                                      <p:cBhvr>
                                        <p:cTn id="7" dur="1000"/>
                                        <p:tgtEl>
                                          <p:spTgt spid="5">
                                            <p:graphicEl>
                                              <a:dgm id="{162F84EA-C75C-46DE-9D8D-4758CE167C75}"/>
                                            </p:graphicEl>
                                          </p:spTgt>
                                        </p:tgtEl>
                                      </p:cBhvr>
                                    </p:animEffect>
                                    <p:anim calcmode="lin" valueType="num">
                                      <p:cBhvr>
                                        <p:cTn id="8" dur="1000" fill="hold"/>
                                        <p:tgtEl>
                                          <p:spTgt spid="5">
                                            <p:graphicEl>
                                              <a:dgm id="{162F84EA-C75C-46DE-9D8D-4758CE167C7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162F84EA-C75C-46DE-9D8D-4758CE167C7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AC0CFA19-1F97-4937-905C-37A6D8C67C7D}"/>
                                            </p:graphicEl>
                                          </p:spTgt>
                                        </p:tgtEl>
                                        <p:attrNameLst>
                                          <p:attrName>style.visibility</p:attrName>
                                        </p:attrNameLst>
                                      </p:cBhvr>
                                      <p:to>
                                        <p:strVal val="visible"/>
                                      </p:to>
                                    </p:set>
                                    <p:animEffect transition="in" filter="fade">
                                      <p:cBhvr>
                                        <p:cTn id="12" dur="1000"/>
                                        <p:tgtEl>
                                          <p:spTgt spid="5">
                                            <p:graphicEl>
                                              <a:dgm id="{AC0CFA19-1F97-4937-905C-37A6D8C67C7D}"/>
                                            </p:graphicEl>
                                          </p:spTgt>
                                        </p:tgtEl>
                                      </p:cBhvr>
                                    </p:animEffect>
                                    <p:anim calcmode="lin" valueType="num">
                                      <p:cBhvr>
                                        <p:cTn id="13" dur="1000" fill="hold"/>
                                        <p:tgtEl>
                                          <p:spTgt spid="5">
                                            <p:graphicEl>
                                              <a:dgm id="{AC0CFA19-1F97-4937-905C-37A6D8C67C7D}"/>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AC0CFA19-1F97-4937-905C-37A6D8C67C7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351BBBFF-7E76-46EE-B73F-8CE62D92D38C}"/>
                                            </p:graphicEl>
                                          </p:spTgt>
                                        </p:tgtEl>
                                        <p:attrNameLst>
                                          <p:attrName>style.visibility</p:attrName>
                                        </p:attrNameLst>
                                      </p:cBhvr>
                                      <p:to>
                                        <p:strVal val="visible"/>
                                      </p:to>
                                    </p:set>
                                    <p:animEffect transition="in" filter="fade">
                                      <p:cBhvr>
                                        <p:cTn id="19" dur="1000"/>
                                        <p:tgtEl>
                                          <p:spTgt spid="5">
                                            <p:graphicEl>
                                              <a:dgm id="{351BBBFF-7E76-46EE-B73F-8CE62D92D38C}"/>
                                            </p:graphicEl>
                                          </p:spTgt>
                                        </p:tgtEl>
                                      </p:cBhvr>
                                    </p:animEffect>
                                    <p:anim calcmode="lin" valueType="num">
                                      <p:cBhvr>
                                        <p:cTn id="20" dur="1000" fill="hold"/>
                                        <p:tgtEl>
                                          <p:spTgt spid="5">
                                            <p:graphicEl>
                                              <a:dgm id="{351BBBFF-7E76-46EE-B73F-8CE62D92D38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351BBBFF-7E76-46EE-B73F-8CE62D92D38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C80BD0D7-03BA-4611-92E8-D90225FF5311}"/>
                                            </p:graphicEl>
                                          </p:spTgt>
                                        </p:tgtEl>
                                        <p:attrNameLst>
                                          <p:attrName>style.visibility</p:attrName>
                                        </p:attrNameLst>
                                      </p:cBhvr>
                                      <p:to>
                                        <p:strVal val="visible"/>
                                      </p:to>
                                    </p:set>
                                    <p:animEffect transition="in" filter="fade">
                                      <p:cBhvr>
                                        <p:cTn id="24" dur="1000"/>
                                        <p:tgtEl>
                                          <p:spTgt spid="5">
                                            <p:graphicEl>
                                              <a:dgm id="{C80BD0D7-03BA-4611-92E8-D90225FF5311}"/>
                                            </p:graphicEl>
                                          </p:spTgt>
                                        </p:tgtEl>
                                      </p:cBhvr>
                                    </p:animEffect>
                                    <p:anim calcmode="lin" valueType="num">
                                      <p:cBhvr>
                                        <p:cTn id="25" dur="1000" fill="hold"/>
                                        <p:tgtEl>
                                          <p:spTgt spid="5">
                                            <p:graphicEl>
                                              <a:dgm id="{C80BD0D7-03BA-4611-92E8-D90225FF5311}"/>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C80BD0D7-03BA-4611-92E8-D90225FF5311}"/>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76B64E10-A2B8-4DBA-B092-67B9D487A0B2}"/>
                                            </p:graphicEl>
                                          </p:spTgt>
                                        </p:tgtEl>
                                        <p:attrNameLst>
                                          <p:attrName>style.visibility</p:attrName>
                                        </p:attrNameLst>
                                      </p:cBhvr>
                                      <p:to>
                                        <p:strVal val="visible"/>
                                      </p:to>
                                    </p:set>
                                    <p:animEffect transition="in" filter="fade">
                                      <p:cBhvr>
                                        <p:cTn id="31" dur="1000"/>
                                        <p:tgtEl>
                                          <p:spTgt spid="5">
                                            <p:graphicEl>
                                              <a:dgm id="{76B64E10-A2B8-4DBA-B092-67B9D487A0B2}"/>
                                            </p:graphicEl>
                                          </p:spTgt>
                                        </p:tgtEl>
                                      </p:cBhvr>
                                    </p:animEffect>
                                    <p:anim calcmode="lin" valueType="num">
                                      <p:cBhvr>
                                        <p:cTn id="32" dur="1000" fill="hold"/>
                                        <p:tgtEl>
                                          <p:spTgt spid="5">
                                            <p:graphicEl>
                                              <a:dgm id="{76B64E10-A2B8-4DBA-B092-67B9D487A0B2}"/>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76B64E10-A2B8-4DBA-B092-67B9D487A0B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4C0F2112-8609-4930-A03C-2D51241FC863}"/>
                                            </p:graphicEl>
                                          </p:spTgt>
                                        </p:tgtEl>
                                        <p:attrNameLst>
                                          <p:attrName>style.visibility</p:attrName>
                                        </p:attrNameLst>
                                      </p:cBhvr>
                                      <p:to>
                                        <p:strVal val="visible"/>
                                      </p:to>
                                    </p:set>
                                    <p:animEffect transition="in" filter="fade">
                                      <p:cBhvr>
                                        <p:cTn id="36" dur="1000"/>
                                        <p:tgtEl>
                                          <p:spTgt spid="5">
                                            <p:graphicEl>
                                              <a:dgm id="{4C0F2112-8609-4930-A03C-2D51241FC863}"/>
                                            </p:graphicEl>
                                          </p:spTgt>
                                        </p:tgtEl>
                                      </p:cBhvr>
                                    </p:animEffect>
                                    <p:anim calcmode="lin" valueType="num">
                                      <p:cBhvr>
                                        <p:cTn id="37" dur="1000" fill="hold"/>
                                        <p:tgtEl>
                                          <p:spTgt spid="5">
                                            <p:graphicEl>
                                              <a:dgm id="{4C0F2112-8609-4930-A03C-2D51241FC863}"/>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4C0F2112-8609-4930-A03C-2D51241FC863}"/>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4E20117D-9C44-4E12-AC70-DBE223A596D2}"/>
                                            </p:graphicEl>
                                          </p:spTgt>
                                        </p:tgtEl>
                                        <p:attrNameLst>
                                          <p:attrName>style.visibility</p:attrName>
                                        </p:attrNameLst>
                                      </p:cBhvr>
                                      <p:to>
                                        <p:strVal val="visible"/>
                                      </p:to>
                                    </p:set>
                                    <p:animEffect transition="in" filter="fade">
                                      <p:cBhvr>
                                        <p:cTn id="43" dur="1000"/>
                                        <p:tgtEl>
                                          <p:spTgt spid="5">
                                            <p:graphicEl>
                                              <a:dgm id="{4E20117D-9C44-4E12-AC70-DBE223A596D2}"/>
                                            </p:graphicEl>
                                          </p:spTgt>
                                        </p:tgtEl>
                                      </p:cBhvr>
                                    </p:animEffect>
                                    <p:anim calcmode="lin" valueType="num">
                                      <p:cBhvr>
                                        <p:cTn id="44" dur="1000" fill="hold"/>
                                        <p:tgtEl>
                                          <p:spTgt spid="5">
                                            <p:graphicEl>
                                              <a:dgm id="{4E20117D-9C44-4E12-AC70-DBE223A596D2}"/>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4E20117D-9C44-4E12-AC70-DBE223A596D2}"/>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FF21B685-E687-445D-B87C-A0DCE99B3337}"/>
                                            </p:graphicEl>
                                          </p:spTgt>
                                        </p:tgtEl>
                                        <p:attrNameLst>
                                          <p:attrName>style.visibility</p:attrName>
                                        </p:attrNameLst>
                                      </p:cBhvr>
                                      <p:to>
                                        <p:strVal val="visible"/>
                                      </p:to>
                                    </p:set>
                                    <p:animEffect transition="in" filter="fade">
                                      <p:cBhvr>
                                        <p:cTn id="48" dur="1000"/>
                                        <p:tgtEl>
                                          <p:spTgt spid="5">
                                            <p:graphicEl>
                                              <a:dgm id="{FF21B685-E687-445D-B87C-A0DCE99B3337}"/>
                                            </p:graphicEl>
                                          </p:spTgt>
                                        </p:tgtEl>
                                      </p:cBhvr>
                                    </p:animEffect>
                                    <p:anim calcmode="lin" valueType="num">
                                      <p:cBhvr>
                                        <p:cTn id="49" dur="1000" fill="hold"/>
                                        <p:tgtEl>
                                          <p:spTgt spid="5">
                                            <p:graphicEl>
                                              <a:dgm id="{FF21B685-E687-445D-B87C-A0DCE99B3337}"/>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FF21B685-E687-445D-B87C-A0DCE99B3337}"/>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71CF7326-5D02-499D-9DAD-8E80794FEB9C}"/>
                                            </p:graphicEl>
                                          </p:spTgt>
                                        </p:tgtEl>
                                        <p:attrNameLst>
                                          <p:attrName>style.visibility</p:attrName>
                                        </p:attrNameLst>
                                      </p:cBhvr>
                                      <p:to>
                                        <p:strVal val="visible"/>
                                      </p:to>
                                    </p:set>
                                    <p:animEffect transition="in" filter="fade">
                                      <p:cBhvr>
                                        <p:cTn id="55" dur="1000"/>
                                        <p:tgtEl>
                                          <p:spTgt spid="5">
                                            <p:graphicEl>
                                              <a:dgm id="{71CF7326-5D02-499D-9DAD-8E80794FEB9C}"/>
                                            </p:graphicEl>
                                          </p:spTgt>
                                        </p:tgtEl>
                                      </p:cBhvr>
                                    </p:animEffect>
                                    <p:anim calcmode="lin" valueType="num">
                                      <p:cBhvr>
                                        <p:cTn id="56" dur="1000" fill="hold"/>
                                        <p:tgtEl>
                                          <p:spTgt spid="5">
                                            <p:graphicEl>
                                              <a:dgm id="{71CF7326-5D02-499D-9DAD-8E80794FEB9C}"/>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71CF7326-5D02-499D-9DAD-8E80794FEB9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FE184976-B884-4905-9605-1BF20463B5F8}"/>
                                            </p:graphicEl>
                                          </p:spTgt>
                                        </p:tgtEl>
                                        <p:attrNameLst>
                                          <p:attrName>style.visibility</p:attrName>
                                        </p:attrNameLst>
                                      </p:cBhvr>
                                      <p:to>
                                        <p:strVal val="visible"/>
                                      </p:to>
                                    </p:set>
                                    <p:animEffect transition="in" filter="fade">
                                      <p:cBhvr>
                                        <p:cTn id="60" dur="1000"/>
                                        <p:tgtEl>
                                          <p:spTgt spid="5">
                                            <p:graphicEl>
                                              <a:dgm id="{FE184976-B884-4905-9605-1BF20463B5F8}"/>
                                            </p:graphicEl>
                                          </p:spTgt>
                                        </p:tgtEl>
                                      </p:cBhvr>
                                    </p:animEffect>
                                    <p:anim calcmode="lin" valueType="num">
                                      <p:cBhvr>
                                        <p:cTn id="61" dur="1000" fill="hold"/>
                                        <p:tgtEl>
                                          <p:spTgt spid="5">
                                            <p:graphicEl>
                                              <a:dgm id="{FE184976-B884-4905-9605-1BF20463B5F8}"/>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FE184976-B884-4905-9605-1BF20463B5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9852</TotalTime>
  <Words>2686</Words>
  <Application>Microsoft Office PowerPoint</Application>
  <PresentationFormat>Widescreen</PresentationFormat>
  <Paragraphs>214</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&amp;quot</vt:lpstr>
      <vt:lpstr>Arial</vt:lpstr>
      <vt:lpstr>Calibri</vt:lpstr>
      <vt:lpstr>Calibri Light</vt:lpstr>
      <vt:lpstr>Century Gothic</vt:lpstr>
      <vt:lpstr>Segoe UI</vt:lpstr>
      <vt:lpstr>Symbol</vt:lpstr>
      <vt:lpstr>Times New Roman</vt:lpstr>
      <vt:lpstr>Wingdings</vt:lpstr>
      <vt:lpstr>Office Theme</vt:lpstr>
      <vt:lpstr>Устойчиво  управление на качеството и добрата дистрибуторска практика  в Стинг АД,   чрез ISO 9001:2015 – МИСЛЕНЕ основано на риска      София – 21 юни 2020</vt:lpstr>
      <vt:lpstr>СИСТЕМАТА  ЗА УПРАВЛЕНИЕ НА КАЧЕСТВОТО В СТИНГ АД  ГАРАНТИРА УПРАВЛЕНИЕ НА ВРЪЗКИТЕ!  </vt:lpstr>
      <vt:lpstr>Управление на риска – Систематичното прилагане на политики, процедури и практики за управление на качеството в задачите по оценка, контрол, комуникация и преглед на риска   </vt:lpstr>
      <vt:lpstr>Какво е управление на риска в СТИНГ АД?</vt:lpstr>
      <vt:lpstr>PowerPoint Presentation</vt:lpstr>
      <vt:lpstr>PowerPoint Presentation</vt:lpstr>
      <vt:lpstr>PowerPoint Presentation</vt:lpstr>
      <vt:lpstr>Отговорности</vt:lpstr>
      <vt:lpstr>Идентифициране и планиране  на оценка на риска</vt:lpstr>
      <vt:lpstr>PowerPoint Presentation</vt:lpstr>
      <vt:lpstr>Оценяване на риска</vt:lpstr>
      <vt:lpstr>ОПРЕДЕЛЯНЕ НА СТЕПЕН НА РИСКА</vt:lpstr>
      <vt:lpstr>PowerPoint Presentation</vt:lpstr>
      <vt:lpstr>PowerPoint Presentation</vt:lpstr>
      <vt:lpstr>PowerPoint Presentation</vt:lpstr>
      <vt:lpstr>КОМУНИКАЦИЯ НА РИСКА </vt:lpstr>
      <vt:lpstr>Ангажираност на ръководството</vt:lpstr>
      <vt:lpstr>ИНТЕГРИРАНЕ НА УПРАВЛЕНИЕТО НА РИСКА ЗА КАЧЕСТВОТО В ЕКИПА И КОНТРОЛНИТЕ ОПЕРАЦИИ </vt:lpstr>
      <vt:lpstr>PowerPoint Presentation</vt:lpstr>
      <vt:lpstr>Документация    </vt:lpstr>
      <vt:lpstr>               Управлението на риска за качеството на съоръженията, оборудване    А. Определяне на подходящи зони в сградите    • Поток на  основни стоки  и персонал  • Минимизиране на замърсяването  • Мерки за контрол на вредителите  • Предотвратяване на кръстосани входове и изходи    В.  Хигиенни аспекти на съоръженията    *  Защита на стоките  от опасности от околната среда, включително химически, микробиологични и физични опасности (напр. определяне на подходящо облекло и други предпазни покрития; въпроси, свързани с хигиената).    * Защита на околната среда (напр. персонал, риск от кръстосано замърсяване) от опасности, свързани с произвеждания продукт.   С. Калибриране / Профилактична поддръжка        *Определяне на подходящи графици за калибриране и поддръжка    D. Компютърни системи и оборудване с компютърно(автоматизирано) управление    Избор на дизайна на компютърния хардуер и софтуер (напр. модулен, структуриран, отказоустойчивост) . Определяне на степента на валидиране, например:    • Идентифициране на критичните работни параметри  • Избор на изискванията и дизайна  • Преглед на кодовете  • Степента на изпитване и методите на изпитване  • Надеждността на електронните записи и подписи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Устойчиво  управление на качеството и добрата дистрибуторска практика  в Стинг АД чрез ISO 9001:2015 – оценка на риска</dc:title>
  <dc:creator>Manager3</dc:creator>
  <cp:lastModifiedBy>Manager3</cp:lastModifiedBy>
  <cp:revision>92</cp:revision>
  <dcterms:created xsi:type="dcterms:W3CDTF">2019-10-23T08:59:11Z</dcterms:created>
  <dcterms:modified xsi:type="dcterms:W3CDTF">2020-10-07T09:51:41Z</dcterms:modified>
</cp:coreProperties>
</file>